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9" r:id="rId1"/>
    <p:sldMasterId id="2147483830" r:id="rId2"/>
  </p:sldMasterIdLst>
  <p:notesMasterIdLst>
    <p:notesMasterId r:id="rId37"/>
  </p:notesMasterIdLst>
  <p:handoutMasterIdLst>
    <p:handoutMasterId r:id="rId38"/>
  </p:handoutMasterIdLst>
  <p:sldIdLst>
    <p:sldId id="906" r:id="rId3"/>
    <p:sldId id="10759" r:id="rId4"/>
    <p:sldId id="10791" r:id="rId5"/>
    <p:sldId id="10792" r:id="rId6"/>
    <p:sldId id="10793" r:id="rId7"/>
    <p:sldId id="10795" r:id="rId8"/>
    <p:sldId id="10796" r:id="rId9"/>
    <p:sldId id="10797" r:id="rId10"/>
    <p:sldId id="10798" r:id="rId11"/>
    <p:sldId id="10803" r:id="rId12"/>
    <p:sldId id="10781" r:id="rId13"/>
    <p:sldId id="10787" r:id="rId14"/>
    <p:sldId id="10788" r:id="rId15"/>
    <p:sldId id="10790" r:id="rId16"/>
    <p:sldId id="10799" r:id="rId17"/>
    <p:sldId id="10802" r:id="rId18"/>
    <p:sldId id="10780" r:id="rId19"/>
    <p:sldId id="10785" r:id="rId20"/>
    <p:sldId id="10784" r:id="rId21"/>
    <p:sldId id="10794" r:id="rId22"/>
    <p:sldId id="10786" r:id="rId23"/>
    <p:sldId id="10761" r:id="rId24"/>
    <p:sldId id="10777" r:id="rId25"/>
    <p:sldId id="10779" r:id="rId26"/>
    <p:sldId id="10811" r:id="rId27"/>
    <p:sldId id="908" r:id="rId28"/>
    <p:sldId id="10800" r:id="rId29"/>
    <p:sldId id="10801" r:id="rId30"/>
    <p:sldId id="10805" r:id="rId31"/>
    <p:sldId id="10806" r:id="rId32"/>
    <p:sldId id="10807" r:id="rId33"/>
    <p:sldId id="10808" r:id="rId34"/>
    <p:sldId id="10809" r:id="rId35"/>
    <p:sldId id="108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F2ECEC"/>
    <a:srgbClr val="4F81BD"/>
    <a:srgbClr val="CC0000"/>
    <a:srgbClr val="FF9933"/>
    <a:srgbClr val="E6E6E6"/>
    <a:srgbClr val="6A8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5" autoAdjust="0"/>
    <p:restoredTop sz="91469" autoAdjust="0"/>
  </p:normalViewPr>
  <p:slideViewPr>
    <p:cSldViewPr snapToGrid="0">
      <p:cViewPr>
        <p:scale>
          <a:sx n="98" d="100"/>
          <a:sy n="98" d="100"/>
        </p:scale>
        <p:origin x="736" y="144"/>
      </p:cViewPr>
      <p:guideLst>
        <p:guide pos="3863"/>
        <p:guide orient="horz" pos="216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48" d="100"/>
          <a:sy n="48" d="100"/>
        </p:scale>
        <p:origin x="2754"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6EA00-0203-1740-AA9E-3077977C6EC5}"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zh-CN" altLang="en-US"/>
        </a:p>
      </dgm:t>
    </dgm:pt>
    <dgm:pt modelId="{786DE957-3EE5-8F4F-84E1-A4DFB3CB67B6}">
      <dgm:prSet custT="1"/>
      <dgm:spPr/>
      <dgm:t>
        <a:bodyPr/>
        <a:lstStyle/>
        <a:p>
          <a:r>
            <a:rPr kumimoji="1" lang="zh-CN" altLang="en-US" sz="2000" b="1">
              <a:latin typeface="Microsoft YaHei" panose="020B0503020204020204" pitchFamily="34" charset="-122"/>
              <a:ea typeface="Microsoft YaHei" panose="020B0503020204020204" pitchFamily="34" charset="-122"/>
            </a:rPr>
            <a:t>算法设计基础</a:t>
          </a:r>
          <a:endParaRPr lang="zh-CN" altLang="en-US" sz="2000">
            <a:latin typeface="Microsoft YaHei" panose="020B0503020204020204" pitchFamily="34" charset="-122"/>
            <a:ea typeface="Microsoft YaHei" panose="020B0503020204020204" pitchFamily="34" charset="-122"/>
          </a:endParaRPr>
        </a:p>
      </dgm:t>
    </dgm:pt>
    <dgm:pt modelId="{47AD8F88-C410-1646-817B-28AD71111C24}" type="parTrans" cxnId="{786E9C87-1987-9E4C-8887-5C4AB3E1897C}">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A02A5F7F-E2B2-E14C-A491-308F5293E05B}" type="sibTrans" cxnId="{786E9C87-1987-9E4C-8887-5C4AB3E1897C}">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E72120C1-0280-674D-AAC1-A96DB6293423}">
      <dgm:prSet custT="1"/>
      <dgm:spPr/>
      <dgm:t>
        <a:bodyPr/>
        <a:lstStyle/>
        <a:p>
          <a:r>
            <a:rPr kumimoji="1" lang="zh-CN" altLang="en-US" sz="1800" b="1">
              <a:latin typeface="Microsoft YaHei" panose="020B0503020204020204" pitchFamily="34" charset="-122"/>
              <a:ea typeface="Microsoft YaHei" panose="020B0503020204020204" pitchFamily="34" charset="-122"/>
            </a:rPr>
            <a:t>分治</a:t>
          </a:r>
          <a:endParaRPr lang="zh-CN" altLang="en-US" sz="1800">
            <a:latin typeface="Microsoft YaHei" panose="020B0503020204020204" pitchFamily="34" charset="-122"/>
            <a:ea typeface="Microsoft YaHei" panose="020B0503020204020204" pitchFamily="34" charset="-122"/>
          </a:endParaRPr>
        </a:p>
      </dgm:t>
    </dgm:pt>
    <dgm:pt modelId="{A5FBB100-CFCE-EE44-9519-2F293FBF2AE2}" type="parTrans" cxnId="{20CAE860-6057-034B-B626-A7A711102C48}">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422A5F9E-E4AA-844F-B86E-90FA54F9FD43}" type="sibTrans" cxnId="{20CAE860-6057-034B-B626-A7A711102C48}">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A0D8A09F-9A22-3E41-B296-F06CDC776729}">
      <dgm:prSet custT="1"/>
      <dgm:spPr/>
      <dgm:t>
        <a:bodyPr/>
        <a:lstStyle/>
        <a:p>
          <a:r>
            <a:rPr kumimoji="1" lang="zh-CN" altLang="en-US" sz="1800" b="1" dirty="0">
              <a:latin typeface="Microsoft YaHei" panose="020B0503020204020204" pitchFamily="34" charset="-122"/>
              <a:ea typeface="Microsoft YaHei" panose="020B0503020204020204" pitchFamily="34" charset="-122"/>
            </a:rPr>
            <a:t>动规</a:t>
          </a:r>
          <a:endParaRPr lang="zh-CN" altLang="en-US" sz="1800" dirty="0">
            <a:latin typeface="Microsoft YaHei" panose="020B0503020204020204" pitchFamily="34" charset="-122"/>
            <a:ea typeface="Microsoft YaHei" panose="020B0503020204020204" pitchFamily="34" charset="-122"/>
          </a:endParaRPr>
        </a:p>
      </dgm:t>
    </dgm:pt>
    <dgm:pt modelId="{BB6C4C31-CF9C-9749-A86B-990A4047621B}" type="parTrans" cxnId="{1F6410CA-4B39-404B-872F-8B75C6BAD730}">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B3C90F72-68A1-3C4E-8DE5-EF7C16EB87EB}" type="sibTrans" cxnId="{1F6410CA-4B39-404B-872F-8B75C6BAD730}">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627AD7E1-22A5-634A-BB87-91A8DEADD210}">
      <dgm:prSet custT="1"/>
      <dgm:spPr/>
      <dgm:t>
        <a:bodyPr/>
        <a:lstStyle/>
        <a:p>
          <a:r>
            <a:rPr kumimoji="1" lang="zh-CN" altLang="en-US" sz="1800" b="1">
              <a:latin typeface="Microsoft YaHei" panose="020B0503020204020204" pitchFamily="34" charset="-122"/>
              <a:ea typeface="Microsoft YaHei" panose="020B0503020204020204" pitchFamily="34" charset="-122"/>
            </a:rPr>
            <a:t>贪心</a:t>
          </a:r>
          <a:endParaRPr lang="zh-CN" altLang="en-US" sz="1800">
            <a:latin typeface="Microsoft YaHei" panose="020B0503020204020204" pitchFamily="34" charset="-122"/>
            <a:ea typeface="Microsoft YaHei" panose="020B0503020204020204" pitchFamily="34" charset="-122"/>
          </a:endParaRPr>
        </a:p>
      </dgm:t>
    </dgm:pt>
    <dgm:pt modelId="{FC6885D0-27B9-454C-9E88-E43801B2AD65}" type="parTrans" cxnId="{F55D1956-238A-6543-8CA4-463F40A6220D}">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C695AC10-48B0-8044-A841-DBAA8A44CA29}" type="sibTrans" cxnId="{F55D1956-238A-6543-8CA4-463F40A6220D}">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D8675C0F-2FD5-ED45-85D8-B0CA6F4D4D14}">
      <dgm:prSet custT="1"/>
      <dgm:spPr/>
      <dgm:t>
        <a:bodyPr/>
        <a:lstStyle/>
        <a:p>
          <a:r>
            <a:rPr kumimoji="1" lang="zh-CN" altLang="en-US" sz="1800" b="1">
              <a:latin typeface="Microsoft YaHei" panose="020B0503020204020204" pitchFamily="34" charset="-122"/>
              <a:ea typeface="Microsoft YaHei" panose="020B0503020204020204" pitchFamily="34" charset="-122"/>
            </a:rPr>
            <a:t>回溯</a:t>
          </a:r>
          <a:endParaRPr lang="zh-CN" altLang="en-US" sz="1800">
            <a:latin typeface="Microsoft YaHei" panose="020B0503020204020204" pitchFamily="34" charset="-122"/>
            <a:ea typeface="Microsoft YaHei" panose="020B0503020204020204" pitchFamily="34" charset="-122"/>
          </a:endParaRPr>
        </a:p>
      </dgm:t>
    </dgm:pt>
    <dgm:pt modelId="{B2A7DEBA-DAD3-6A4B-9F1C-413CAABC0DE0}" type="parTrans" cxnId="{DE8400D4-4C6E-4748-89DA-9E5E28D79637}">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B1E6CD8D-8B82-5A42-9638-496F09DEE386}" type="sibTrans" cxnId="{DE8400D4-4C6E-4748-89DA-9E5E28D79637}">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408F6F3A-78A4-C543-85B7-040C3D1E721B}">
      <dgm:prSet custT="1"/>
      <dgm:spPr/>
      <dgm:t>
        <a:bodyPr/>
        <a:lstStyle/>
        <a:p>
          <a:r>
            <a:rPr kumimoji="1" lang="zh-CN" altLang="en-US" sz="2000" b="1">
              <a:latin typeface="Microsoft YaHei" panose="020B0503020204020204" pitchFamily="34" charset="-122"/>
              <a:ea typeface="Microsoft YaHei" panose="020B0503020204020204" pitchFamily="34" charset="-122"/>
            </a:rPr>
            <a:t>算法设计与数学建模</a:t>
          </a:r>
          <a:endParaRPr lang="zh-CN" altLang="en-US" sz="2000">
            <a:latin typeface="Microsoft YaHei" panose="020B0503020204020204" pitchFamily="34" charset="-122"/>
            <a:ea typeface="Microsoft YaHei" panose="020B0503020204020204" pitchFamily="34" charset="-122"/>
          </a:endParaRPr>
        </a:p>
      </dgm:t>
    </dgm:pt>
    <dgm:pt modelId="{5CC20222-7526-5140-B451-E505E4626C83}" type="parTrans" cxnId="{DA8CAA3A-C8CD-4840-8016-C515278CE1FD}">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7385B20F-D4A9-6241-ACDA-C3A51C8895BC}" type="sibTrans" cxnId="{DA8CAA3A-C8CD-4840-8016-C515278CE1FD}">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F0DFBBC1-F80E-6146-8475-0ACBCD43FDB0}">
      <dgm:prSet custT="1"/>
      <dgm:spPr/>
      <dgm:t>
        <a:bodyPr/>
        <a:lstStyle/>
        <a:p>
          <a:r>
            <a:rPr kumimoji="1" lang="zh-CN" altLang="en-US" sz="1800" b="1">
              <a:latin typeface="Microsoft YaHei" panose="020B0503020204020204" pitchFamily="34" charset="-122"/>
              <a:ea typeface="Microsoft YaHei" panose="020B0503020204020204" pitchFamily="34" charset="-122"/>
            </a:rPr>
            <a:t>线性规划</a:t>
          </a:r>
          <a:endParaRPr lang="zh-CN" altLang="en-US" sz="1800">
            <a:latin typeface="Microsoft YaHei" panose="020B0503020204020204" pitchFamily="34" charset="-122"/>
            <a:ea typeface="Microsoft YaHei" panose="020B0503020204020204" pitchFamily="34" charset="-122"/>
          </a:endParaRPr>
        </a:p>
      </dgm:t>
    </dgm:pt>
    <dgm:pt modelId="{BE901763-EAE9-9E48-B0ED-8A3F09B5F6E4}" type="parTrans" cxnId="{EDA0229D-0D14-7943-B6B2-A8FF07217183}">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C5BC17DD-1A97-154A-9264-A2665CAE1B89}" type="sibTrans" cxnId="{EDA0229D-0D14-7943-B6B2-A8FF07217183}">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40113413-0B8B-9944-A58C-DA66FD55219A}">
      <dgm:prSet custT="1"/>
      <dgm:spPr/>
      <dgm:t>
        <a:bodyPr/>
        <a:lstStyle/>
        <a:p>
          <a:r>
            <a:rPr kumimoji="1" lang="zh-CN" altLang="en-US" sz="1800" b="1" dirty="0">
              <a:latin typeface="Microsoft YaHei" panose="020B0503020204020204" pitchFamily="34" charset="-122"/>
              <a:ea typeface="Microsoft YaHei" panose="020B0503020204020204" pitchFamily="34" charset="-122"/>
            </a:rPr>
            <a:t>网络流</a:t>
          </a:r>
          <a:endParaRPr lang="zh-CN" altLang="en-US" sz="1800" dirty="0">
            <a:latin typeface="Microsoft YaHei" panose="020B0503020204020204" pitchFamily="34" charset="-122"/>
            <a:ea typeface="Microsoft YaHei" panose="020B0503020204020204" pitchFamily="34" charset="-122"/>
          </a:endParaRPr>
        </a:p>
      </dgm:t>
    </dgm:pt>
    <dgm:pt modelId="{8D94C330-761E-1649-B8FC-4DD1CE645C99}" type="parTrans" cxnId="{97F76CAE-2E9A-494A-A640-A831BECC82C8}">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F58F0AE5-CBBD-A347-AD31-982D06FF4467}" type="sibTrans" cxnId="{97F76CAE-2E9A-494A-A640-A831BECC82C8}">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5EFA10BA-7308-2042-A301-F6F40993EB3B}">
      <dgm:prSet custT="1"/>
      <dgm:spPr/>
      <dgm:t>
        <a:bodyPr/>
        <a:lstStyle/>
        <a:p>
          <a:r>
            <a:rPr kumimoji="1" lang="zh-CN" altLang="en-US" sz="2000" b="1" dirty="0">
              <a:latin typeface="Microsoft YaHei" panose="020B0503020204020204" pitchFamily="34" charset="-122"/>
              <a:ea typeface="Microsoft YaHei" panose="020B0503020204020204" pitchFamily="34" charset="-122"/>
            </a:rPr>
            <a:t>问题复杂度可解性理论</a:t>
          </a:r>
          <a:endParaRPr lang="zh-CN" altLang="en-US" sz="2000" dirty="0">
            <a:latin typeface="Microsoft YaHei" panose="020B0503020204020204" pitchFamily="34" charset="-122"/>
            <a:ea typeface="Microsoft YaHei" panose="020B0503020204020204" pitchFamily="34" charset="-122"/>
          </a:endParaRPr>
        </a:p>
      </dgm:t>
    </dgm:pt>
    <dgm:pt modelId="{E76BED47-0E93-5B44-B21A-1F000CCC9F66}" type="parTrans" cxnId="{ABAA5513-7B4F-7B49-890B-D8172F49E359}">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E7861600-5F11-FF4C-9EBA-C18224E38F5C}" type="sibTrans" cxnId="{ABAA5513-7B4F-7B49-890B-D8172F49E359}">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D160B7D2-A25D-CF4C-953D-83D733A08131}">
      <dgm:prSet custT="1"/>
      <dgm:spPr/>
      <dgm:t>
        <a:bodyPr/>
        <a:lstStyle/>
        <a:p>
          <a:r>
            <a:rPr kumimoji="1" lang="zh-CN" altLang="en-US" sz="1800" b="1" dirty="0">
              <a:latin typeface="Microsoft YaHei" panose="020B0503020204020204" pitchFamily="34" charset="-122"/>
              <a:ea typeface="Microsoft YaHei" panose="020B0503020204020204" pitchFamily="34" charset="-122"/>
            </a:rPr>
            <a:t>平摊分析</a:t>
          </a:r>
          <a:endParaRPr kumimoji="1" lang="en-US" altLang="zh-CN" sz="1800" b="1" dirty="0">
            <a:latin typeface="Microsoft YaHei" panose="020B0503020204020204" pitchFamily="34" charset="-122"/>
            <a:ea typeface="Microsoft YaHei" panose="020B0503020204020204" pitchFamily="34" charset="-122"/>
          </a:endParaRPr>
        </a:p>
        <a:p>
          <a:r>
            <a:rPr kumimoji="1" lang="zh-CN" altLang="en-US" sz="1800" b="1" dirty="0">
              <a:latin typeface="Microsoft YaHei" panose="020B0503020204020204" pitchFamily="34" charset="-122"/>
              <a:ea typeface="Microsoft YaHei" panose="020B0503020204020204" pitchFamily="34" charset="-122"/>
            </a:rPr>
            <a:t>问题复杂度</a:t>
          </a:r>
          <a:endParaRPr lang="zh-CN" altLang="en-US" sz="1800" dirty="0">
            <a:latin typeface="Microsoft YaHei" panose="020B0503020204020204" pitchFamily="34" charset="-122"/>
            <a:ea typeface="Microsoft YaHei" panose="020B0503020204020204" pitchFamily="34" charset="-122"/>
          </a:endParaRPr>
        </a:p>
      </dgm:t>
    </dgm:pt>
    <dgm:pt modelId="{68B97749-263D-2B4F-A87A-2FAC99421847}" type="parTrans" cxnId="{7AB10982-892C-FF45-BE1C-EEE1261C0426}">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0107D553-A063-6142-9E49-F47CA61DB47F}" type="sibTrans" cxnId="{7AB10982-892C-FF45-BE1C-EEE1261C0426}">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45CD382E-CDC6-F740-B95E-65EA4E2AB406}">
      <dgm:prSet custT="1"/>
      <dgm:spPr/>
      <dgm:t>
        <a:bodyPr/>
        <a:lstStyle/>
        <a:p>
          <a:r>
            <a:rPr kumimoji="1" lang="en-US" sz="1800" b="1" dirty="0">
              <a:latin typeface="Microsoft YaHei" panose="020B0503020204020204" pitchFamily="34" charset="-122"/>
              <a:ea typeface="Microsoft YaHei" panose="020B0503020204020204" pitchFamily="34" charset="-122"/>
            </a:rPr>
            <a:t>NP</a:t>
          </a:r>
          <a:r>
            <a:rPr kumimoji="1" lang="zh-CN" sz="1800" b="1" dirty="0">
              <a:latin typeface="Microsoft YaHei" panose="020B0503020204020204" pitchFamily="34" charset="-122"/>
              <a:ea typeface="Microsoft YaHei" panose="020B0503020204020204" pitchFamily="34" charset="-122"/>
            </a:rPr>
            <a:t>完全性</a:t>
          </a:r>
          <a:endParaRPr lang="zh-CN" sz="1800" dirty="0">
            <a:latin typeface="Microsoft YaHei" panose="020B0503020204020204" pitchFamily="34" charset="-122"/>
            <a:ea typeface="Microsoft YaHei" panose="020B0503020204020204" pitchFamily="34" charset="-122"/>
          </a:endParaRPr>
        </a:p>
      </dgm:t>
    </dgm:pt>
    <dgm:pt modelId="{74FA0FE6-8D44-8A48-A655-493F1DFE588D}" type="parTrans" cxnId="{17206024-3445-C24D-96C2-552F090E5F60}">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84AD292F-30A9-9142-B9ED-20129DE42C61}" type="sibTrans" cxnId="{17206024-3445-C24D-96C2-552F090E5F60}">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C17C10D1-19F2-734F-A4CA-3E30108A06E0}">
      <dgm:prSet custT="1"/>
      <dgm:spPr/>
      <dgm:t>
        <a:bodyPr/>
        <a:lstStyle/>
        <a:p>
          <a:r>
            <a:rPr kumimoji="1" lang="zh-CN" altLang="en-US" sz="2000" b="1">
              <a:latin typeface="Microsoft YaHei" panose="020B0503020204020204" pitchFamily="34" charset="-122"/>
              <a:ea typeface="Microsoft YaHei" panose="020B0503020204020204" pitchFamily="34" charset="-122"/>
            </a:rPr>
            <a:t>面对难解问题的策略</a:t>
          </a:r>
          <a:endParaRPr lang="zh-CN" altLang="en-US" sz="2000">
            <a:latin typeface="Microsoft YaHei" panose="020B0503020204020204" pitchFamily="34" charset="-122"/>
            <a:ea typeface="Microsoft YaHei" panose="020B0503020204020204" pitchFamily="34" charset="-122"/>
          </a:endParaRPr>
        </a:p>
      </dgm:t>
    </dgm:pt>
    <dgm:pt modelId="{C8DABC2C-97FF-BF44-9984-5CBECC106C58}" type="parTrans" cxnId="{32A5FEEA-F181-F74C-99A6-D292EC6C1F8C}">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A52642A4-5085-7749-8BEB-BA5AC78B9B90}" type="sibTrans" cxnId="{32A5FEEA-F181-F74C-99A6-D292EC6C1F8C}">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44AB1742-825D-4C4D-A76C-ABAB27089CC6}">
      <dgm:prSet custT="1"/>
      <dgm:spPr/>
      <dgm:t>
        <a:bodyPr/>
        <a:lstStyle/>
        <a:p>
          <a:r>
            <a:rPr kumimoji="1" lang="zh-CN" altLang="en-US" sz="1800" b="1">
              <a:latin typeface="Microsoft YaHei" panose="020B0503020204020204" pitchFamily="34" charset="-122"/>
              <a:ea typeface="Microsoft YaHei" panose="020B0503020204020204" pitchFamily="34" charset="-122"/>
            </a:rPr>
            <a:t>近似算法</a:t>
          </a:r>
          <a:endParaRPr lang="zh-CN" altLang="en-US" sz="1800">
            <a:latin typeface="Microsoft YaHei" panose="020B0503020204020204" pitchFamily="34" charset="-122"/>
            <a:ea typeface="Microsoft YaHei" panose="020B0503020204020204" pitchFamily="34" charset="-122"/>
          </a:endParaRPr>
        </a:p>
      </dgm:t>
    </dgm:pt>
    <dgm:pt modelId="{C888A62E-5172-3D42-B5D2-D79DFD35C039}" type="parTrans" cxnId="{115E0B4C-8E97-1D4C-A1B6-7DC0FF9EAA89}">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2A522B0C-0D9A-FF40-8C4F-20DD1171A3FE}" type="sibTrans" cxnId="{115E0B4C-8E97-1D4C-A1B6-7DC0FF9EAA89}">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6D5D93C9-6413-F142-B465-7BBCB4820E4C}">
      <dgm:prSet custT="1"/>
      <dgm:spPr/>
      <dgm:t>
        <a:bodyPr/>
        <a:lstStyle/>
        <a:p>
          <a:r>
            <a:rPr kumimoji="1" lang="zh-CN" altLang="en-US" sz="1800" b="1">
              <a:latin typeface="Microsoft YaHei" panose="020B0503020204020204" pitchFamily="34" charset="-122"/>
              <a:ea typeface="Microsoft YaHei" panose="020B0503020204020204" pitchFamily="34" charset="-122"/>
            </a:rPr>
            <a:t>随机算法</a:t>
          </a:r>
          <a:endParaRPr lang="zh-CN" altLang="en-US" sz="1800">
            <a:latin typeface="Microsoft YaHei" panose="020B0503020204020204" pitchFamily="34" charset="-122"/>
            <a:ea typeface="Microsoft YaHei" panose="020B0503020204020204" pitchFamily="34" charset="-122"/>
          </a:endParaRPr>
        </a:p>
      </dgm:t>
    </dgm:pt>
    <dgm:pt modelId="{723CC226-E8AC-A746-A2D5-22FB8A38EFEA}" type="parTrans" cxnId="{D2744CA1-C88A-EE49-B278-73FEDA9D65D0}">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8ED16862-7BEC-844A-A55A-D80EB98EFCF8}" type="sibTrans" cxnId="{D2744CA1-C88A-EE49-B278-73FEDA9D65D0}">
      <dgm:prSet/>
      <dgm:spPr/>
      <dgm:t>
        <a:bodyPr/>
        <a:lstStyle/>
        <a:p>
          <a:endParaRPr lang="zh-CN" altLang="en-US" sz="1400">
            <a:latin typeface="Microsoft YaHei" panose="020B0503020204020204" pitchFamily="34" charset="-122"/>
            <a:ea typeface="Microsoft YaHei" panose="020B0503020204020204" pitchFamily="34" charset="-122"/>
          </a:endParaRPr>
        </a:p>
      </dgm:t>
    </dgm:pt>
    <dgm:pt modelId="{4483E676-CA95-B546-BF9E-3C22F4572D14}" type="pres">
      <dgm:prSet presAssocID="{FA56EA00-0203-1740-AA9E-3077977C6EC5}" presName="Name0" presStyleCnt="0">
        <dgm:presLayoutVars>
          <dgm:dir/>
          <dgm:animLvl val="lvl"/>
          <dgm:resizeHandles val="exact"/>
        </dgm:presLayoutVars>
      </dgm:prSet>
      <dgm:spPr/>
    </dgm:pt>
    <dgm:pt modelId="{C4EF8F24-F99F-A346-A64D-6D515FEE06D9}" type="pres">
      <dgm:prSet presAssocID="{786DE957-3EE5-8F4F-84E1-A4DFB3CB67B6}" presName="compositeNode" presStyleCnt="0">
        <dgm:presLayoutVars>
          <dgm:bulletEnabled val="1"/>
        </dgm:presLayoutVars>
      </dgm:prSet>
      <dgm:spPr/>
    </dgm:pt>
    <dgm:pt modelId="{25519D92-7079-574D-9436-D076A4D19FEA}" type="pres">
      <dgm:prSet presAssocID="{786DE957-3EE5-8F4F-84E1-A4DFB3CB67B6}" presName="bgRect" presStyleLbl="node1" presStyleIdx="0" presStyleCnt="4"/>
      <dgm:spPr/>
    </dgm:pt>
    <dgm:pt modelId="{E38C10B9-A828-4845-B7B8-763E28D6F68B}" type="pres">
      <dgm:prSet presAssocID="{786DE957-3EE5-8F4F-84E1-A4DFB3CB67B6}" presName="parentNode" presStyleLbl="node1" presStyleIdx="0" presStyleCnt="4">
        <dgm:presLayoutVars>
          <dgm:chMax val="0"/>
          <dgm:bulletEnabled val="1"/>
        </dgm:presLayoutVars>
      </dgm:prSet>
      <dgm:spPr/>
    </dgm:pt>
    <dgm:pt modelId="{B55B9CB2-F286-BD40-8E54-F75828252AFE}" type="pres">
      <dgm:prSet presAssocID="{786DE957-3EE5-8F4F-84E1-A4DFB3CB67B6}" presName="childNode" presStyleLbl="node1" presStyleIdx="0" presStyleCnt="4">
        <dgm:presLayoutVars>
          <dgm:bulletEnabled val="1"/>
        </dgm:presLayoutVars>
      </dgm:prSet>
      <dgm:spPr/>
    </dgm:pt>
    <dgm:pt modelId="{7DC8B131-D42F-4B44-8BC1-A06536315D6C}" type="pres">
      <dgm:prSet presAssocID="{A02A5F7F-E2B2-E14C-A491-308F5293E05B}" presName="hSp" presStyleCnt="0"/>
      <dgm:spPr/>
    </dgm:pt>
    <dgm:pt modelId="{063B42F8-BA37-0C4F-BD9A-10B32484CC4B}" type="pres">
      <dgm:prSet presAssocID="{A02A5F7F-E2B2-E14C-A491-308F5293E05B}" presName="vProcSp" presStyleCnt="0"/>
      <dgm:spPr/>
    </dgm:pt>
    <dgm:pt modelId="{39E475C6-D4B5-EF45-8F00-64B704E2FA4A}" type="pres">
      <dgm:prSet presAssocID="{A02A5F7F-E2B2-E14C-A491-308F5293E05B}" presName="vSp1" presStyleCnt="0"/>
      <dgm:spPr/>
    </dgm:pt>
    <dgm:pt modelId="{13A1FEC7-D148-E246-940F-AD595D7ECF95}" type="pres">
      <dgm:prSet presAssocID="{A02A5F7F-E2B2-E14C-A491-308F5293E05B}" presName="simulatedConn" presStyleLbl="solidFgAcc1" presStyleIdx="0" presStyleCnt="3"/>
      <dgm:spPr/>
    </dgm:pt>
    <dgm:pt modelId="{C15D927D-2904-1D49-9F85-E0A9ED407C03}" type="pres">
      <dgm:prSet presAssocID="{A02A5F7F-E2B2-E14C-A491-308F5293E05B}" presName="vSp2" presStyleCnt="0"/>
      <dgm:spPr/>
    </dgm:pt>
    <dgm:pt modelId="{E9868640-2B24-114C-99C2-475CFCCA2394}" type="pres">
      <dgm:prSet presAssocID="{A02A5F7F-E2B2-E14C-A491-308F5293E05B}" presName="sibTrans" presStyleCnt="0"/>
      <dgm:spPr/>
    </dgm:pt>
    <dgm:pt modelId="{FA72FFBC-68FD-C84F-B1FA-7A6DB484041A}" type="pres">
      <dgm:prSet presAssocID="{408F6F3A-78A4-C543-85B7-040C3D1E721B}" presName="compositeNode" presStyleCnt="0">
        <dgm:presLayoutVars>
          <dgm:bulletEnabled val="1"/>
        </dgm:presLayoutVars>
      </dgm:prSet>
      <dgm:spPr/>
    </dgm:pt>
    <dgm:pt modelId="{8F486A5F-EDF1-DB4D-A5A2-2F5E3C3FB130}" type="pres">
      <dgm:prSet presAssocID="{408F6F3A-78A4-C543-85B7-040C3D1E721B}" presName="bgRect" presStyleLbl="node1" presStyleIdx="1" presStyleCnt="4"/>
      <dgm:spPr/>
    </dgm:pt>
    <dgm:pt modelId="{9FBF976D-8A1F-4248-9F8E-B5AF70679BFB}" type="pres">
      <dgm:prSet presAssocID="{408F6F3A-78A4-C543-85B7-040C3D1E721B}" presName="parentNode" presStyleLbl="node1" presStyleIdx="1" presStyleCnt="4">
        <dgm:presLayoutVars>
          <dgm:chMax val="0"/>
          <dgm:bulletEnabled val="1"/>
        </dgm:presLayoutVars>
      </dgm:prSet>
      <dgm:spPr/>
    </dgm:pt>
    <dgm:pt modelId="{56666F99-DEB3-144F-BA6A-E9F9709E19AC}" type="pres">
      <dgm:prSet presAssocID="{408F6F3A-78A4-C543-85B7-040C3D1E721B}" presName="childNode" presStyleLbl="node1" presStyleIdx="1" presStyleCnt="4">
        <dgm:presLayoutVars>
          <dgm:bulletEnabled val="1"/>
        </dgm:presLayoutVars>
      </dgm:prSet>
      <dgm:spPr/>
    </dgm:pt>
    <dgm:pt modelId="{191CE5A1-AB36-DB41-9998-730E9D070014}" type="pres">
      <dgm:prSet presAssocID="{7385B20F-D4A9-6241-ACDA-C3A51C8895BC}" presName="hSp" presStyleCnt="0"/>
      <dgm:spPr/>
    </dgm:pt>
    <dgm:pt modelId="{A10CE2CC-4013-FA47-8E0A-D93D42C158DB}" type="pres">
      <dgm:prSet presAssocID="{7385B20F-D4A9-6241-ACDA-C3A51C8895BC}" presName="vProcSp" presStyleCnt="0"/>
      <dgm:spPr/>
    </dgm:pt>
    <dgm:pt modelId="{F7CFB6F4-E3A4-E345-86D1-A9939048DF94}" type="pres">
      <dgm:prSet presAssocID="{7385B20F-D4A9-6241-ACDA-C3A51C8895BC}" presName="vSp1" presStyleCnt="0"/>
      <dgm:spPr/>
    </dgm:pt>
    <dgm:pt modelId="{78CAB87A-5804-2748-B2A3-45A7DCFB61F2}" type="pres">
      <dgm:prSet presAssocID="{7385B20F-D4A9-6241-ACDA-C3A51C8895BC}" presName="simulatedConn" presStyleLbl="solidFgAcc1" presStyleIdx="1" presStyleCnt="3"/>
      <dgm:spPr/>
    </dgm:pt>
    <dgm:pt modelId="{0E97E7D5-3767-3A49-8809-E7456857E874}" type="pres">
      <dgm:prSet presAssocID="{7385B20F-D4A9-6241-ACDA-C3A51C8895BC}" presName="vSp2" presStyleCnt="0"/>
      <dgm:spPr/>
    </dgm:pt>
    <dgm:pt modelId="{1D93D0A8-91DF-7549-8275-1D607E4C7258}" type="pres">
      <dgm:prSet presAssocID="{7385B20F-D4A9-6241-ACDA-C3A51C8895BC}" presName="sibTrans" presStyleCnt="0"/>
      <dgm:spPr/>
    </dgm:pt>
    <dgm:pt modelId="{E1F832A6-9468-A844-84F0-8092FB4EA796}" type="pres">
      <dgm:prSet presAssocID="{5EFA10BA-7308-2042-A301-F6F40993EB3B}" presName="compositeNode" presStyleCnt="0">
        <dgm:presLayoutVars>
          <dgm:bulletEnabled val="1"/>
        </dgm:presLayoutVars>
      </dgm:prSet>
      <dgm:spPr/>
    </dgm:pt>
    <dgm:pt modelId="{4FCFAC05-D9AC-DE4A-8AE7-75E30072344D}" type="pres">
      <dgm:prSet presAssocID="{5EFA10BA-7308-2042-A301-F6F40993EB3B}" presName="bgRect" presStyleLbl="node1" presStyleIdx="2" presStyleCnt="4"/>
      <dgm:spPr/>
    </dgm:pt>
    <dgm:pt modelId="{484301F7-7097-F743-8743-40F6D965913C}" type="pres">
      <dgm:prSet presAssocID="{5EFA10BA-7308-2042-A301-F6F40993EB3B}" presName="parentNode" presStyleLbl="node1" presStyleIdx="2" presStyleCnt="4">
        <dgm:presLayoutVars>
          <dgm:chMax val="0"/>
          <dgm:bulletEnabled val="1"/>
        </dgm:presLayoutVars>
      </dgm:prSet>
      <dgm:spPr/>
    </dgm:pt>
    <dgm:pt modelId="{419C3207-1FCD-A542-AD45-BACFE7509CC1}" type="pres">
      <dgm:prSet presAssocID="{5EFA10BA-7308-2042-A301-F6F40993EB3B}" presName="childNode" presStyleLbl="node1" presStyleIdx="2" presStyleCnt="4">
        <dgm:presLayoutVars>
          <dgm:bulletEnabled val="1"/>
        </dgm:presLayoutVars>
      </dgm:prSet>
      <dgm:spPr/>
    </dgm:pt>
    <dgm:pt modelId="{F6A85DB4-E5B7-1343-B435-2F1E4D50DDB3}" type="pres">
      <dgm:prSet presAssocID="{E7861600-5F11-FF4C-9EBA-C18224E38F5C}" presName="hSp" presStyleCnt="0"/>
      <dgm:spPr/>
    </dgm:pt>
    <dgm:pt modelId="{AA1B93E0-0FD2-E043-BC6C-C8EAE6445309}" type="pres">
      <dgm:prSet presAssocID="{E7861600-5F11-FF4C-9EBA-C18224E38F5C}" presName="vProcSp" presStyleCnt="0"/>
      <dgm:spPr/>
    </dgm:pt>
    <dgm:pt modelId="{F7CCD43F-F35F-6242-92CB-9F6AC83CD051}" type="pres">
      <dgm:prSet presAssocID="{E7861600-5F11-FF4C-9EBA-C18224E38F5C}" presName="vSp1" presStyleCnt="0"/>
      <dgm:spPr/>
    </dgm:pt>
    <dgm:pt modelId="{64BC09DB-ECD1-3147-BC5A-64EB11D1F133}" type="pres">
      <dgm:prSet presAssocID="{E7861600-5F11-FF4C-9EBA-C18224E38F5C}" presName="simulatedConn" presStyleLbl="solidFgAcc1" presStyleIdx="2" presStyleCnt="3"/>
      <dgm:spPr/>
    </dgm:pt>
    <dgm:pt modelId="{402E9552-C135-2544-8E79-06B40D9C3B33}" type="pres">
      <dgm:prSet presAssocID="{E7861600-5F11-FF4C-9EBA-C18224E38F5C}" presName="vSp2" presStyleCnt="0"/>
      <dgm:spPr/>
    </dgm:pt>
    <dgm:pt modelId="{1ED34DA0-3E2F-7E4D-A810-EF5DAF501DF6}" type="pres">
      <dgm:prSet presAssocID="{E7861600-5F11-FF4C-9EBA-C18224E38F5C}" presName="sibTrans" presStyleCnt="0"/>
      <dgm:spPr/>
    </dgm:pt>
    <dgm:pt modelId="{8F79D498-BA7B-4643-9549-308A108DADA4}" type="pres">
      <dgm:prSet presAssocID="{C17C10D1-19F2-734F-A4CA-3E30108A06E0}" presName="compositeNode" presStyleCnt="0">
        <dgm:presLayoutVars>
          <dgm:bulletEnabled val="1"/>
        </dgm:presLayoutVars>
      </dgm:prSet>
      <dgm:spPr/>
    </dgm:pt>
    <dgm:pt modelId="{F5B38B4B-726F-314F-8B0E-1FF1385AF051}" type="pres">
      <dgm:prSet presAssocID="{C17C10D1-19F2-734F-A4CA-3E30108A06E0}" presName="bgRect" presStyleLbl="node1" presStyleIdx="3" presStyleCnt="4"/>
      <dgm:spPr/>
    </dgm:pt>
    <dgm:pt modelId="{0D004C59-E595-ED4E-B0F3-E514E019C41E}" type="pres">
      <dgm:prSet presAssocID="{C17C10D1-19F2-734F-A4CA-3E30108A06E0}" presName="parentNode" presStyleLbl="node1" presStyleIdx="3" presStyleCnt="4">
        <dgm:presLayoutVars>
          <dgm:chMax val="0"/>
          <dgm:bulletEnabled val="1"/>
        </dgm:presLayoutVars>
      </dgm:prSet>
      <dgm:spPr/>
    </dgm:pt>
    <dgm:pt modelId="{22219F83-96D8-4143-8D15-CD688BF16800}" type="pres">
      <dgm:prSet presAssocID="{C17C10D1-19F2-734F-A4CA-3E30108A06E0}" presName="childNode" presStyleLbl="node1" presStyleIdx="3" presStyleCnt="4">
        <dgm:presLayoutVars>
          <dgm:bulletEnabled val="1"/>
        </dgm:presLayoutVars>
      </dgm:prSet>
      <dgm:spPr/>
    </dgm:pt>
  </dgm:ptLst>
  <dgm:cxnLst>
    <dgm:cxn modelId="{ABAA5513-7B4F-7B49-890B-D8172F49E359}" srcId="{FA56EA00-0203-1740-AA9E-3077977C6EC5}" destId="{5EFA10BA-7308-2042-A301-F6F40993EB3B}" srcOrd="2" destOrd="0" parTransId="{E76BED47-0E93-5B44-B21A-1F000CCC9F66}" sibTransId="{E7861600-5F11-FF4C-9EBA-C18224E38F5C}"/>
    <dgm:cxn modelId="{6714E114-00E9-CE49-A7BB-C2EA728DAE13}" type="presOf" srcId="{408F6F3A-78A4-C543-85B7-040C3D1E721B}" destId="{9FBF976D-8A1F-4248-9F8E-B5AF70679BFB}" srcOrd="1" destOrd="0" presId="urn:microsoft.com/office/officeart/2005/8/layout/hProcess7"/>
    <dgm:cxn modelId="{118FFB17-F0E9-A24B-B5D1-A21872E552B5}" type="presOf" srcId="{786DE957-3EE5-8F4F-84E1-A4DFB3CB67B6}" destId="{25519D92-7079-574D-9436-D076A4D19FEA}" srcOrd="0" destOrd="0" presId="urn:microsoft.com/office/officeart/2005/8/layout/hProcess7"/>
    <dgm:cxn modelId="{B1524820-93AC-5446-9D13-A269108801F2}" type="presOf" srcId="{D160B7D2-A25D-CF4C-953D-83D733A08131}" destId="{419C3207-1FCD-A542-AD45-BACFE7509CC1}" srcOrd="0" destOrd="0" presId="urn:microsoft.com/office/officeart/2005/8/layout/hProcess7"/>
    <dgm:cxn modelId="{17206024-3445-C24D-96C2-552F090E5F60}" srcId="{5EFA10BA-7308-2042-A301-F6F40993EB3B}" destId="{45CD382E-CDC6-F740-B95E-65EA4E2AB406}" srcOrd="1" destOrd="0" parTransId="{74FA0FE6-8D44-8A48-A655-493F1DFE588D}" sibTransId="{84AD292F-30A9-9142-B9ED-20129DE42C61}"/>
    <dgm:cxn modelId="{4915A42D-6C4F-E241-8340-0BC7A6CDF1DA}" type="presOf" srcId="{5EFA10BA-7308-2042-A301-F6F40993EB3B}" destId="{4FCFAC05-D9AC-DE4A-8AE7-75E30072344D}" srcOrd="0" destOrd="0" presId="urn:microsoft.com/office/officeart/2005/8/layout/hProcess7"/>
    <dgm:cxn modelId="{8CB4BA31-0880-7A4A-BAFD-CA3BD590CB65}" type="presOf" srcId="{C17C10D1-19F2-734F-A4CA-3E30108A06E0}" destId="{0D004C59-E595-ED4E-B0F3-E514E019C41E}" srcOrd="1" destOrd="0" presId="urn:microsoft.com/office/officeart/2005/8/layout/hProcess7"/>
    <dgm:cxn modelId="{41267132-C029-3A4F-8A81-9A6E083EFCC4}" type="presOf" srcId="{5EFA10BA-7308-2042-A301-F6F40993EB3B}" destId="{484301F7-7097-F743-8743-40F6D965913C}" srcOrd="1" destOrd="0" presId="urn:microsoft.com/office/officeart/2005/8/layout/hProcess7"/>
    <dgm:cxn modelId="{FAC1E837-591E-4449-9954-77E1661A3001}" type="presOf" srcId="{FA56EA00-0203-1740-AA9E-3077977C6EC5}" destId="{4483E676-CA95-B546-BF9E-3C22F4572D14}" srcOrd="0" destOrd="0" presId="urn:microsoft.com/office/officeart/2005/8/layout/hProcess7"/>
    <dgm:cxn modelId="{DA8CAA3A-C8CD-4840-8016-C515278CE1FD}" srcId="{FA56EA00-0203-1740-AA9E-3077977C6EC5}" destId="{408F6F3A-78A4-C543-85B7-040C3D1E721B}" srcOrd="1" destOrd="0" parTransId="{5CC20222-7526-5140-B451-E505E4626C83}" sibTransId="{7385B20F-D4A9-6241-ACDA-C3A51C8895BC}"/>
    <dgm:cxn modelId="{047B433E-70AF-F348-99BE-E38221097EBB}" type="presOf" srcId="{D8675C0F-2FD5-ED45-85D8-B0CA6F4D4D14}" destId="{B55B9CB2-F286-BD40-8E54-F75828252AFE}" srcOrd="0" destOrd="3" presId="urn:microsoft.com/office/officeart/2005/8/layout/hProcess7"/>
    <dgm:cxn modelId="{B9694C41-0E93-E545-8BBC-24D165634192}" type="presOf" srcId="{C17C10D1-19F2-734F-A4CA-3E30108A06E0}" destId="{F5B38B4B-726F-314F-8B0E-1FF1385AF051}" srcOrd="0" destOrd="0" presId="urn:microsoft.com/office/officeart/2005/8/layout/hProcess7"/>
    <dgm:cxn modelId="{115E0B4C-8E97-1D4C-A1B6-7DC0FF9EAA89}" srcId="{C17C10D1-19F2-734F-A4CA-3E30108A06E0}" destId="{44AB1742-825D-4C4D-A76C-ABAB27089CC6}" srcOrd="0" destOrd="0" parTransId="{C888A62E-5172-3D42-B5D2-D79DFD35C039}" sibTransId="{2A522B0C-0D9A-FF40-8C4F-20DD1171A3FE}"/>
    <dgm:cxn modelId="{29FDF54C-29FB-1F4D-B968-387068A0FE20}" type="presOf" srcId="{408F6F3A-78A4-C543-85B7-040C3D1E721B}" destId="{8F486A5F-EDF1-DB4D-A5A2-2F5E3C3FB130}" srcOrd="0" destOrd="0" presId="urn:microsoft.com/office/officeart/2005/8/layout/hProcess7"/>
    <dgm:cxn modelId="{F55D1956-238A-6543-8CA4-463F40A6220D}" srcId="{786DE957-3EE5-8F4F-84E1-A4DFB3CB67B6}" destId="{627AD7E1-22A5-634A-BB87-91A8DEADD210}" srcOrd="2" destOrd="0" parTransId="{FC6885D0-27B9-454C-9E88-E43801B2AD65}" sibTransId="{C695AC10-48B0-8044-A841-DBAA8A44CA29}"/>
    <dgm:cxn modelId="{F63F0860-D599-474C-BE58-41643A7D9C77}" type="presOf" srcId="{6D5D93C9-6413-F142-B465-7BBCB4820E4C}" destId="{22219F83-96D8-4143-8D15-CD688BF16800}" srcOrd="0" destOrd="1" presId="urn:microsoft.com/office/officeart/2005/8/layout/hProcess7"/>
    <dgm:cxn modelId="{20CAE860-6057-034B-B626-A7A711102C48}" srcId="{786DE957-3EE5-8F4F-84E1-A4DFB3CB67B6}" destId="{E72120C1-0280-674D-AAC1-A96DB6293423}" srcOrd="0" destOrd="0" parTransId="{A5FBB100-CFCE-EE44-9519-2F293FBF2AE2}" sibTransId="{422A5F9E-E4AA-844F-B86E-90FA54F9FD43}"/>
    <dgm:cxn modelId="{00EA636E-E115-A141-B4A8-94AF56708B2E}" type="presOf" srcId="{40113413-0B8B-9944-A58C-DA66FD55219A}" destId="{56666F99-DEB3-144F-BA6A-E9F9709E19AC}" srcOrd="0" destOrd="1" presId="urn:microsoft.com/office/officeart/2005/8/layout/hProcess7"/>
    <dgm:cxn modelId="{640D4170-DAAE-C249-AAC4-73A9CF629CF9}" type="presOf" srcId="{786DE957-3EE5-8F4F-84E1-A4DFB3CB67B6}" destId="{E38C10B9-A828-4845-B7B8-763E28D6F68B}" srcOrd="1" destOrd="0" presId="urn:microsoft.com/office/officeart/2005/8/layout/hProcess7"/>
    <dgm:cxn modelId="{9208FB7E-D6F4-B540-8F45-9E153C1AE3C9}" type="presOf" srcId="{F0DFBBC1-F80E-6146-8475-0ACBCD43FDB0}" destId="{56666F99-DEB3-144F-BA6A-E9F9709E19AC}" srcOrd="0" destOrd="0" presId="urn:microsoft.com/office/officeart/2005/8/layout/hProcess7"/>
    <dgm:cxn modelId="{7AB10982-892C-FF45-BE1C-EEE1261C0426}" srcId="{5EFA10BA-7308-2042-A301-F6F40993EB3B}" destId="{D160B7D2-A25D-CF4C-953D-83D733A08131}" srcOrd="0" destOrd="0" parTransId="{68B97749-263D-2B4F-A87A-2FAC99421847}" sibTransId="{0107D553-A063-6142-9E49-F47CA61DB47F}"/>
    <dgm:cxn modelId="{786E9C87-1987-9E4C-8887-5C4AB3E1897C}" srcId="{FA56EA00-0203-1740-AA9E-3077977C6EC5}" destId="{786DE957-3EE5-8F4F-84E1-A4DFB3CB67B6}" srcOrd="0" destOrd="0" parTransId="{47AD8F88-C410-1646-817B-28AD71111C24}" sibTransId="{A02A5F7F-E2B2-E14C-A491-308F5293E05B}"/>
    <dgm:cxn modelId="{1042BA9A-94BB-DD46-A252-05F422B15B12}" type="presOf" srcId="{E72120C1-0280-674D-AAC1-A96DB6293423}" destId="{B55B9CB2-F286-BD40-8E54-F75828252AFE}" srcOrd="0" destOrd="0" presId="urn:microsoft.com/office/officeart/2005/8/layout/hProcess7"/>
    <dgm:cxn modelId="{EDA0229D-0D14-7943-B6B2-A8FF07217183}" srcId="{408F6F3A-78A4-C543-85B7-040C3D1E721B}" destId="{F0DFBBC1-F80E-6146-8475-0ACBCD43FDB0}" srcOrd="0" destOrd="0" parTransId="{BE901763-EAE9-9E48-B0ED-8A3F09B5F6E4}" sibTransId="{C5BC17DD-1A97-154A-9264-A2665CAE1B89}"/>
    <dgm:cxn modelId="{D2744CA1-C88A-EE49-B278-73FEDA9D65D0}" srcId="{C17C10D1-19F2-734F-A4CA-3E30108A06E0}" destId="{6D5D93C9-6413-F142-B465-7BBCB4820E4C}" srcOrd="1" destOrd="0" parTransId="{723CC226-E8AC-A746-A2D5-22FB8A38EFEA}" sibTransId="{8ED16862-7BEC-844A-A55A-D80EB98EFCF8}"/>
    <dgm:cxn modelId="{97F76CAE-2E9A-494A-A640-A831BECC82C8}" srcId="{408F6F3A-78A4-C543-85B7-040C3D1E721B}" destId="{40113413-0B8B-9944-A58C-DA66FD55219A}" srcOrd="1" destOrd="0" parTransId="{8D94C330-761E-1649-B8FC-4DD1CE645C99}" sibTransId="{F58F0AE5-CBBD-A347-AD31-982D06FF4467}"/>
    <dgm:cxn modelId="{1F6410CA-4B39-404B-872F-8B75C6BAD730}" srcId="{786DE957-3EE5-8F4F-84E1-A4DFB3CB67B6}" destId="{A0D8A09F-9A22-3E41-B296-F06CDC776729}" srcOrd="1" destOrd="0" parTransId="{BB6C4C31-CF9C-9749-A86B-990A4047621B}" sibTransId="{B3C90F72-68A1-3C4E-8DE5-EF7C16EB87EB}"/>
    <dgm:cxn modelId="{DE8400D4-4C6E-4748-89DA-9E5E28D79637}" srcId="{786DE957-3EE5-8F4F-84E1-A4DFB3CB67B6}" destId="{D8675C0F-2FD5-ED45-85D8-B0CA6F4D4D14}" srcOrd="3" destOrd="0" parTransId="{B2A7DEBA-DAD3-6A4B-9F1C-413CAABC0DE0}" sibTransId="{B1E6CD8D-8B82-5A42-9638-496F09DEE386}"/>
    <dgm:cxn modelId="{BCA697D8-0C98-384F-8E07-D325FDA359E3}" type="presOf" srcId="{44AB1742-825D-4C4D-A76C-ABAB27089CC6}" destId="{22219F83-96D8-4143-8D15-CD688BF16800}" srcOrd="0" destOrd="0" presId="urn:microsoft.com/office/officeart/2005/8/layout/hProcess7"/>
    <dgm:cxn modelId="{6BA2B1E5-2E2B-3043-8E4A-EC941185F323}" type="presOf" srcId="{45CD382E-CDC6-F740-B95E-65EA4E2AB406}" destId="{419C3207-1FCD-A542-AD45-BACFE7509CC1}" srcOrd="0" destOrd="1" presId="urn:microsoft.com/office/officeart/2005/8/layout/hProcess7"/>
    <dgm:cxn modelId="{32A5FEEA-F181-F74C-99A6-D292EC6C1F8C}" srcId="{FA56EA00-0203-1740-AA9E-3077977C6EC5}" destId="{C17C10D1-19F2-734F-A4CA-3E30108A06E0}" srcOrd="3" destOrd="0" parTransId="{C8DABC2C-97FF-BF44-9984-5CBECC106C58}" sibTransId="{A52642A4-5085-7749-8BEB-BA5AC78B9B90}"/>
    <dgm:cxn modelId="{D67E6CF0-AAC8-0D44-ACF7-A419C1978038}" type="presOf" srcId="{A0D8A09F-9A22-3E41-B296-F06CDC776729}" destId="{B55B9CB2-F286-BD40-8E54-F75828252AFE}" srcOrd="0" destOrd="1" presId="urn:microsoft.com/office/officeart/2005/8/layout/hProcess7"/>
    <dgm:cxn modelId="{A86EEBFE-B655-1C42-A264-BC1BDFCB5786}" type="presOf" srcId="{627AD7E1-22A5-634A-BB87-91A8DEADD210}" destId="{B55B9CB2-F286-BD40-8E54-F75828252AFE}" srcOrd="0" destOrd="2" presId="urn:microsoft.com/office/officeart/2005/8/layout/hProcess7"/>
    <dgm:cxn modelId="{302AC210-1D4C-1448-A97C-C3ED7F77EE38}" type="presParOf" srcId="{4483E676-CA95-B546-BF9E-3C22F4572D14}" destId="{C4EF8F24-F99F-A346-A64D-6D515FEE06D9}" srcOrd="0" destOrd="0" presId="urn:microsoft.com/office/officeart/2005/8/layout/hProcess7"/>
    <dgm:cxn modelId="{C10FAFC3-20D5-1B4F-8177-47432A9161F7}" type="presParOf" srcId="{C4EF8F24-F99F-A346-A64D-6D515FEE06D9}" destId="{25519D92-7079-574D-9436-D076A4D19FEA}" srcOrd="0" destOrd="0" presId="urn:microsoft.com/office/officeart/2005/8/layout/hProcess7"/>
    <dgm:cxn modelId="{23E776FA-7C9A-8E4E-902E-4873C04A4989}" type="presParOf" srcId="{C4EF8F24-F99F-A346-A64D-6D515FEE06D9}" destId="{E38C10B9-A828-4845-B7B8-763E28D6F68B}" srcOrd="1" destOrd="0" presId="urn:microsoft.com/office/officeart/2005/8/layout/hProcess7"/>
    <dgm:cxn modelId="{A4F2C3A4-4AC9-4640-A072-5A31C6541C55}" type="presParOf" srcId="{C4EF8F24-F99F-A346-A64D-6D515FEE06D9}" destId="{B55B9CB2-F286-BD40-8E54-F75828252AFE}" srcOrd="2" destOrd="0" presId="urn:microsoft.com/office/officeart/2005/8/layout/hProcess7"/>
    <dgm:cxn modelId="{D802B992-D3EA-0C4A-AA1D-F05C912FBBA9}" type="presParOf" srcId="{4483E676-CA95-B546-BF9E-3C22F4572D14}" destId="{7DC8B131-D42F-4B44-8BC1-A06536315D6C}" srcOrd="1" destOrd="0" presId="urn:microsoft.com/office/officeart/2005/8/layout/hProcess7"/>
    <dgm:cxn modelId="{412D9ECF-ED66-8F4F-9B57-3FF004162081}" type="presParOf" srcId="{4483E676-CA95-B546-BF9E-3C22F4572D14}" destId="{063B42F8-BA37-0C4F-BD9A-10B32484CC4B}" srcOrd="2" destOrd="0" presId="urn:microsoft.com/office/officeart/2005/8/layout/hProcess7"/>
    <dgm:cxn modelId="{133DFFD6-F66E-6D4C-96FC-8A79B773D703}" type="presParOf" srcId="{063B42F8-BA37-0C4F-BD9A-10B32484CC4B}" destId="{39E475C6-D4B5-EF45-8F00-64B704E2FA4A}" srcOrd="0" destOrd="0" presId="urn:microsoft.com/office/officeart/2005/8/layout/hProcess7"/>
    <dgm:cxn modelId="{E7826F05-FD47-384B-91B0-F98728D33B5D}" type="presParOf" srcId="{063B42F8-BA37-0C4F-BD9A-10B32484CC4B}" destId="{13A1FEC7-D148-E246-940F-AD595D7ECF95}" srcOrd="1" destOrd="0" presId="urn:microsoft.com/office/officeart/2005/8/layout/hProcess7"/>
    <dgm:cxn modelId="{DBAEA860-CA70-7C42-8504-5929892AAF2B}" type="presParOf" srcId="{063B42F8-BA37-0C4F-BD9A-10B32484CC4B}" destId="{C15D927D-2904-1D49-9F85-E0A9ED407C03}" srcOrd="2" destOrd="0" presId="urn:microsoft.com/office/officeart/2005/8/layout/hProcess7"/>
    <dgm:cxn modelId="{AC0E6F54-F4A2-8041-9F95-699BF66D33E9}" type="presParOf" srcId="{4483E676-CA95-B546-BF9E-3C22F4572D14}" destId="{E9868640-2B24-114C-99C2-475CFCCA2394}" srcOrd="3" destOrd="0" presId="urn:microsoft.com/office/officeart/2005/8/layout/hProcess7"/>
    <dgm:cxn modelId="{B4D85EB1-8973-644B-9557-7C14291B1713}" type="presParOf" srcId="{4483E676-CA95-B546-BF9E-3C22F4572D14}" destId="{FA72FFBC-68FD-C84F-B1FA-7A6DB484041A}" srcOrd="4" destOrd="0" presId="urn:microsoft.com/office/officeart/2005/8/layout/hProcess7"/>
    <dgm:cxn modelId="{DBEDD57D-6490-9C4C-8DA3-6315005ED1A8}" type="presParOf" srcId="{FA72FFBC-68FD-C84F-B1FA-7A6DB484041A}" destId="{8F486A5F-EDF1-DB4D-A5A2-2F5E3C3FB130}" srcOrd="0" destOrd="0" presId="urn:microsoft.com/office/officeart/2005/8/layout/hProcess7"/>
    <dgm:cxn modelId="{4E98AB17-C57C-0D4E-A7C1-4BA3F016EFA2}" type="presParOf" srcId="{FA72FFBC-68FD-C84F-B1FA-7A6DB484041A}" destId="{9FBF976D-8A1F-4248-9F8E-B5AF70679BFB}" srcOrd="1" destOrd="0" presId="urn:microsoft.com/office/officeart/2005/8/layout/hProcess7"/>
    <dgm:cxn modelId="{0E6E3301-17E8-D146-93D8-F2428FC1B15E}" type="presParOf" srcId="{FA72FFBC-68FD-C84F-B1FA-7A6DB484041A}" destId="{56666F99-DEB3-144F-BA6A-E9F9709E19AC}" srcOrd="2" destOrd="0" presId="urn:microsoft.com/office/officeart/2005/8/layout/hProcess7"/>
    <dgm:cxn modelId="{7A244759-838E-5848-A92C-DA4024B79FC9}" type="presParOf" srcId="{4483E676-CA95-B546-BF9E-3C22F4572D14}" destId="{191CE5A1-AB36-DB41-9998-730E9D070014}" srcOrd="5" destOrd="0" presId="urn:microsoft.com/office/officeart/2005/8/layout/hProcess7"/>
    <dgm:cxn modelId="{239C3557-D1B2-B742-B8B9-40EE2830599A}" type="presParOf" srcId="{4483E676-CA95-B546-BF9E-3C22F4572D14}" destId="{A10CE2CC-4013-FA47-8E0A-D93D42C158DB}" srcOrd="6" destOrd="0" presId="urn:microsoft.com/office/officeart/2005/8/layout/hProcess7"/>
    <dgm:cxn modelId="{F2ED2798-9191-204E-9C1E-492238A629C6}" type="presParOf" srcId="{A10CE2CC-4013-FA47-8E0A-D93D42C158DB}" destId="{F7CFB6F4-E3A4-E345-86D1-A9939048DF94}" srcOrd="0" destOrd="0" presId="urn:microsoft.com/office/officeart/2005/8/layout/hProcess7"/>
    <dgm:cxn modelId="{72628570-B0BC-AE4E-B654-BF813787D5B2}" type="presParOf" srcId="{A10CE2CC-4013-FA47-8E0A-D93D42C158DB}" destId="{78CAB87A-5804-2748-B2A3-45A7DCFB61F2}" srcOrd="1" destOrd="0" presId="urn:microsoft.com/office/officeart/2005/8/layout/hProcess7"/>
    <dgm:cxn modelId="{507D8A21-9F15-854B-B932-62E54881C7C3}" type="presParOf" srcId="{A10CE2CC-4013-FA47-8E0A-D93D42C158DB}" destId="{0E97E7D5-3767-3A49-8809-E7456857E874}" srcOrd="2" destOrd="0" presId="urn:microsoft.com/office/officeart/2005/8/layout/hProcess7"/>
    <dgm:cxn modelId="{24EB9818-039D-1B4C-9A41-EA3574EF0B89}" type="presParOf" srcId="{4483E676-CA95-B546-BF9E-3C22F4572D14}" destId="{1D93D0A8-91DF-7549-8275-1D607E4C7258}" srcOrd="7" destOrd="0" presId="urn:microsoft.com/office/officeart/2005/8/layout/hProcess7"/>
    <dgm:cxn modelId="{24C3A4BD-CD7F-9D44-93B0-54189E2C6881}" type="presParOf" srcId="{4483E676-CA95-B546-BF9E-3C22F4572D14}" destId="{E1F832A6-9468-A844-84F0-8092FB4EA796}" srcOrd="8" destOrd="0" presId="urn:microsoft.com/office/officeart/2005/8/layout/hProcess7"/>
    <dgm:cxn modelId="{A235491D-454F-3642-A254-F6D35D57ACD6}" type="presParOf" srcId="{E1F832A6-9468-A844-84F0-8092FB4EA796}" destId="{4FCFAC05-D9AC-DE4A-8AE7-75E30072344D}" srcOrd="0" destOrd="0" presId="urn:microsoft.com/office/officeart/2005/8/layout/hProcess7"/>
    <dgm:cxn modelId="{4E16C1D2-98B9-4F48-93A4-44F86C75CAF4}" type="presParOf" srcId="{E1F832A6-9468-A844-84F0-8092FB4EA796}" destId="{484301F7-7097-F743-8743-40F6D965913C}" srcOrd="1" destOrd="0" presId="urn:microsoft.com/office/officeart/2005/8/layout/hProcess7"/>
    <dgm:cxn modelId="{99C07F93-B3D0-314E-858D-9A7F0C7105FB}" type="presParOf" srcId="{E1F832A6-9468-A844-84F0-8092FB4EA796}" destId="{419C3207-1FCD-A542-AD45-BACFE7509CC1}" srcOrd="2" destOrd="0" presId="urn:microsoft.com/office/officeart/2005/8/layout/hProcess7"/>
    <dgm:cxn modelId="{9E1CAB8C-50AA-2F44-B57F-019A9B906366}" type="presParOf" srcId="{4483E676-CA95-B546-BF9E-3C22F4572D14}" destId="{F6A85DB4-E5B7-1343-B435-2F1E4D50DDB3}" srcOrd="9" destOrd="0" presId="urn:microsoft.com/office/officeart/2005/8/layout/hProcess7"/>
    <dgm:cxn modelId="{4AAD4E73-085C-634B-A6BF-019C479992D7}" type="presParOf" srcId="{4483E676-CA95-B546-BF9E-3C22F4572D14}" destId="{AA1B93E0-0FD2-E043-BC6C-C8EAE6445309}" srcOrd="10" destOrd="0" presId="urn:microsoft.com/office/officeart/2005/8/layout/hProcess7"/>
    <dgm:cxn modelId="{B7CA3C0E-96ED-3E41-B766-FDF0D86E9210}" type="presParOf" srcId="{AA1B93E0-0FD2-E043-BC6C-C8EAE6445309}" destId="{F7CCD43F-F35F-6242-92CB-9F6AC83CD051}" srcOrd="0" destOrd="0" presId="urn:microsoft.com/office/officeart/2005/8/layout/hProcess7"/>
    <dgm:cxn modelId="{94D2C53B-8915-684D-8166-2751E9794BD7}" type="presParOf" srcId="{AA1B93E0-0FD2-E043-BC6C-C8EAE6445309}" destId="{64BC09DB-ECD1-3147-BC5A-64EB11D1F133}" srcOrd="1" destOrd="0" presId="urn:microsoft.com/office/officeart/2005/8/layout/hProcess7"/>
    <dgm:cxn modelId="{2173997A-8697-8D4C-B245-5D2BE3A5E6E6}" type="presParOf" srcId="{AA1B93E0-0FD2-E043-BC6C-C8EAE6445309}" destId="{402E9552-C135-2544-8E79-06B40D9C3B33}" srcOrd="2" destOrd="0" presId="urn:microsoft.com/office/officeart/2005/8/layout/hProcess7"/>
    <dgm:cxn modelId="{AD077862-EBD0-D247-8D38-0993C94F3A1A}" type="presParOf" srcId="{4483E676-CA95-B546-BF9E-3C22F4572D14}" destId="{1ED34DA0-3E2F-7E4D-A810-EF5DAF501DF6}" srcOrd="11" destOrd="0" presId="urn:microsoft.com/office/officeart/2005/8/layout/hProcess7"/>
    <dgm:cxn modelId="{58C1EB81-3E8F-3145-A388-6E045A127D72}" type="presParOf" srcId="{4483E676-CA95-B546-BF9E-3C22F4572D14}" destId="{8F79D498-BA7B-4643-9549-308A108DADA4}" srcOrd="12" destOrd="0" presId="urn:microsoft.com/office/officeart/2005/8/layout/hProcess7"/>
    <dgm:cxn modelId="{95AA554E-692D-174C-BAA8-74861EA467C5}" type="presParOf" srcId="{8F79D498-BA7B-4643-9549-308A108DADA4}" destId="{F5B38B4B-726F-314F-8B0E-1FF1385AF051}" srcOrd="0" destOrd="0" presId="urn:microsoft.com/office/officeart/2005/8/layout/hProcess7"/>
    <dgm:cxn modelId="{49B926F9-EB5C-744A-87EA-11AA93B33EB9}" type="presParOf" srcId="{8F79D498-BA7B-4643-9549-308A108DADA4}" destId="{0D004C59-E595-ED4E-B0F3-E514E019C41E}" srcOrd="1" destOrd="0" presId="urn:microsoft.com/office/officeart/2005/8/layout/hProcess7"/>
    <dgm:cxn modelId="{715B3813-D409-3346-ADC3-9AF57E66200E}" type="presParOf" srcId="{8F79D498-BA7B-4643-9549-308A108DADA4}" destId="{22219F83-96D8-4143-8D15-CD688BF1680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BA5D8-20E5-334A-B9EB-C84E69237528}"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zh-CN" altLang="en-US"/>
        </a:p>
      </dgm:t>
    </dgm:pt>
    <dgm:pt modelId="{47DB5B6D-ACD2-C549-96ED-F8B4E1BC814E}">
      <dgm:prSet/>
      <dgm:spPr/>
      <dgm:t>
        <a:bodyPr/>
        <a:lstStyle/>
        <a:p>
          <a:r>
            <a:rPr lang="zh-CN" b="1">
              <a:latin typeface="Microsoft YaHei" panose="020B0503020204020204" pitchFamily="34" charset="-122"/>
              <a:ea typeface="Microsoft YaHei" panose="020B0503020204020204" pitchFamily="34" charset="-122"/>
            </a:rPr>
            <a:t>随机划分</a:t>
          </a:r>
          <a:r>
            <a:rPr lang="en-US" b="1">
              <a:latin typeface="Microsoft YaHei" panose="020B0503020204020204" pitchFamily="34" charset="-122"/>
              <a:ea typeface="Microsoft YaHei" panose="020B0503020204020204" pitchFamily="34" charset="-122"/>
            </a:rPr>
            <a:t>/</a:t>
          </a:r>
          <a:r>
            <a:rPr lang="zh-CN" b="1">
              <a:latin typeface="Microsoft YaHei" panose="020B0503020204020204" pitchFamily="34" charset="-122"/>
              <a:ea typeface="Microsoft YaHei" panose="020B0503020204020204" pitchFamily="34" charset="-122"/>
            </a:rPr>
            <a:t>枢轴</a:t>
          </a:r>
          <a:endParaRPr lang="zh-CN">
            <a:latin typeface="Microsoft YaHei" panose="020B0503020204020204" pitchFamily="34" charset="-122"/>
            <a:ea typeface="Microsoft YaHei" panose="020B0503020204020204" pitchFamily="34" charset="-122"/>
          </a:endParaRPr>
        </a:p>
      </dgm:t>
    </dgm:pt>
    <dgm:pt modelId="{052564C7-1CC3-DF49-A353-7527E2954A9C}" type="parTrans" cxnId="{33981CDC-4581-8D4E-BA83-4C8F2426D1C3}">
      <dgm:prSet/>
      <dgm:spPr/>
      <dgm:t>
        <a:bodyPr/>
        <a:lstStyle/>
        <a:p>
          <a:endParaRPr lang="zh-CN" altLang="en-US">
            <a:latin typeface="Microsoft YaHei" panose="020B0503020204020204" pitchFamily="34" charset="-122"/>
            <a:ea typeface="Microsoft YaHei" panose="020B0503020204020204" pitchFamily="34" charset="-122"/>
          </a:endParaRPr>
        </a:p>
      </dgm:t>
    </dgm:pt>
    <dgm:pt modelId="{0A0B797C-2A5C-9640-AE8E-6673FD3E77DC}" type="sibTrans" cxnId="{33981CDC-4581-8D4E-BA83-4C8F2426D1C3}">
      <dgm:prSet/>
      <dgm:spPr/>
      <dgm:t>
        <a:bodyPr/>
        <a:lstStyle/>
        <a:p>
          <a:endParaRPr lang="zh-CN" altLang="en-US">
            <a:latin typeface="Microsoft YaHei" panose="020B0503020204020204" pitchFamily="34" charset="-122"/>
            <a:ea typeface="Microsoft YaHei" panose="020B0503020204020204" pitchFamily="34" charset="-122"/>
          </a:endParaRPr>
        </a:p>
      </dgm:t>
    </dgm:pt>
    <dgm:pt modelId="{593C62AD-5D27-DF4D-9004-403903DF5EA7}">
      <dgm:prSet/>
      <dgm:spPr/>
      <dgm:t>
        <a:bodyPr/>
        <a:lstStyle/>
        <a:p>
          <a:r>
            <a:rPr lang="en-US">
              <a:latin typeface="Microsoft YaHei" panose="020B0503020204020204" pitchFamily="34" charset="-122"/>
              <a:ea typeface="Microsoft YaHei" panose="020B0503020204020204" pitchFamily="34" charset="-122"/>
            </a:rPr>
            <a:t>QuickSort</a:t>
          </a:r>
          <a:r>
            <a:rPr lang="zh-CN">
              <a:latin typeface="Microsoft YaHei" panose="020B0503020204020204" pitchFamily="34" charset="-122"/>
              <a:ea typeface="Microsoft YaHei" panose="020B0503020204020204" pitchFamily="34" charset="-122"/>
            </a:rPr>
            <a:t>、</a:t>
          </a:r>
          <a:r>
            <a:rPr lang="en-US">
              <a:latin typeface="Microsoft YaHei" panose="020B0503020204020204" pitchFamily="34" charset="-122"/>
              <a:ea typeface="Microsoft YaHei" panose="020B0503020204020204" pitchFamily="34" charset="-122"/>
            </a:rPr>
            <a:t>QuickSelect</a:t>
          </a:r>
          <a:r>
            <a:rPr lang="zh-CN">
              <a:latin typeface="Microsoft YaHei" panose="020B0503020204020204" pitchFamily="34" charset="-122"/>
              <a:ea typeface="Microsoft YaHei" panose="020B0503020204020204" pitchFamily="34" charset="-122"/>
            </a:rPr>
            <a:t>，使得平均分治平衡。</a:t>
          </a:r>
        </a:p>
      </dgm:t>
    </dgm:pt>
    <dgm:pt modelId="{AA76BAB6-B443-D945-B97F-12599096EF9B}" type="parTrans" cxnId="{8DF1952C-B5B5-3C49-A113-9D574E383461}">
      <dgm:prSet/>
      <dgm:spPr/>
      <dgm:t>
        <a:bodyPr/>
        <a:lstStyle/>
        <a:p>
          <a:endParaRPr lang="zh-CN" altLang="en-US">
            <a:latin typeface="Microsoft YaHei" panose="020B0503020204020204" pitchFamily="34" charset="-122"/>
            <a:ea typeface="Microsoft YaHei" panose="020B0503020204020204" pitchFamily="34" charset="-122"/>
          </a:endParaRPr>
        </a:p>
      </dgm:t>
    </dgm:pt>
    <dgm:pt modelId="{F9CD9EF1-C466-6A49-8CD5-97E9D3CF5380}" type="sibTrans" cxnId="{8DF1952C-B5B5-3C49-A113-9D574E383461}">
      <dgm:prSet/>
      <dgm:spPr/>
      <dgm:t>
        <a:bodyPr/>
        <a:lstStyle/>
        <a:p>
          <a:endParaRPr lang="zh-CN" altLang="en-US">
            <a:latin typeface="Microsoft YaHei" panose="020B0503020204020204" pitchFamily="34" charset="-122"/>
            <a:ea typeface="Microsoft YaHei" panose="020B0503020204020204" pitchFamily="34" charset="-122"/>
          </a:endParaRPr>
        </a:p>
      </dgm:t>
    </dgm:pt>
    <dgm:pt modelId="{66ACD901-9973-5E4A-9189-FFBD6CD93275}">
      <dgm:prSet/>
      <dgm:spPr/>
      <dgm:t>
        <a:bodyPr/>
        <a:lstStyle/>
        <a:p>
          <a:r>
            <a:rPr lang="zh-CN" b="1" dirty="0">
              <a:latin typeface="Microsoft YaHei" panose="020B0503020204020204" pitchFamily="34" charset="-122"/>
              <a:ea typeface="Microsoft YaHei" panose="020B0503020204020204" pitchFamily="34" charset="-122"/>
            </a:rPr>
            <a:t>随机采样</a:t>
          </a:r>
          <a:endParaRPr lang="zh-CN" dirty="0">
            <a:latin typeface="Microsoft YaHei" panose="020B0503020204020204" pitchFamily="34" charset="-122"/>
            <a:ea typeface="Microsoft YaHei" panose="020B0503020204020204" pitchFamily="34" charset="-122"/>
          </a:endParaRPr>
        </a:p>
      </dgm:t>
    </dgm:pt>
    <dgm:pt modelId="{95A621E0-F206-5C41-B60A-36F419C2C7FE}" type="parTrans" cxnId="{6CA20FD3-33F0-F241-9A07-17755C5D6EC3}">
      <dgm:prSet/>
      <dgm:spPr/>
      <dgm:t>
        <a:bodyPr/>
        <a:lstStyle/>
        <a:p>
          <a:endParaRPr lang="zh-CN" altLang="en-US">
            <a:latin typeface="Microsoft YaHei" panose="020B0503020204020204" pitchFamily="34" charset="-122"/>
            <a:ea typeface="Microsoft YaHei" panose="020B0503020204020204" pitchFamily="34" charset="-122"/>
          </a:endParaRPr>
        </a:p>
      </dgm:t>
    </dgm:pt>
    <dgm:pt modelId="{B874893F-E5BC-CA41-ADA3-183D3E276AAA}" type="sibTrans" cxnId="{6CA20FD3-33F0-F241-9A07-17755C5D6EC3}">
      <dgm:prSet/>
      <dgm:spPr/>
      <dgm:t>
        <a:bodyPr/>
        <a:lstStyle/>
        <a:p>
          <a:endParaRPr lang="zh-CN" altLang="en-US">
            <a:latin typeface="Microsoft YaHei" panose="020B0503020204020204" pitchFamily="34" charset="-122"/>
            <a:ea typeface="Microsoft YaHei" panose="020B0503020204020204" pitchFamily="34" charset="-122"/>
          </a:endParaRPr>
        </a:p>
      </dgm:t>
    </dgm:pt>
    <dgm:pt modelId="{F7E54512-018C-8444-B145-2B76A27E7417}">
      <dgm:prSet/>
      <dgm:spPr/>
      <dgm:t>
        <a:bodyPr/>
        <a:lstStyle/>
        <a:p>
          <a:r>
            <a:rPr lang="zh-CN" b="1">
              <a:latin typeface="Microsoft YaHei" panose="020B0503020204020204" pitchFamily="34" charset="-122"/>
              <a:ea typeface="Microsoft YaHei" panose="020B0503020204020204" pitchFamily="34" charset="-122"/>
            </a:rPr>
            <a:t>随机映射</a:t>
          </a:r>
          <a:r>
            <a:rPr lang="en-US" b="1">
              <a:latin typeface="Microsoft YaHei" panose="020B0503020204020204" pitchFamily="34" charset="-122"/>
              <a:ea typeface="Microsoft YaHei" panose="020B0503020204020204" pitchFamily="34" charset="-122"/>
            </a:rPr>
            <a:t>/</a:t>
          </a:r>
          <a:r>
            <a:rPr lang="zh-CN" b="1">
              <a:latin typeface="Microsoft YaHei" panose="020B0503020204020204" pitchFamily="34" charset="-122"/>
              <a:ea typeface="Microsoft YaHei" panose="020B0503020204020204" pitchFamily="34" charset="-122"/>
            </a:rPr>
            <a:t>哈希</a:t>
          </a:r>
          <a:endParaRPr lang="zh-CN">
            <a:latin typeface="Microsoft YaHei" panose="020B0503020204020204" pitchFamily="34" charset="-122"/>
            <a:ea typeface="Microsoft YaHei" panose="020B0503020204020204" pitchFamily="34" charset="-122"/>
          </a:endParaRPr>
        </a:p>
      </dgm:t>
    </dgm:pt>
    <dgm:pt modelId="{A6A66D68-5838-404D-BD1A-9AEDEB8F454E}" type="parTrans" cxnId="{82B953B0-A559-2345-A9DA-7BF0E2516B83}">
      <dgm:prSet/>
      <dgm:spPr/>
      <dgm:t>
        <a:bodyPr/>
        <a:lstStyle/>
        <a:p>
          <a:endParaRPr lang="zh-CN" altLang="en-US">
            <a:latin typeface="Microsoft YaHei" panose="020B0503020204020204" pitchFamily="34" charset="-122"/>
            <a:ea typeface="Microsoft YaHei" panose="020B0503020204020204" pitchFamily="34" charset="-122"/>
          </a:endParaRPr>
        </a:p>
      </dgm:t>
    </dgm:pt>
    <dgm:pt modelId="{3E62A31B-877F-544B-A6D1-03B826098271}" type="sibTrans" cxnId="{82B953B0-A559-2345-A9DA-7BF0E2516B83}">
      <dgm:prSet/>
      <dgm:spPr/>
      <dgm:t>
        <a:bodyPr/>
        <a:lstStyle/>
        <a:p>
          <a:endParaRPr lang="zh-CN" altLang="en-US">
            <a:latin typeface="Microsoft YaHei" panose="020B0503020204020204" pitchFamily="34" charset="-122"/>
            <a:ea typeface="Microsoft YaHei" panose="020B0503020204020204" pitchFamily="34" charset="-122"/>
          </a:endParaRPr>
        </a:p>
      </dgm:t>
    </dgm:pt>
    <dgm:pt modelId="{1BAEA902-C078-1A42-AEE3-19B97325D5D6}">
      <dgm:prSet/>
      <dgm:spPr/>
      <dgm:t>
        <a:bodyPr/>
        <a:lstStyle/>
        <a:p>
          <a:r>
            <a:rPr lang="zh-CN">
              <a:latin typeface="Microsoft YaHei" panose="020B0503020204020204" pitchFamily="34" charset="-122"/>
              <a:ea typeface="Microsoft YaHei" panose="020B0503020204020204" pitchFamily="34" charset="-122"/>
            </a:rPr>
            <a:t>随机哈希函数、布隆过滤器等，用于近似查重、估计基数。</a:t>
          </a:r>
        </a:p>
      </dgm:t>
    </dgm:pt>
    <dgm:pt modelId="{81667786-D3A0-1E42-BE73-9A251BA36FFF}" type="parTrans" cxnId="{D5E9C4C3-9D5D-484F-80EB-C243090CE5E6}">
      <dgm:prSet/>
      <dgm:spPr/>
      <dgm:t>
        <a:bodyPr/>
        <a:lstStyle/>
        <a:p>
          <a:endParaRPr lang="zh-CN" altLang="en-US">
            <a:latin typeface="Microsoft YaHei" panose="020B0503020204020204" pitchFamily="34" charset="-122"/>
            <a:ea typeface="Microsoft YaHei" panose="020B0503020204020204" pitchFamily="34" charset="-122"/>
          </a:endParaRPr>
        </a:p>
      </dgm:t>
    </dgm:pt>
    <dgm:pt modelId="{CAC29BEF-A837-C848-BFFE-5DD894E6A463}" type="sibTrans" cxnId="{D5E9C4C3-9D5D-484F-80EB-C243090CE5E6}">
      <dgm:prSet/>
      <dgm:spPr/>
      <dgm:t>
        <a:bodyPr/>
        <a:lstStyle/>
        <a:p>
          <a:endParaRPr lang="zh-CN" altLang="en-US">
            <a:latin typeface="Microsoft YaHei" panose="020B0503020204020204" pitchFamily="34" charset="-122"/>
            <a:ea typeface="Microsoft YaHei" panose="020B0503020204020204" pitchFamily="34" charset="-122"/>
          </a:endParaRPr>
        </a:p>
      </dgm:t>
    </dgm:pt>
    <dgm:pt modelId="{569086FF-A7CB-4448-BEEE-1CBF9774D2CB}">
      <dgm:prSet/>
      <dgm:spPr/>
      <dgm:t>
        <a:bodyPr/>
        <a:lstStyle/>
        <a:p>
          <a:r>
            <a:rPr lang="zh-CN" b="1">
              <a:latin typeface="Microsoft YaHei" panose="020B0503020204020204" pitchFamily="34" charset="-122"/>
              <a:ea typeface="Microsoft YaHei" panose="020B0503020204020204" pitchFamily="34" charset="-122"/>
            </a:rPr>
            <a:t>随机舍入</a:t>
          </a:r>
          <a:endParaRPr lang="zh-CN">
            <a:latin typeface="Microsoft YaHei" panose="020B0503020204020204" pitchFamily="34" charset="-122"/>
            <a:ea typeface="Microsoft YaHei" panose="020B0503020204020204" pitchFamily="34" charset="-122"/>
          </a:endParaRPr>
        </a:p>
      </dgm:t>
    </dgm:pt>
    <dgm:pt modelId="{F168A3FE-8649-724A-A149-32A5F788E22C}" type="parTrans" cxnId="{285D98FE-A0ED-D749-A074-8ABCD05168A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2F012295-6658-8D46-A48B-102769F7E370}" type="sibTrans" cxnId="{285D98FE-A0ED-D749-A074-8ABCD05168A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34618A9D-731E-064C-AD10-40F490400324}">
      <dgm:prSet/>
      <dgm:spPr/>
      <dgm:t>
        <a:bodyPr/>
        <a:lstStyle/>
        <a:p>
          <a:r>
            <a:rPr lang="zh-CN">
              <a:latin typeface="Microsoft YaHei" panose="020B0503020204020204" pitchFamily="34" charset="-122"/>
              <a:ea typeface="Microsoft YaHei" panose="020B0503020204020204" pitchFamily="34" charset="-122"/>
            </a:rPr>
            <a:t>在线性规划</a:t>
          </a:r>
          <a:r>
            <a:rPr lang="en-US">
              <a:latin typeface="Microsoft YaHei" panose="020B0503020204020204" pitchFamily="34" charset="-122"/>
              <a:ea typeface="Microsoft YaHei" panose="020B0503020204020204" pitchFamily="34" charset="-122"/>
            </a:rPr>
            <a:t>/</a:t>
          </a:r>
          <a:r>
            <a:rPr lang="zh-CN">
              <a:latin typeface="Microsoft YaHei" panose="020B0503020204020204" pitchFamily="34" charset="-122"/>
              <a:ea typeface="Microsoft YaHei" panose="020B0503020204020204" pitchFamily="34" charset="-122"/>
            </a:rPr>
            <a:t>半定规划后对解做概率舍入，用于近似组合优化（覆盖、匹配、割等）。</a:t>
          </a:r>
        </a:p>
      </dgm:t>
    </dgm:pt>
    <dgm:pt modelId="{96DE3361-EE5A-484E-AD4B-72A4D888F310}" type="parTrans" cxnId="{51B833BF-3E80-5641-9245-A4DBC215CA23}">
      <dgm:prSet/>
      <dgm:spPr/>
      <dgm:t>
        <a:bodyPr/>
        <a:lstStyle/>
        <a:p>
          <a:endParaRPr lang="zh-CN" altLang="en-US">
            <a:latin typeface="Microsoft YaHei" panose="020B0503020204020204" pitchFamily="34" charset="-122"/>
            <a:ea typeface="Microsoft YaHei" panose="020B0503020204020204" pitchFamily="34" charset="-122"/>
          </a:endParaRPr>
        </a:p>
      </dgm:t>
    </dgm:pt>
    <dgm:pt modelId="{5F4B6563-62E7-B246-A498-9F273FF48139}" type="sibTrans" cxnId="{51B833BF-3E80-5641-9245-A4DBC215CA23}">
      <dgm:prSet/>
      <dgm:spPr/>
      <dgm:t>
        <a:bodyPr/>
        <a:lstStyle/>
        <a:p>
          <a:endParaRPr lang="zh-CN" altLang="en-US">
            <a:latin typeface="Microsoft YaHei" panose="020B0503020204020204" pitchFamily="34" charset="-122"/>
            <a:ea typeface="Microsoft YaHei" panose="020B0503020204020204" pitchFamily="34" charset="-122"/>
          </a:endParaRPr>
        </a:p>
      </dgm:t>
    </dgm:pt>
    <dgm:pt modelId="{1DAEA879-0F7D-7945-90D6-D70FB672E3AF}">
      <dgm:prSet/>
      <dgm:spPr/>
      <dgm:t>
        <a:bodyPr/>
        <a:lstStyle/>
        <a:p>
          <a:r>
            <a:rPr lang="zh-CN" dirty="0">
              <a:latin typeface="Microsoft YaHei" panose="020B0503020204020204" pitchFamily="34" charset="-122"/>
              <a:ea typeface="Microsoft YaHei" panose="020B0503020204020204" pitchFamily="34" charset="-122"/>
            </a:rPr>
            <a:t>从大规模数据中随机抽样做估计，如流量估算、近似计数、蒙特卡洛积分。</a:t>
          </a:r>
        </a:p>
      </dgm:t>
    </dgm:pt>
    <dgm:pt modelId="{4FBE423C-2ACD-A949-9D6F-A8BBADAF161E}" type="sibTrans" cxnId="{CAF49048-BDF6-F044-9A77-2AB4835115EB}">
      <dgm:prSet/>
      <dgm:spPr/>
      <dgm:t>
        <a:bodyPr/>
        <a:lstStyle/>
        <a:p>
          <a:endParaRPr lang="zh-CN" altLang="en-US">
            <a:latin typeface="Microsoft YaHei" panose="020B0503020204020204" pitchFamily="34" charset="-122"/>
            <a:ea typeface="Microsoft YaHei" panose="020B0503020204020204" pitchFamily="34" charset="-122"/>
          </a:endParaRPr>
        </a:p>
      </dgm:t>
    </dgm:pt>
    <dgm:pt modelId="{0F8F3FCC-2F18-8443-8BC2-D8D8C5152523}" type="parTrans" cxnId="{CAF49048-BDF6-F044-9A77-2AB4835115EB}">
      <dgm:prSet/>
      <dgm:spPr/>
      <dgm:t>
        <a:bodyPr/>
        <a:lstStyle/>
        <a:p>
          <a:endParaRPr lang="zh-CN" altLang="en-US">
            <a:latin typeface="Microsoft YaHei" panose="020B0503020204020204" pitchFamily="34" charset="-122"/>
            <a:ea typeface="Microsoft YaHei" panose="020B0503020204020204" pitchFamily="34" charset="-122"/>
          </a:endParaRPr>
        </a:p>
      </dgm:t>
    </dgm:pt>
    <dgm:pt modelId="{8634C256-04CD-E84B-9418-AB2E0E436B22}" type="pres">
      <dgm:prSet presAssocID="{FADBA5D8-20E5-334A-B9EB-C84E69237528}" presName="Name0" presStyleCnt="0">
        <dgm:presLayoutVars>
          <dgm:chMax val="7"/>
          <dgm:chPref val="7"/>
          <dgm:dir/>
        </dgm:presLayoutVars>
      </dgm:prSet>
      <dgm:spPr/>
    </dgm:pt>
    <dgm:pt modelId="{84AD54FA-5B71-7A42-A896-FAA120B99F11}" type="pres">
      <dgm:prSet presAssocID="{FADBA5D8-20E5-334A-B9EB-C84E69237528}" presName="Name1" presStyleCnt="0"/>
      <dgm:spPr/>
    </dgm:pt>
    <dgm:pt modelId="{23C5FED9-E66F-2B40-AA3A-DD8D3DB72538}" type="pres">
      <dgm:prSet presAssocID="{FADBA5D8-20E5-334A-B9EB-C84E69237528}" presName="cycle" presStyleCnt="0"/>
      <dgm:spPr/>
    </dgm:pt>
    <dgm:pt modelId="{1712B1F4-7305-9A48-8BD6-B13BBD5A3722}" type="pres">
      <dgm:prSet presAssocID="{FADBA5D8-20E5-334A-B9EB-C84E69237528}" presName="srcNode" presStyleLbl="node1" presStyleIdx="0" presStyleCnt="4"/>
      <dgm:spPr/>
    </dgm:pt>
    <dgm:pt modelId="{20E378EE-67AD-9342-843A-94E3BFA66820}" type="pres">
      <dgm:prSet presAssocID="{FADBA5D8-20E5-334A-B9EB-C84E69237528}" presName="conn" presStyleLbl="parChTrans1D2" presStyleIdx="0" presStyleCnt="1"/>
      <dgm:spPr/>
    </dgm:pt>
    <dgm:pt modelId="{5C11F226-5623-4D4F-BAA4-E2705AB81C1A}" type="pres">
      <dgm:prSet presAssocID="{FADBA5D8-20E5-334A-B9EB-C84E69237528}" presName="extraNode" presStyleLbl="node1" presStyleIdx="0" presStyleCnt="4"/>
      <dgm:spPr/>
    </dgm:pt>
    <dgm:pt modelId="{97FA5E39-36A2-2448-8619-EA10C87C0F6E}" type="pres">
      <dgm:prSet presAssocID="{FADBA5D8-20E5-334A-B9EB-C84E69237528}" presName="dstNode" presStyleLbl="node1" presStyleIdx="0" presStyleCnt="4"/>
      <dgm:spPr/>
    </dgm:pt>
    <dgm:pt modelId="{53953C33-3CA3-1A41-9FFB-D795208F7BF4}" type="pres">
      <dgm:prSet presAssocID="{47DB5B6D-ACD2-C549-96ED-F8B4E1BC814E}" presName="text_1" presStyleLbl="node1" presStyleIdx="0" presStyleCnt="4">
        <dgm:presLayoutVars>
          <dgm:bulletEnabled val="1"/>
        </dgm:presLayoutVars>
      </dgm:prSet>
      <dgm:spPr/>
    </dgm:pt>
    <dgm:pt modelId="{651B1A6C-20D6-7448-9F1C-AC769B5EFD58}" type="pres">
      <dgm:prSet presAssocID="{47DB5B6D-ACD2-C549-96ED-F8B4E1BC814E}" presName="accent_1" presStyleCnt="0"/>
      <dgm:spPr/>
    </dgm:pt>
    <dgm:pt modelId="{EA03958A-403A-3349-9467-25502EF40FF2}" type="pres">
      <dgm:prSet presAssocID="{47DB5B6D-ACD2-C549-96ED-F8B4E1BC814E}" presName="accentRepeatNode" presStyleLbl="solidFgAcc1" presStyleIdx="0" presStyleCnt="4"/>
      <dgm:spPr/>
    </dgm:pt>
    <dgm:pt modelId="{22C74F92-1D53-6C46-A814-932427476ACD}" type="pres">
      <dgm:prSet presAssocID="{66ACD901-9973-5E4A-9189-FFBD6CD93275}" presName="text_2" presStyleLbl="node1" presStyleIdx="1" presStyleCnt="4">
        <dgm:presLayoutVars>
          <dgm:bulletEnabled val="1"/>
        </dgm:presLayoutVars>
      </dgm:prSet>
      <dgm:spPr/>
    </dgm:pt>
    <dgm:pt modelId="{183DBD2C-1A85-4240-B0BA-B235B3CEB62C}" type="pres">
      <dgm:prSet presAssocID="{66ACD901-9973-5E4A-9189-FFBD6CD93275}" presName="accent_2" presStyleCnt="0"/>
      <dgm:spPr/>
    </dgm:pt>
    <dgm:pt modelId="{14B3AEC0-E330-0C4E-8A18-50B4749820A9}" type="pres">
      <dgm:prSet presAssocID="{66ACD901-9973-5E4A-9189-FFBD6CD93275}" presName="accentRepeatNode" presStyleLbl="solidFgAcc1" presStyleIdx="1" presStyleCnt="4"/>
      <dgm:spPr/>
    </dgm:pt>
    <dgm:pt modelId="{710E2A61-495D-1E46-B630-28942140C503}" type="pres">
      <dgm:prSet presAssocID="{F7E54512-018C-8444-B145-2B76A27E7417}" presName="text_3" presStyleLbl="node1" presStyleIdx="2" presStyleCnt="4">
        <dgm:presLayoutVars>
          <dgm:bulletEnabled val="1"/>
        </dgm:presLayoutVars>
      </dgm:prSet>
      <dgm:spPr/>
    </dgm:pt>
    <dgm:pt modelId="{AB4B393F-5D43-1A46-94ED-F04F6F70C072}" type="pres">
      <dgm:prSet presAssocID="{F7E54512-018C-8444-B145-2B76A27E7417}" presName="accent_3" presStyleCnt="0"/>
      <dgm:spPr/>
    </dgm:pt>
    <dgm:pt modelId="{BF628369-3D2A-A04B-995A-3FAD308ED15F}" type="pres">
      <dgm:prSet presAssocID="{F7E54512-018C-8444-B145-2B76A27E7417}" presName="accentRepeatNode" presStyleLbl="solidFgAcc1" presStyleIdx="2" presStyleCnt="4"/>
      <dgm:spPr/>
    </dgm:pt>
    <dgm:pt modelId="{BE741FE4-78EA-6444-BB51-5E95B7BF1241}" type="pres">
      <dgm:prSet presAssocID="{569086FF-A7CB-4448-BEEE-1CBF9774D2CB}" presName="text_4" presStyleLbl="node1" presStyleIdx="3" presStyleCnt="4">
        <dgm:presLayoutVars>
          <dgm:bulletEnabled val="1"/>
        </dgm:presLayoutVars>
      </dgm:prSet>
      <dgm:spPr/>
    </dgm:pt>
    <dgm:pt modelId="{A2D12727-A7D5-E742-9ED3-A91228F1CF2B}" type="pres">
      <dgm:prSet presAssocID="{569086FF-A7CB-4448-BEEE-1CBF9774D2CB}" presName="accent_4" presStyleCnt="0"/>
      <dgm:spPr/>
    </dgm:pt>
    <dgm:pt modelId="{7085C1DC-0ED4-2446-804D-119B56A7ED4C}" type="pres">
      <dgm:prSet presAssocID="{569086FF-A7CB-4448-BEEE-1CBF9774D2CB}" presName="accentRepeatNode" presStyleLbl="solidFgAcc1" presStyleIdx="3" presStyleCnt="4"/>
      <dgm:spPr/>
    </dgm:pt>
  </dgm:ptLst>
  <dgm:cxnLst>
    <dgm:cxn modelId="{B99F440B-F3C9-7542-BA9A-97B3D727EE81}" type="presOf" srcId="{593C62AD-5D27-DF4D-9004-403903DF5EA7}" destId="{53953C33-3CA3-1A41-9FFB-D795208F7BF4}" srcOrd="0" destOrd="1" presId="urn:microsoft.com/office/officeart/2008/layout/VerticalCurvedList"/>
    <dgm:cxn modelId="{8DF1952C-B5B5-3C49-A113-9D574E383461}" srcId="{47DB5B6D-ACD2-C549-96ED-F8B4E1BC814E}" destId="{593C62AD-5D27-DF4D-9004-403903DF5EA7}" srcOrd="0" destOrd="0" parTransId="{AA76BAB6-B443-D945-B97F-12599096EF9B}" sibTransId="{F9CD9EF1-C466-6A49-8CD5-97E9D3CF5380}"/>
    <dgm:cxn modelId="{CAF49048-BDF6-F044-9A77-2AB4835115EB}" srcId="{66ACD901-9973-5E4A-9189-FFBD6CD93275}" destId="{1DAEA879-0F7D-7945-90D6-D70FB672E3AF}" srcOrd="0" destOrd="0" parTransId="{0F8F3FCC-2F18-8443-8BC2-D8D8C5152523}" sibTransId="{4FBE423C-2ACD-A949-9D6F-A8BBADAF161E}"/>
    <dgm:cxn modelId="{95B3D452-29AC-7E48-B6B0-94B83BF86E68}" type="presOf" srcId="{FADBA5D8-20E5-334A-B9EB-C84E69237528}" destId="{8634C256-04CD-E84B-9418-AB2E0E436B22}" srcOrd="0" destOrd="0" presId="urn:microsoft.com/office/officeart/2008/layout/VerticalCurvedList"/>
    <dgm:cxn modelId="{5BF56284-7C8C-EB4C-8F5C-8D7DBB2D7A90}" type="presOf" srcId="{66ACD901-9973-5E4A-9189-FFBD6CD93275}" destId="{22C74F92-1D53-6C46-A814-932427476ACD}" srcOrd="0" destOrd="0" presId="urn:microsoft.com/office/officeart/2008/layout/VerticalCurvedList"/>
    <dgm:cxn modelId="{C7578995-CA6A-B642-A9EB-5D20FFF0F05F}" type="presOf" srcId="{F9CD9EF1-C466-6A49-8CD5-97E9D3CF5380}" destId="{20E378EE-67AD-9342-843A-94E3BFA66820}" srcOrd="0" destOrd="0" presId="urn:microsoft.com/office/officeart/2008/layout/VerticalCurvedList"/>
    <dgm:cxn modelId="{82B953B0-A559-2345-A9DA-7BF0E2516B83}" srcId="{FADBA5D8-20E5-334A-B9EB-C84E69237528}" destId="{F7E54512-018C-8444-B145-2B76A27E7417}" srcOrd="2" destOrd="0" parTransId="{A6A66D68-5838-404D-BD1A-9AEDEB8F454E}" sibTransId="{3E62A31B-877F-544B-A6D1-03B826098271}"/>
    <dgm:cxn modelId="{8C85EDB4-7796-C54D-A4C8-F7DC4D938171}" type="presOf" srcId="{1DAEA879-0F7D-7945-90D6-D70FB672E3AF}" destId="{22C74F92-1D53-6C46-A814-932427476ACD}" srcOrd="0" destOrd="1" presId="urn:microsoft.com/office/officeart/2008/layout/VerticalCurvedList"/>
    <dgm:cxn modelId="{FB5B77B6-399B-754B-9988-34ABE6DD1760}" type="presOf" srcId="{47DB5B6D-ACD2-C549-96ED-F8B4E1BC814E}" destId="{53953C33-3CA3-1A41-9FFB-D795208F7BF4}" srcOrd="0" destOrd="0" presId="urn:microsoft.com/office/officeart/2008/layout/VerticalCurvedList"/>
    <dgm:cxn modelId="{AFAF27BB-96CC-1446-9315-98677F3FD41F}" type="presOf" srcId="{569086FF-A7CB-4448-BEEE-1CBF9774D2CB}" destId="{BE741FE4-78EA-6444-BB51-5E95B7BF1241}" srcOrd="0" destOrd="0" presId="urn:microsoft.com/office/officeart/2008/layout/VerticalCurvedList"/>
    <dgm:cxn modelId="{51B833BF-3E80-5641-9245-A4DBC215CA23}" srcId="{569086FF-A7CB-4448-BEEE-1CBF9774D2CB}" destId="{34618A9D-731E-064C-AD10-40F490400324}" srcOrd="0" destOrd="0" parTransId="{96DE3361-EE5A-484E-AD4B-72A4D888F310}" sibTransId="{5F4B6563-62E7-B246-A498-9F273FF48139}"/>
    <dgm:cxn modelId="{D5E9C4C3-9D5D-484F-80EB-C243090CE5E6}" srcId="{F7E54512-018C-8444-B145-2B76A27E7417}" destId="{1BAEA902-C078-1A42-AEE3-19B97325D5D6}" srcOrd="0" destOrd="0" parTransId="{81667786-D3A0-1E42-BE73-9A251BA36FFF}" sibTransId="{CAC29BEF-A837-C848-BFFE-5DD894E6A463}"/>
    <dgm:cxn modelId="{7D33BAC7-B95C-4444-9FE8-4457AC369BB2}" type="presOf" srcId="{1BAEA902-C078-1A42-AEE3-19B97325D5D6}" destId="{710E2A61-495D-1E46-B630-28942140C503}" srcOrd="0" destOrd="1" presId="urn:microsoft.com/office/officeart/2008/layout/VerticalCurvedList"/>
    <dgm:cxn modelId="{F5305DC8-EA4B-FD45-A0DC-335CF56B1990}" type="presOf" srcId="{F7E54512-018C-8444-B145-2B76A27E7417}" destId="{710E2A61-495D-1E46-B630-28942140C503}" srcOrd="0" destOrd="0" presId="urn:microsoft.com/office/officeart/2008/layout/VerticalCurvedList"/>
    <dgm:cxn modelId="{6CA20FD3-33F0-F241-9A07-17755C5D6EC3}" srcId="{FADBA5D8-20E5-334A-B9EB-C84E69237528}" destId="{66ACD901-9973-5E4A-9189-FFBD6CD93275}" srcOrd="1" destOrd="0" parTransId="{95A621E0-F206-5C41-B60A-36F419C2C7FE}" sibTransId="{B874893F-E5BC-CA41-ADA3-183D3E276AAA}"/>
    <dgm:cxn modelId="{33981CDC-4581-8D4E-BA83-4C8F2426D1C3}" srcId="{FADBA5D8-20E5-334A-B9EB-C84E69237528}" destId="{47DB5B6D-ACD2-C549-96ED-F8B4E1BC814E}" srcOrd="0" destOrd="0" parTransId="{052564C7-1CC3-DF49-A353-7527E2954A9C}" sibTransId="{0A0B797C-2A5C-9640-AE8E-6673FD3E77DC}"/>
    <dgm:cxn modelId="{5E2287F4-8E17-514B-9E18-454047455742}" type="presOf" srcId="{34618A9D-731E-064C-AD10-40F490400324}" destId="{BE741FE4-78EA-6444-BB51-5E95B7BF1241}" srcOrd="0" destOrd="1" presId="urn:microsoft.com/office/officeart/2008/layout/VerticalCurvedList"/>
    <dgm:cxn modelId="{285D98FE-A0ED-D749-A074-8ABCD05168A5}" srcId="{FADBA5D8-20E5-334A-B9EB-C84E69237528}" destId="{569086FF-A7CB-4448-BEEE-1CBF9774D2CB}" srcOrd="3" destOrd="0" parTransId="{F168A3FE-8649-724A-A149-32A5F788E22C}" sibTransId="{2F012295-6658-8D46-A48B-102769F7E370}"/>
    <dgm:cxn modelId="{B94E6196-22B4-0849-B049-A17916E408DA}" type="presParOf" srcId="{8634C256-04CD-E84B-9418-AB2E0E436B22}" destId="{84AD54FA-5B71-7A42-A896-FAA120B99F11}" srcOrd="0" destOrd="0" presId="urn:microsoft.com/office/officeart/2008/layout/VerticalCurvedList"/>
    <dgm:cxn modelId="{6DB3BA2D-F3C3-9642-9716-CF09E6842332}" type="presParOf" srcId="{84AD54FA-5B71-7A42-A896-FAA120B99F11}" destId="{23C5FED9-E66F-2B40-AA3A-DD8D3DB72538}" srcOrd="0" destOrd="0" presId="urn:microsoft.com/office/officeart/2008/layout/VerticalCurvedList"/>
    <dgm:cxn modelId="{EB5731A6-E337-D44A-8F00-F4D7A964A3D2}" type="presParOf" srcId="{23C5FED9-E66F-2B40-AA3A-DD8D3DB72538}" destId="{1712B1F4-7305-9A48-8BD6-B13BBD5A3722}" srcOrd="0" destOrd="0" presId="urn:microsoft.com/office/officeart/2008/layout/VerticalCurvedList"/>
    <dgm:cxn modelId="{A15CE49B-2880-5E4C-B59E-441329DEFDAF}" type="presParOf" srcId="{23C5FED9-E66F-2B40-AA3A-DD8D3DB72538}" destId="{20E378EE-67AD-9342-843A-94E3BFA66820}" srcOrd="1" destOrd="0" presId="urn:microsoft.com/office/officeart/2008/layout/VerticalCurvedList"/>
    <dgm:cxn modelId="{9C7CF060-13EA-434A-AD1D-2C98F17CEBD4}" type="presParOf" srcId="{23C5FED9-E66F-2B40-AA3A-DD8D3DB72538}" destId="{5C11F226-5623-4D4F-BAA4-E2705AB81C1A}" srcOrd="2" destOrd="0" presId="urn:microsoft.com/office/officeart/2008/layout/VerticalCurvedList"/>
    <dgm:cxn modelId="{863ABC19-C845-124B-AAD5-FB9CDCF48EDE}" type="presParOf" srcId="{23C5FED9-E66F-2B40-AA3A-DD8D3DB72538}" destId="{97FA5E39-36A2-2448-8619-EA10C87C0F6E}" srcOrd="3" destOrd="0" presId="urn:microsoft.com/office/officeart/2008/layout/VerticalCurvedList"/>
    <dgm:cxn modelId="{86113688-AEB6-5949-885E-67A164C11D46}" type="presParOf" srcId="{84AD54FA-5B71-7A42-A896-FAA120B99F11}" destId="{53953C33-3CA3-1A41-9FFB-D795208F7BF4}" srcOrd="1" destOrd="0" presId="urn:microsoft.com/office/officeart/2008/layout/VerticalCurvedList"/>
    <dgm:cxn modelId="{B06157E4-914B-7F46-B631-2D31ABBD1ECE}" type="presParOf" srcId="{84AD54FA-5B71-7A42-A896-FAA120B99F11}" destId="{651B1A6C-20D6-7448-9F1C-AC769B5EFD58}" srcOrd="2" destOrd="0" presId="urn:microsoft.com/office/officeart/2008/layout/VerticalCurvedList"/>
    <dgm:cxn modelId="{F5A6112C-2EB4-A34D-A328-C117F689A130}" type="presParOf" srcId="{651B1A6C-20D6-7448-9F1C-AC769B5EFD58}" destId="{EA03958A-403A-3349-9467-25502EF40FF2}" srcOrd="0" destOrd="0" presId="urn:microsoft.com/office/officeart/2008/layout/VerticalCurvedList"/>
    <dgm:cxn modelId="{820ECB0B-DDE3-7645-9AB9-538D29E44B87}" type="presParOf" srcId="{84AD54FA-5B71-7A42-A896-FAA120B99F11}" destId="{22C74F92-1D53-6C46-A814-932427476ACD}" srcOrd="3" destOrd="0" presId="urn:microsoft.com/office/officeart/2008/layout/VerticalCurvedList"/>
    <dgm:cxn modelId="{EF31A990-6CD6-614A-A531-1E186272F6CF}" type="presParOf" srcId="{84AD54FA-5B71-7A42-A896-FAA120B99F11}" destId="{183DBD2C-1A85-4240-B0BA-B235B3CEB62C}" srcOrd="4" destOrd="0" presId="urn:microsoft.com/office/officeart/2008/layout/VerticalCurvedList"/>
    <dgm:cxn modelId="{992B810F-B8B0-5C47-BDA3-C2B1A65591A3}" type="presParOf" srcId="{183DBD2C-1A85-4240-B0BA-B235B3CEB62C}" destId="{14B3AEC0-E330-0C4E-8A18-50B4749820A9}" srcOrd="0" destOrd="0" presId="urn:microsoft.com/office/officeart/2008/layout/VerticalCurvedList"/>
    <dgm:cxn modelId="{FF2632A9-0520-C241-B9A1-C2D034CF443B}" type="presParOf" srcId="{84AD54FA-5B71-7A42-A896-FAA120B99F11}" destId="{710E2A61-495D-1E46-B630-28942140C503}" srcOrd="5" destOrd="0" presId="urn:microsoft.com/office/officeart/2008/layout/VerticalCurvedList"/>
    <dgm:cxn modelId="{8B0FA147-6EFA-3849-B5E8-4C57FD38E861}" type="presParOf" srcId="{84AD54FA-5B71-7A42-A896-FAA120B99F11}" destId="{AB4B393F-5D43-1A46-94ED-F04F6F70C072}" srcOrd="6" destOrd="0" presId="urn:microsoft.com/office/officeart/2008/layout/VerticalCurvedList"/>
    <dgm:cxn modelId="{B732D9A4-4E75-D743-8108-2398C9E0E719}" type="presParOf" srcId="{AB4B393F-5D43-1A46-94ED-F04F6F70C072}" destId="{BF628369-3D2A-A04B-995A-3FAD308ED15F}" srcOrd="0" destOrd="0" presId="urn:microsoft.com/office/officeart/2008/layout/VerticalCurvedList"/>
    <dgm:cxn modelId="{37A20BB5-E530-6143-AAB3-7795CD49F8C8}" type="presParOf" srcId="{84AD54FA-5B71-7A42-A896-FAA120B99F11}" destId="{BE741FE4-78EA-6444-BB51-5E95B7BF1241}" srcOrd="7" destOrd="0" presId="urn:microsoft.com/office/officeart/2008/layout/VerticalCurvedList"/>
    <dgm:cxn modelId="{68DB8A1B-DC6D-5F4B-A6E9-80B13ACCE9B8}" type="presParOf" srcId="{84AD54FA-5B71-7A42-A896-FAA120B99F11}" destId="{A2D12727-A7D5-E742-9ED3-A91228F1CF2B}" srcOrd="8" destOrd="0" presId="urn:microsoft.com/office/officeart/2008/layout/VerticalCurvedList"/>
    <dgm:cxn modelId="{18FAA75F-3548-0C41-9AFB-52A6185D25B6}" type="presParOf" srcId="{A2D12727-A7D5-E742-9ED3-A91228F1CF2B}" destId="{7085C1DC-0ED4-2446-804D-119B56A7ED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D9DE36-7DA7-ED46-8836-3FDC2D549A8C}" type="doc">
      <dgm:prSet loTypeId="urn:microsoft.com/office/officeart/2005/8/layout/cycle2" loCatId="cycle" qsTypeId="urn:microsoft.com/office/officeart/2005/8/quickstyle/simple1" qsCatId="simple" csTypeId="urn:microsoft.com/office/officeart/2005/8/colors/accent2_1" csCatId="accent2"/>
      <dgm:spPr/>
      <dgm:t>
        <a:bodyPr/>
        <a:lstStyle/>
        <a:p>
          <a:endParaRPr lang="zh-CN" altLang="en-US"/>
        </a:p>
      </dgm:t>
    </dgm:pt>
    <dgm:pt modelId="{9EE531CA-B5D8-A94B-9C50-0D4E99D10833}">
      <dgm:prSet/>
      <dgm:spPr/>
      <dgm:t>
        <a:bodyPr/>
        <a:lstStyle/>
        <a:p>
          <a:r>
            <a:rPr kumimoji="1" lang="zh-CN">
              <a:latin typeface="Microsoft YaHei" panose="020B0503020204020204" pitchFamily="34" charset="-122"/>
              <a:ea typeface="Microsoft YaHei" panose="020B0503020204020204" pitchFamily="34" charset="-122"/>
            </a:rPr>
            <a:t>基础计算</a:t>
          </a:r>
          <a:endParaRPr lang="zh-CN">
            <a:latin typeface="Microsoft YaHei" panose="020B0503020204020204" pitchFamily="34" charset="-122"/>
            <a:ea typeface="Microsoft YaHei" panose="020B0503020204020204" pitchFamily="34" charset="-122"/>
          </a:endParaRPr>
        </a:p>
      </dgm:t>
    </dgm:pt>
    <dgm:pt modelId="{C82F8A64-05E8-B341-A73F-8972D1C79CF9}" type="parTrans" cxnId="{755A3EA2-07E6-7C45-B43A-1D4A824B763E}">
      <dgm:prSet/>
      <dgm:spPr/>
      <dgm:t>
        <a:bodyPr/>
        <a:lstStyle/>
        <a:p>
          <a:endParaRPr lang="zh-CN" altLang="en-US">
            <a:latin typeface="Microsoft YaHei" panose="020B0503020204020204" pitchFamily="34" charset="-122"/>
            <a:ea typeface="Microsoft YaHei" panose="020B0503020204020204" pitchFamily="34" charset="-122"/>
          </a:endParaRPr>
        </a:p>
      </dgm:t>
    </dgm:pt>
    <dgm:pt modelId="{17D2E8E9-6E34-2A41-8AA3-688548D0347E}" type="sibTrans" cxnId="{755A3EA2-07E6-7C45-B43A-1D4A824B763E}">
      <dgm:prSet/>
      <dgm:spPr/>
      <dgm:t>
        <a:bodyPr/>
        <a:lstStyle/>
        <a:p>
          <a:endParaRPr lang="zh-CN" altLang="en-US">
            <a:latin typeface="Microsoft YaHei" panose="020B0503020204020204" pitchFamily="34" charset="-122"/>
            <a:ea typeface="Microsoft YaHei" panose="020B0503020204020204" pitchFamily="34" charset="-122"/>
          </a:endParaRPr>
        </a:p>
      </dgm:t>
    </dgm:pt>
    <dgm:pt modelId="{4E4E4A6B-9C6A-7945-9D19-071CF7ECAE0C}">
      <dgm:prSet/>
      <dgm:spPr/>
      <dgm:t>
        <a:bodyPr/>
        <a:lstStyle/>
        <a:p>
          <a:r>
            <a:rPr kumimoji="1" lang="zh-CN">
              <a:latin typeface="Microsoft YaHei" panose="020B0503020204020204" pitchFamily="34" charset="-122"/>
              <a:ea typeface="Microsoft YaHei" panose="020B0503020204020204" pitchFamily="34" charset="-122"/>
            </a:rPr>
            <a:t>排序选择</a:t>
          </a:r>
          <a:endParaRPr lang="zh-CN">
            <a:latin typeface="Microsoft YaHei" panose="020B0503020204020204" pitchFamily="34" charset="-122"/>
            <a:ea typeface="Microsoft YaHei" panose="020B0503020204020204" pitchFamily="34" charset="-122"/>
          </a:endParaRPr>
        </a:p>
      </dgm:t>
    </dgm:pt>
    <dgm:pt modelId="{4C77D361-EE75-DE40-804C-0DC179EBC376}" type="parTrans" cxnId="{958E0D29-8451-0746-B9EF-7FC402D9BDA4}">
      <dgm:prSet/>
      <dgm:spPr/>
      <dgm:t>
        <a:bodyPr/>
        <a:lstStyle/>
        <a:p>
          <a:endParaRPr lang="zh-CN" altLang="en-US">
            <a:latin typeface="Microsoft YaHei" panose="020B0503020204020204" pitchFamily="34" charset="-122"/>
            <a:ea typeface="Microsoft YaHei" panose="020B0503020204020204" pitchFamily="34" charset="-122"/>
          </a:endParaRPr>
        </a:p>
      </dgm:t>
    </dgm:pt>
    <dgm:pt modelId="{90620838-14FE-9D4C-8F89-F6585153545E}" type="sibTrans" cxnId="{958E0D29-8451-0746-B9EF-7FC402D9BDA4}">
      <dgm:prSet/>
      <dgm:spPr/>
      <dgm:t>
        <a:bodyPr/>
        <a:lstStyle/>
        <a:p>
          <a:endParaRPr lang="zh-CN" altLang="en-US">
            <a:latin typeface="Microsoft YaHei" panose="020B0503020204020204" pitchFamily="34" charset="-122"/>
            <a:ea typeface="Microsoft YaHei" panose="020B0503020204020204" pitchFamily="34" charset="-122"/>
          </a:endParaRPr>
        </a:p>
      </dgm:t>
    </dgm:pt>
    <dgm:pt modelId="{198E66F3-8639-4747-BE3B-0B7F3A2C3FA4}">
      <dgm:prSet/>
      <dgm:spPr/>
      <dgm:t>
        <a:bodyPr/>
        <a:lstStyle/>
        <a:p>
          <a:r>
            <a:rPr kumimoji="1" lang="zh-CN">
              <a:latin typeface="Microsoft YaHei" panose="020B0503020204020204" pitchFamily="34" charset="-122"/>
              <a:ea typeface="Microsoft YaHei" panose="020B0503020204020204" pitchFamily="34" charset="-122"/>
            </a:rPr>
            <a:t>检索问题</a:t>
          </a:r>
          <a:endParaRPr lang="zh-CN">
            <a:latin typeface="Microsoft YaHei" panose="020B0503020204020204" pitchFamily="34" charset="-122"/>
            <a:ea typeface="Microsoft YaHei" panose="020B0503020204020204" pitchFamily="34" charset="-122"/>
          </a:endParaRPr>
        </a:p>
      </dgm:t>
    </dgm:pt>
    <dgm:pt modelId="{38D2203C-E70D-1C46-8B2A-DC2EC28AA21B}" type="parTrans" cxnId="{E45E5C3B-75CA-D241-8EC9-5F9E9F890EC7}">
      <dgm:prSet/>
      <dgm:spPr/>
      <dgm:t>
        <a:bodyPr/>
        <a:lstStyle/>
        <a:p>
          <a:endParaRPr lang="zh-CN" altLang="en-US">
            <a:latin typeface="Microsoft YaHei" panose="020B0503020204020204" pitchFamily="34" charset="-122"/>
            <a:ea typeface="Microsoft YaHei" panose="020B0503020204020204" pitchFamily="34" charset="-122"/>
          </a:endParaRPr>
        </a:p>
      </dgm:t>
    </dgm:pt>
    <dgm:pt modelId="{95434298-3E2E-8A4C-A6A5-4E67A7424484}" type="sibTrans" cxnId="{E45E5C3B-75CA-D241-8EC9-5F9E9F890EC7}">
      <dgm:prSet/>
      <dgm:spPr/>
      <dgm:t>
        <a:bodyPr/>
        <a:lstStyle/>
        <a:p>
          <a:endParaRPr lang="zh-CN" altLang="en-US">
            <a:latin typeface="Microsoft YaHei" panose="020B0503020204020204" pitchFamily="34" charset="-122"/>
            <a:ea typeface="Microsoft YaHei" panose="020B0503020204020204" pitchFamily="34" charset="-122"/>
          </a:endParaRPr>
        </a:p>
      </dgm:t>
    </dgm:pt>
    <dgm:pt modelId="{F45BDD1E-DEFC-AC4F-B5D4-2612C808AD5D}">
      <dgm:prSet/>
      <dgm:spPr/>
      <dgm:t>
        <a:bodyPr/>
        <a:lstStyle/>
        <a:p>
          <a:r>
            <a:rPr kumimoji="1" lang="zh-CN">
              <a:latin typeface="Microsoft YaHei" panose="020B0503020204020204" pitchFamily="34" charset="-122"/>
              <a:ea typeface="Microsoft YaHei" panose="020B0503020204020204" pitchFamily="34" charset="-122"/>
            </a:rPr>
            <a:t>几何问题</a:t>
          </a:r>
          <a:endParaRPr lang="zh-CN">
            <a:latin typeface="Microsoft YaHei" panose="020B0503020204020204" pitchFamily="34" charset="-122"/>
            <a:ea typeface="Microsoft YaHei" panose="020B0503020204020204" pitchFamily="34" charset="-122"/>
          </a:endParaRPr>
        </a:p>
      </dgm:t>
    </dgm:pt>
    <dgm:pt modelId="{A47D8B1F-D572-0B4A-89B8-E90631E43A5E}" type="parTrans" cxnId="{3961C016-8B31-C047-8AD8-39A20558E03C}">
      <dgm:prSet/>
      <dgm:spPr/>
      <dgm:t>
        <a:bodyPr/>
        <a:lstStyle/>
        <a:p>
          <a:endParaRPr lang="zh-CN" altLang="en-US">
            <a:latin typeface="Microsoft YaHei" panose="020B0503020204020204" pitchFamily="34" charset="-122"/>
            <a:ea typeface="Microsoft YaHei" panose="020B0503020204020204" pitchFamily="34" charset="-122"/>
          </a:endParaRPr>
        </a:p>
      </dgm:t>
    </dgm:pt>
    <dgm:pt modelId="{F05A517B-2D34-3F4C-B03D-C1A56EFBA8B4}" type="sibTrans" cxnId="{3961C016-8B31-C047-8AD8-39A20558E03C}">
      <dgm:prSet/>
      <dgm:spPr/>
      <dgm:t>
        <a:bodyPr/>
        <a:lstStyle/>
        <a:p>
          <a:endParaRPr lang="zh-CN" altLang="en-US">
            <a:latin typeface="Microsoft YaHei" panose="020B0503020204020204" pitchFamily="34" charset="-122"/>
            <a:ea typeface="Microsoft YaHei" panose="020B0503020204020204" pitchFamily="34" charset="-122"/>
          </a:endParaRPr>
        </a:p>
      </dgm:t>
    </dgm:pt>
    <dgm:pt modelId="{96ED716A-5338-1642-9ABF-5E68CFDDB590}">
      <dgm:prSet/>
      <dgm:spPr/>
      <dgm:t>
        <a:bodyPr/>
        <a:lstStyle/>
        <a:p>
          <a:r>
            <a:rPr kumimoji="1" lang="zh-CN">
              <a:latin typeface="Microsoft YaHei" panose="020B0503020204020204" pitchFamily="34" charset="-122"/>
              <a:ea typeface="Microsoft YaHei" panose="020B0503020204020204" pitchFamily="34" charset="-122"/>
            </a:rPr>
            <a:t>图论问题</a:t>
          </a:r>
          <a:endParaRPr lang="zh-CN">
            <a:latin typeface="Microsoft YaHei" panose="020B0503020204020204" pitchFamily="34" charset="-122"/>
            <a:ea typeface="Microsoft YaHei" panose="020B0503020204020204" pitchFamily="34" charset="-122"/>
          </a:endParaRPr>
        </a:p>
      </dgm:t>
    </dgm:pt>
    <dgm:pt modelId="{6D6E2A18-164F-0242-9645-F44B3BBFF62C}" type="parTrans" cxnId="{EE64C676-FC34-3F44-A270-4AD50A33FBA7}">
      <dgm:prSet/>
      <dgm:spPr/>
      <dgm:t>
        <a:bodyPr/>
        <a:lstStyle/>
        <a:p>
          <a:endParaRPr lang="zh-CN" altLang="en-US">
            <a:latin typeface="Microsoft YaHei" panose="020B0503020204020204" pitchFamily="34" charset="-122"/>
            <a:ea typeface="Microsoft YaHei" panose="020B0503020204020204" pitchFamily="34" charset="-122"/>
          </a:endParaRPr>
        </a:p>
      </dgm:t>
    </dgm:pt>
    <dgm:pt modelId="{0E6DA493-A1AB-FE4B-83ED-AEC7EACAC515}" type="sibTrans" cxnId="{EE64C676-FC34-3F44-A270-4AD50A33FBA7}">
      <dgm:prSet/>
      <dgm:spPr/>
      <dgm:t>
        <a:bodyPr/>
        <a:lstStyle/>
        <a:p>
          <a:endParaRPr lang="zh-CN" altLang="en-US">
            <a:latin typeface="Microsoft YaHei" panose="020B0503020204020204" pitchFamily="34" charset="-122"/>
            <a:ea typeface="Microsoft YaHei" panose="020B0503020204020204" pitchFamily="34" charset="-122"/>
          </a:endParaRPr>
        </a:p>
      </dgm:t>
    </dgm:pt>
    <dgm:pt modelId="{333BC2F3-9594-8243-94CB-70442494443A}">
      <dgm:prSet/>
      <dgm:spPr/>
      <dgm:t>
        <a:bodyPr/>
        <a:lstStyle/>
        <a:p>
          <a:r>
            <a:rPr kumimoji="1" lang="zh-CN">
              <a:latin typeface="Microsoft YaHei" panose="020B0503020204020204" pitchFamily="34" charset="-122"/>
              <a:ea typeface="Microsoft YaHei" panose="020B0503020204020204" pitchFamily="34" charset="-122"/>
            </a:rPr>
            <a:t>动态规划</a:t>
          </a:r>
          <a:endParaRPr lang="zh-CN">
            <a:latin typeface="Microsoft YaHei" panose="020B0503020204020204" pitchFamily="34" charset="-122"/>
            <a:ea typeface="Microsoft YaHei" panose="020B0503020204020204" pitchFamily="34" charset="-122"/>
          </a:endParaRPr>
        </a:p>
      </dgm:t>
    </dgm:pt>
    <dgm:pt modelId="{EFD815A2-B245-5C48-A153-19992CDF1EC5}" type="parTrans" cxnId="{05C04F34-807B-4143-B8DD-78914B95864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10AE4BCB-E26B-8447-98A8-5F92D0BBF824}" type="sibTrans" cxnId="{05C04F34-807B-4143-B8DD-78914B95864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27DF516A-E903-734B-BAFE-3ECF11D08818}">
      <dgm:prSet/>
      <dgm:spPr/>
      <dgm:t>
        <a:bodyPr/>
        <a:lstStyle/>
        <a:p>
          <a:r>
            <a:rPr kumimoji="1" lang="en-US">
              <a:latin typeface="Microsoft YaHei" panose="020B0503020204020204" pitchFamily="34" charset="-122"/>
              <a:ea typeface="Microsoft YaHei" panose="020B0503020204020204" pitchFamily="34" charset="-122"/>
            </a:rPr>
            <a:t>NPC</a:t>
          </a:r>
          <a:r>
            <a:rPr kumimoji="1" lang="zh-CN">
              <a:latin typeface="Microsoft YaHei" panose="020B0503020204020204" pitchFamily="34" charset="-122"/>
              <a:ea typeface="Microsoft YaHei" panose="020B0503020204020204" pitchFamily="34" charset="-122"/>
            </a:rPr>
            <a:t>谱系</a:t>
          </a:r>
          <a:endParaRPr lang="zh-CN">
            <a:latin typeface="Microsoft YaHei" panose="020B0503020204020204" pitchFamily="34" charset="-122"/>
            <a:ea typeface="Microsoft YaHei" panose="020B0503020204020204" pitchFamily="34" charset="-122"/>
          </a:endParaRPr>
        </a:p>
      </dgm:t>
    </dgm:pt>
    <dgm:pt modelId="{4505CFF6-AE04-2049-9FC5-1DA59529DBA9}" type="parTrans" cxnId="{7B8E381A-83DD-7A47-BB06-3491CE35C2C4}">
      <dgm:prSet/>
      <dgm:spPr/>
      <dgm:t>
        <a:bodyPr/>
        <a:lstStyle/>
        <a:p>
          <a:endParaRPr lang="zh-CN" altLang="en-US">
            <a:latin typeface="Microsoft YaHei" panose="020B0503020204020204" pitchFamily="34" charset="-122"/>
            <a:ea typeface="Microsoft YaHei" panose="020B0503020204020204" pitchFamily="34" charset="-122"/>
          </a:endParaRPr>
        </a:p>
      </dgm:t>
    </dgm:pt>
    <dgm:pt modelId="{4951A66E-7754-A348-9E6C-7F13F762DBB0}" type="sibTrans" cxnId="{7B8E381A-83DD-7A47-BB06-3491CE35C2C4}">
      <dgm:prSet/>
      <dgm:spPr/>
      <dgm:t>
        <a:bodyPr/>
        <a:lstStyle/>
        <a:p>
          <a:endParaRPr lang="zh-CN" altLang="en-US">
            <a:latin typeface="Microsoft YaHei" panose="020B0503020204020204" pitchFamily="34" charset="-122"/>
            <a:ea typeface="Microsoft YaHei" panose="020B0503020204020204" pitchFamily="34" charset="-122"/>
          </a:endParaRPr>
        </a:p>
      </dgm:t>
    </dgm:pt>
    <dgm:pt modelId="{A4CFF838-9B4B-A24C-B37D-7DF736CB0A4A}" type="pres">
      <dgm:prSet presAssocID="{25D9DE36-7DA7-ED46-8836-3FDC2D549A8C}" presName="cycle" presStyleCnt="0">
        <dgm:presLayoutVars>
          <dgm:dir/>
          <dgm:resizeHandles val="exact"/>
        </dgm:presLayoutVars>
      </dgm:prSet>
      <dgm:spPr/>
    </dgm:pt>
    <dgm:pt modelId="{7BBAB731-4904-9943-BCBB-7266527BB47C}" type="pres">
      <dgm:prSet presAssocID="{9EE531CA-B5D8-A94B-9C50-0D4E99D10833}" presName="node" presStyleLbl="node1" presStyleIdx="0" presStyleCnt="7">
        <dgm:presLayoutVars>
          <dgm:bulletEnabled val="1"/>
        </dgm:presLayoutVars>
      </dgm:prSet>
      <dgm:spPr/>
    </dgm:pt>
    <dgm:pt modelId="{BBB51E62-F112-5A41-9F5F-A611E4780842}" type="pres">
      <dgm:prSet presAssocID="{17D2E8E9-6E34-2A41-8AA3-688548D0347E}" presName="sibTrans" presStyleLbl="sibTrans2D1" presStyleIdx="0" presStyleCnt="7"/>
      <dgm:spPr/>
    </dgm:pt>
    <dgm:pt modelId="{5934906A-B60A-CF48-AE95-A1CF056AFEDC}" type="pres">
      <dgm:prSet presAssocID="{17D2E8E9-6E34-2A41-8AA3-688548D0347E}" presName="connectorText" presStyleLbl="sibTrans2D1" presStyleIdx="0" presStyleCnt="7"/>
      <dgm:spPr/>
    </dgm:pt>
    <dgm:pt modelId="{53FF576E-8B4C-FD44-8D8D-7A26B060F9E0}" type="pres">
      <dgm:prSet presAssocID="{4E4E4A6B-9C6A-7945-9D19-071CF7ECAE0C}" presName="node" presStyleLbl="node1" presStyleIdx="1" presStyleCnt="7">
        <dgm:presLayoutVars>
          <dgm:bulletEnabled val="1"/>
        </dgm:presLayoutVars>
      </dgm:prSet>
      <dgm:spPr/>
    </dgm:pt>
    <dgm:pt modelId="{905AED10-75E5-FE45-8A25-0F9DCD5A8213}" type="pres">
      <dgm:prSet presAssocID="{90620838-14FE-9D4C-8F89-F6585153545E}" presName="sibTrans" presStyleLbl="sibTrans2D1" presStyleIdx="1" presStyleCnt="7"/>
      <dgm:spPr/>
    </dgm:pt>
    <dgm:pt modelId="{13A23350-BFD5-274F-A6B9-F342A94D5C68}" type="pres">
      <dgm:prSet presAssocID="{90620838-14FE-9D4C-8F89-F6585153545E}" presName="connectorText" presStyleLbl="sibTrans2D1" presStyleIdx="1" presStyleCnt="7"/>
      <dgm:spPr/>
    </dgm:pt>
    <dgm:pt modelId="{18212570-04C5-FC48-9717-6328713536DA}" type="pres">
      <dgm:prSet presAssocID="{198E66F3-8639-4747-BE3B-0B7F3A2C3FA4}" presName="node" presStyleLbl="node1" presStyleIdx="2" presStyleCnt="7">
        <dgm:presLayoutVars>
          <dgm:bulletEnabled val="1"/>
        </dgm:presLayoutVars>
      </dgm:prSet>
      <dgm:spPr/>
    </dgm:pt>
    <dgm:pt modelId="{74D863D5-006E-4C4A-AF2E-4EB3989C61DB}" type="pres">
      <dgm:prSet presAssocID="{95434298-3E2E-8A4C-A6A5-4E67A7424484}" presName="sibTrans" presStyleLbl="sibTrans2D1" presStyleIdx="2" presStyleCnt="7"/>
      <dgm:spPr/>
    </dgm:pt>
    <dgm:pt modelId="{86953F8C-8BF7-694B-9798-7A1FEE3E8088}" type="pres">
      <dgm:prSet presAssocID="{95434298-3E2E-8A4C-A6A5-4E67A7424484}" presName="connectorText" presStyleLbl="sibTrans2D1" presStyleIdx="2" presStyleCnt="7"/>
      <dgm:spPr/>
    </dgm:pt>
    <dgm:pt modelId="{BCA864DC-B13A-664F-8FBE-20CF084079D6}" type="pres">
      <dgm:prSet presAssocID="{F45BDD1E-DEFC-AC4F-B5D4-2612C808AD5D}" presName="node" presStyleLbl="node1" presStyleIdx="3" presStyleCnt="7">
        <dgm:presLayoutVars>
          <dgm:bulletEnabled val="1"/>
        </dgm:presLayoutVars>
      </dgm:prSet>
      <dgm:spPr/>
    </dgm:pt>
    <dgm:pt modelId="{73EBB44B-3467-5443-9833-9BD98FBA22E3}" type="pres">
      <dgm:prSet presAssocID="{F05A517B-2D34-3F4C-B03D-C1A56EFBA8B4}" presName="sibTrans" presStyleLbl="sibTrans2D1" presStyleIdx="3" presStyleCnt="7"/>
      <dgm:spPr/>
    </dgm:pt>
    <dgm:pt modelId="{5C4D033A-A9A3-A94E-A287-36A5F18E251C}" type="pres">
      <dgm:prSet presAssocID="{F05A517B-2D34-3F4C-B03D-C1A56EFBA8B4}" presName="connectorText" presStyleLbl="sibTrans2D1" presStyleIdx="3" presStyleCnt="7"/>
      <dgm:spPr/>
    </dgm:pt>
    <dgm:pt modelId="{D93D97AB-4504-7949-A52D-2E8C7B4676F7}" type="pres">
      <dgm:prSet presAssocID="{96ED716A-5338-1642-9ABF-5E68CFDDB590}" presName="node" presStyleLbl="node1" presStyleIdx="4" presStyleCnt="7">
        <dgm:presLayoutVars>
          <dgm:bulletEnabled val="1"/>
        </dgm:presLayoutVars>
      </dgm:prSet>
      <dgm:spPr/>
    </dgm:pt>
    <dgm:pt modelId="{FF3ED6D3-F79E-7447-8546-BA1AAE8086D0}" type="pres">
      <dgm:prSet presAssocID="{0E6DA493-A1AB-FE4B-83ED-AEC7EACAC515}" presName="sibTrans" presStyleLbl="sibTrans2D1" presStyleIdx="4" presStyleCnt="7"/>
      <dgm:spPr/>
    </dgm:pt>
    <dgm:pt modelId="{24037184-6E8A-F742-A42D-31A2CF29B756}" type="pres">
      <dgm:prSet presAssocID="{0E6DA493-A1AB-FE4B-83ED-AEC7EACAC515}" presName="connectorText" presStyleLbl="sibTrans2D1" presStyleIdx="4" presStyleCnt="7"/>
      <dgm:spPr/>
    </dgm:pt>
    <dgm:pt modelId="{360540A0-5929-374A-9281-1CA5236C1A0B}" type="pres">
      <dgm:prSet presAssocID="{333BC2F3-9594-8243-94CB-70442494443A}" presName="node" presStyleLbl="node1" presStyleIdx="5" presStyleCnt="7">
        <dgm:presLayoutVars>
          <dgm:bulletEnabled val="1"/>
        </dgm:presLayoutVars>
      </dgm:prSet>
      <dgm:spPr/>
    </dgm:pt>
    <dgm:pt modelId="{2DD28669-2C8D-1246-AD1F-EAAFD3488CB3}" type="pres">
      <dgm:prSet presAssocID="{10AE4BCB-E26B-8447-98A8-5F92D0BBF824}" presName="sibTrans" presStyleLbl="sibTrans2D1" presStyleIdx="5" presStyleCnt="7"/>
      <dgm:spPr/>
    </dgm:pt>
    <dgm:pt modelId="{F2E1C526-4AAC-6244-9D10-121ACC871F8C}" type="pres">
      <dgm:prSet presAssocID="{10AE4BCB-E26B-8447-98A8-5F92D0BBF824}" presName="connectorText" presStyleLbl="sibTrans2D1" presStyleIdx="5" presStyleCnt="7"/>
      <dgm:spPr/>
    </dgm:pt>
    <dgm:pt modelId="{93045D4F-5002-4943-9052-ACE258921D00}" type="pres">
      <dgm:prSet presAssocID="{27DF516A-E903-734B-BAFE-3ECF11D08818}" presName="node" presStyleLbl="node1" presStyleIdx="6" presStyleCnt="7">
        <dgm:presLayoutVars>
          <dgm:bulletEnabled val="1"/>
        </dgm:presLayoutVars>
      </dgm:prSet>
      <dgm:spPr/>
    </dgm:pt>
    <dgm:pt modelId="{0D1EA7A2-1CBC-9C4C-8C6B-A5D3D11CCB9A}" type="pres">
      <dgm:prSet presAssocID="{4951A66E-7754-A348-9E6C-7F13F762DBB0}" presName="sibTrans" presStyleLbl="sibTrans2D1" presStyleIdx="6" presStyleCnt="7"/>
      <dgm:spPr/>
    </dgm:pt>
    <dgm:pt modelId="{7F4A2FA2-F075-684D-AE81-BE2A1D15AA06}" type="pres">
      <dgm:prSet presAssocID="{4951A66E-7754-A348-9E6C-7F13F762DBB0}" presName="connectorText" presStyleLbl="sibTrans2D1" presStyleIdx="6" presStyleCnt="7"/>
      <dgm:spPr/>
    </dgm:pt>
  </dgm:ptLst>
  <dgm:cxnLst>
    <dgm:cxn modelId="{57543414-D772-8847-8807-AEF3AD221607}" type="presOf" srcId="{10AE4BCB-E26B-8447-98A8-5F92D0BBF824}" destId="{F2E1C526-4AAC-6244-9D10-121ACC871F8C}" srcOrd="1" destOrd="0" presId="urn:microsoft.com/office/officeart/2005/8/layout/cycle2"/>
    <dgm:cxn modelId="{3961C016-8B31-C047-8AD8-39A20558E03C}" srcId="{25D9DE36-7DA7-ED46-8836-3FDC2D549A8C}" destId="{F45BDD1E-DEFC-AC4F-B5D4-2612C808AD5D}" srcOrd="3" destOrd="0" parTransId="{A47D8B1F-D572-0B4A-89B8-E90631E43A5E}" sibTransId="{F05A517B-2D34-3F4C-B03D-C1A56EFBA8B4}"/>
    <dgm:cxn modelId="{7B8E381A-83DD-7A47-BB06-3491CE35C2C4}" srcId="{25D9DE36-7DA7-ED46-8836-3FDC2D549A8C}" destId="{27DF516A-E903-734B-BAFE-3ECF11D08818}" srcOrd="6" destOrd="0" parTransId="{4505CFF6-AE04-2049-9FC5-1DA59529DBA9}" sibTransId="{4951A66E-7754-A348-9E6C-7F13F762DBB0}"/>
    <dgm:cxn modelId="{958E0D29-8451-0746-B9EF-7FC402D9BDA4}" srcId="{25D9DE36-7DA7-ED46-8836-3FDC2D549A8C}" destId="{4E4E4A6B-9C6A-7945-9D19-071CF7ECAE0C}" srcOrd="1" destOrd="0" parTransId="{4C77D361-EE75-DE40-804C-0DC179EBC376}" sibTransId="{90620838-14FE-9D4C-8F89-F6585153545E}"/>
    <dgm:cxn modelId="{05C04F34-807B-4143-B8DD-78914B958645}" srcId="{25D9DE36-7DA7-ED46-8836-3FDC2D549A8C}" destId="{333BC2F3-9594-8243-94CB-70442494443A}" srcOrd="5" destOrd="0" parTransId="{EFD815A2-B245-5C48-A153-19992CDF1EC5}" sibTransId="{10AE4BCB-E26B-8447-98A8-5F92D0BBF824}"/>
    <dgm:cxn modelId="{2A65B735-3EB6-C643-A6E9-024D886A50E5}" type="presOf" srcId="{95434298-3E2E-8A4C-A6A5-4E67A7424484}" destId="{74D863D5-006E-4C4A-AF2E-4EB3989C61DB}" srcOrd="0" destOrd="0" presId="urn:microsoft.com/office/officeart/2005/8/layout/cycle2"/>
    <dgm:cxn modelId="{E45E5C3B-75CA-D241-8EC9-5F9E9F890EC7}" srcId="{25D9DE36-7DA7-ED46-8836-3FDC2D549A8C}" destId="{198E66F3-8639-4747-BE3B-0B7F3A2C3FA4}" srcOrd="2" destOrd="0" parTransId="{38D2203C-E70D-1C46-8B2A-DC2EC28AA21B}" sibTransId="{95434298-3E2E-8A4C-A6A5-4E67A7424484}"/>
    <dgm:cxn modelId="{20FA0942-A3CF-D241-A99D-DC9C7AD6B737}" type="presOf" srcId="{4951A66E-7754-A348-9E6C-7F13F762DBB0}" destId="{7F4A2FA2-F075-684D-AE81-BE2A1D15AA06}" srcOrd="1" destOrd="0" presId="urn:microsoft.com/office/officeart/2005/8/layout/cycle2"/>
    <dgm:cxn modelId="{08FD5B59-3118-F744-88A8-3C88511388D1}" type="presOf" srcId="{4E4E4A6B-9C6A-7945-9D19-071CF7ECAE0C}" destId="{53FF576E-8B4C-FD44-8D8D-7A26B060F9E0}" srcOrd="0" destOrd="0" presId="urn:microsoft.com/office/officeart/2005/8/layout/cycle2"/>
    <dgm:cxn modelId="{27E5255A-769A-6341-88C4-B2C450A1511B}" type="presOf" srcId="{F45BDD1E-DEFC-AC4F-B5D4-2612C808AD5D}" destId="{BCA864DC-B13A-664F-8FBE-20CF084079D6}" srcOrd="0" destOrd="0" presId="urn:microsoft.com/office/officeart/2005/8/layout/cycle2"/>
    <dgm:cxn modelId="{8775535F-F20F-F74C-9DF1-CD0615CB7630}" type="presOf" srcId="{90620838-14FE-9D4C-8F89-F6585153545E}" destId="{13A23350-BFD5-274F-A6B9-F342A94D5C68}" srcOrd="1" destOrd="0" presId="urn:microsoft.com/office/officeart/2005/8/layout/cycle2"/>
    <dgm:cxn modelId="{33BD7570-310A-284B-80C0-32816B7D72BC}" type="presOf" srcId="{90620838-14FE-9D4C-8F89-F6585153545E}" destId="{905AED10-75E5-FE45-8A25-0F9DCD5A8213}" srcOrd="0" destOrd="0" presId="urn:microsoft.com/office/officeart/2005/8/layout/cycle2"/>
    <dgm:cxn modelId="{EE64C676-FC34-3F44-A270-4AD50A33FBA7}" srcId="{25D9DE36-7DA7-ED46-8836-3FDC2D549A8C}" destId="{96ED716A-5338-1642-9ABF-5E68CFDDB590}" srcOrd="4" destOrd="0" parTransId="{6D6E2A18-164F-0242-9645-F44B3BBFF62C}" sibTransId="{0E6DA493-A1AB-FE4B-83ED-AEC7EACAC515}"/>
    <dgm:cxn modelId="{0B86757A-EAB3-904D-BA70-1BBD6B68BA75}" type="presOf" srcId="{17D2E8E9-6E34-2A41-8AA3-688548D0347E}" destId="{5934906A-B60A-CF48-AE95-A1CF056AFEDC}" srcOrd="1" destOrd="0" presId="urn:microsoft.com/office/officeart/2005/8/layout/cycle2"/>
    <dgm:cxn modelId="{F5DFA787-E04E-7D4D-BACB-34781475B921}" type="presOf" srcId="{27DF516A-E903-734B-BAFE-3ECF11D08818}" destId="{93045D4F-5002-4943-9052-ACE258921D00}" srcOrd="0" destOrd="0" presId="urn:microsoft.com/office/officeart/2005/8/layout/cycle2"/>
    <dgm:cxn modelId="{35A7CE94-A02D-1049-AF11-B11F72BC0F98}" type="presOf" srcId="{333BC2F3-9594-8243-94CB-70442494443A}" destId="{360540A0-5929-374A-9281-1CA5236C1A0B}" srcOrd="0" destOrd="0" presId="urn:microsoft.com/office/officeart/2005/8/layout/cycle2"/>
    <dgm:cxn modelId="{251CCF95-0C99-2B49-82D3-ED1A0BC8C704}" type="presOf" srcId="{4951A66E-7754-A348-9E6C-7F13F762DBB0}" destId="{0D1EA7A2-1CBC-9C4C-8C6B-A5D3D11CCB9A}" srcOrd="0" destOrd="0" presId="urn:microsoft.com/office/officeart/2005/8/layout/cycle2"/>
    <dgm:cxn modelId="{755A3EA2-07E6-7C45-B43A-1D4A824B763E}" srcId="{25D9DE36-7DA7-ED46-8836-3FDC2D549A8C}" destId="{9EE531CA-B5D8-A94B-9C50-0D4E99D10833}" srcOrd="0" destOrd="0" parTransId="{C82F8A64-05E8-B341-A73F-8972D1C79CF9}" sibTransId="{17D2E8E9-6E34-2A41-8AA3-688548D0347E}"/>
    <dgm:cxn modelId="{1F93E0A4-FA3A-1743-9938-726E30663CD3}" type="presOf" srcId="{17D2E8E9-6E34-2A41-8AA3-688548D0347E}" destId="{BBB51E62-F112-5A41-9F5F-A611E4780842}" srcOrd="0" destOrd="0" presId="urn:microsoft.com/office/officeart/2005/8/layout/cycle2"/>
    <dgm:cxn modelId="{0D57C2B9-498B-594E-8A43-7056284EDAC8}" type="presOf" srcId="{0E6DA493-A1AB-FE4B-83ED-AEC7EACAC515}" destId="{FF3ED6D3-F79E-7447-8546-BA1AAE8086D0}" srcOrd="0" destOrd="0" presId="urn:microsoft.com/office/officeart/2005/8/layout/cycle2"/>
    <dgm:cxn modelId="{0BF327BB-82FD-7A45-B80D-2F197FD2625E}" type="presOf" srcId="{10AE4BCB-E26B-8447-98A8-5F92D0BBF824}" destId="{2DD28669-2C8D-1246-AD1F-EAAFD3488CB3}" srcOrd="0" destOrd="0" presId="urn:microsoft.com/office/officeart/2005/8/layout/cycle2"/>
    <dgm:cxn modelId="{2A19DCBD-F825-184A-96D8-4E323AA7A17B}" type="presOf" srcId="{198E66F3-8639-4747-BE3B-0B7F3A2C3FA4}" destId="{18212570-04C5-FC48-9717-6328713536DA}" srcOrd="0" destOrd="0" presId="urn:microsoft.com/office/officeart/2005/8/layout/cycle2"/>
    <dgm:cxn modelId="{8E59E0C2-AC11-D046-A964-DC15E40A9D2A}" type="presOf" srcId="{9EE531CA-B5D8-A94B-9C50-0D4E99D10833}" destId="{7BBAB731-4904-9943-BCBB-7266527BB47C}" srcOrd="0" destOrd="0" presId="urn:microsoft.com/office/officeart/2005/8/layout/cycle2"/>
    <dgm:cxn modelId="{4E109ACD-5C20-EB4F-8D28-6A871555F97E}" type="presOf" srcId="{96ED716A-5338-1642-9ABF-5E68CFDDB590}" destId="{D93D97AB-4504-7949-A52D-2E8C7B4676F7}" srcOrd="0" destOrd="0" presId="urn:microsoft.com/office/officeart/2005/8/layout/cycle2"/>
    <dgm:cxn modelId="{36D8E6E0-4B66-614A-9820-E9B22CF24679}" type="presOf" srcId="{F05A517B-2D34-3F4C-B03D-C1A56EFBA8B4}" destId="{5C4D033A-A9A3-A94E-A287-36A5F18E251C}" srcOrd="1" destOrd="0" presId="urn:microsoft.com/office/officeart/2005/8/layout/cycle2"/>
    <dgm:cxn modelId="{AE49F2E2-02D1-E143-B33E-C511A2162D64}" type="presOf" srcId="{F05A517B-2D34-3F4C-B03D-C1A56EFBA8B4}" destId="{73EBB44B-3467-5443-9833-9BD98FBA22E3}" srcOrd="0" destOrd="0" presId="urn:microsoft.com/office/officeart/2005/8/layout/cycle2"/>
    <dgm:cxn modelId="{543352E5-8D6D-9741-A83D-B42A9943BF4C}" type="presOf" srcId="{0E6DA493-A1AB-FE4B-83ED-AEC7EACAC515}" destId="{24037184-6E8A-F742-A42D-31A2CF29B756}" srcOrd="1" destOrd="0" presId="urn:microsoft.com/office/officeart/2005/8/layout/cycle2"/>
    <dgm:cxn modelId="{324C10F0-49A3-E14C-B304-E6C30ADEAA05}" type="presOf" srcId="{25D9DE36-7DA7-ED46-8836-3FDC2D549A8C}" destId="{A4CFF838-9B4B-A24C-B37D-7DF736CB0A4A}" srcOrd="0" destOrd="0" presId="urn:microsoft.com/office/officeart/2005/8/layout/cycle2"/>
    <dgm:cxn modelId="{146F86F0-F00C-254A-8D50-486C72E66957}" type="presOf" srcId="{95434298-3E2E-8A4C-A6A5-4E67A7424484}" destId="{86953F8C-8BF7-694B-9798-7A1FEE3E8088}" srcOrd="1" destOrd="0" presId="urn:microsoft.com/office/officeart/2005/8/layout/cycle2"/>
    <dgm:cxn modelId="{BC90822F-0944-634D-BD2C-86E3D4B49343}" type="presParOf" srcId="{A4CFF838-9B4B-A24C-B37D-7DF736CB0A4A}" destId="{7BBAB731-4904-9943-BCBB-7266527BB47C}" srcOrd="0" destOrd="0" presId="urn:microsoft.com/office/officeart/2005/8/layout/cycle2"/>
    <dgm:cxn modelId="{2825B871-BC7D-A846-9DC1-0F0A1B4A0E5A}" type="presParOf" srcId="{A4CFF838-9B4B-A24C-B37D-7DF736CB0A4A}" destId="{BBB51E62-F112-5A41-9F5F-A611E4780842}" srcOrd="1" destOrd="0" presId="urn:microsoft.com/office/officeart/2005/8/layout/cycle2"/>
    <dgm:cxn modelId="{3D267114-A09B-8244-8C74-D16B3F3A0689}" type="presParOf" srcId="{BBB51E62-F112-5A41-9F5F-A611E4780842}" destId="{5934906A-B60A-CF48-AE95-A1CF056AFEDC}" srcOrd="0" destOrd="0" presId="urn:microsoft.com/office/officeart/2005/8/layout/cycle2"/>
    <dgm:cxn modelId="{50975B2E-99D4-E444-8276-DBB68CBD77A7}" type="presParOf" srcId="{A4CFF838-9B4B-A24C-B37D-7DF736CB0A4A}" destId="{53FF576E-8B4C-FD44-8D8D-7A26B060F9E0}" srcOrd="2" destOrd="0" presId="urn:microsoft.com/office/officeart/2005/8/layout/cycle2"/>
    <dgm:cxn modelId="{C3714B94-ED45-6844-92B1-D82293DA0391}" type="presParOf" srcId="{A4CFF838-9B4B-A24C-B37D-7DF736CB0A4A}" destId="{905AED10-75E5-FE45-8A25-0F9DCD5A8213}" srcOrd="3" destOrd="0" presId="urn:microsoft.com/office/officeart/2005/8/layout/cycle2"/>
    <dgm:cxn modelId="{F613126B-73E5-6241-9BF8-D701AD579C7A}" type="presParOf" srcId="{905AED10-75E5-FE45-8A25-0F9DCD5A8213}" destId="{13A23350-BFD5-274F-A6B9-F342A94D5C68}" srcOrd="0" destOrd="0" presId="urn:microsoft.com/office/officeart/2005/8/layout/cycle2"/>
    <dgm:cxn modelId="{BEF0120C-9158-2848-B472-3DBEF21554C1}" type="presParOf" srcId="{A4CFF838-9B4B-A24C-B37D-7DF736CB0A4A}" destId="{18212570-04C5-FC48-9717-6328713536DA}" srcOrd="4" destOrd="0" presId="urn:microsoft.com/office/officeart/2005/8/layout/cycle2"/>
    <dgm:cxn modelId="{6D655636-2483-1143-B43E-DCBA76565B8C}" type="presParOf" srcId="{A4CFF838-9B4B-A24C-B37D-7DF736CB0A4A}" destId="{74D863D5-006E-4C4A-AF2E-4EB3989C61DB}" srcOrd="5" destOrd="0" presId="urn:microsoft.com/office/officeart/2005/8/layout/cycle2"/>
    <dgm:cxn modelId="{2C6734F6-18C6-344A-8456-F1EA7A20C600}" type="presParOf" srcId="{74D863D5-006E-4C4A-AF2E-4EB3989C61DB}" destId="{86953F8C-8BF7-694B-9798-7A1FEE3E8088}" srcOrd="0" destOrd="0" presId="urn:microsoft.com/office/officeart/2005/8/layout/cycle2"/>
    <dgm:cxn modelId="{6D47B402-C397-E349-B670-FC8801BF262E}" type="presParOf" srcId="{A4CFF838-9B4B-A24C-B37D-7DF736CB0A4A}" destId="{BCA864DC-B13A-664F-8FBE-20CF084079D6}" srcOrd="6" destOrd="0" presId="urn:microsoft.com/office/officeart/2005/8/layout/cycle2"/>
    <dgm:cxn modelId="{F88D97AD-A766-AF4A-A940-6431324781AA}" type="presParOf" srcId="{A4CFF838-9B4B-A24C-B37D-7DF736CB0A4A}" destId="{73EBB44B-3467-5443-9833-9BD98FBA22E3}" srcOrd="7" destOrd="0" presId="urn:microsoft.com/office/officeart/2005/8/layout/cycle2"/>
    <dgm:cxn modelId="{8612E26F-3A1E-164C-847B-1C92359044B9}" type="presParOf" srcId="{73EBB44B-3467-5443-9833-9BD98FBA22E3}" destId="{5C4D033A-A9A3-A94E-A287-36A5F18E251C}" srcOrd="0" destOrd="0" presId="urn:microsoft.com/office/officeart/2005/8/layout/cycle2"/>
    <dgm:cxn modelId="{F6C33EC3-F39D-4342-8D8C-3DC827F08DCF}" type="presParOf" srcId="{A4CFF838-9B4B-A24C-B37D-7DF736CB0A4A}" destId="{D93D97AB-4504-7949-A52D-2E8C7B4676F7}" srcOrd="8" destOrd="0" presId="urn:microsoft.com/office/officeart/2005/8/layout/cycle2"/>
    <dgm:cxn modelId="{0BA8FD2F-5239-904D-A5A7-E35943D82A5E}" type="presParOf" srcId="{A4CFF838-9B4B-A24C-B37D-7DF736CB0A4A}" destId="{FF3ED6D3-F79E-7447-8546-BA1AAE8086D0}" srcOrd="9" destOrd="0" presId="urn:microsoft.com/office/officeart/2005/8/layout/cycle2"/>
    <dgm:cxn modelId="{23DC5BAF-CE63-094A-9347-A422BD09D6DF}" type="presParOf" srcId="{FF3ED6D3-F79E-7447-8546-BA1AAE8086D0}" destId="{24037184-6E8A-F742-A42D-31A2CF29B756}" srcOrd="0" destOrd="0" presId="urn:microsoft.com/office/officeart/2005/8/layout/cycle2"/>
    <dgm:cxn modelId="{3C80B62E-56CF-FF48-8D34-65A8675760C5}" type="presParOf" srcId="{A4CFF838-9B4B-A24C-B37D-7DF736CB0A4A}" destId="{360540A0-5929-374A-9281-1CA5236C1A0B}" srcOrd="10" destOrd="0" presId="urn:microsoft.com/office/officeart/2005/8/layout/cycle2"/>
    <dgm:cxn modelId="{67A53CDF-8B6D-164D-98F7-CA5A51E45FE9}" type="presParOf" srcId="{A4CFF838-9B4B-A24C-B37D-7DF736CB0A4A}" destId="{2DD28669-2C8D-1246-AD1F-EAAFD3488CB3}" srcOrd="11" destOrd="0" presId="urn:microsoft.com/office/officeart/2005/8/layout/cycle2"/>
    <dgm:cxn modelId="{F3D784C9-17AF-7D44-BF09-41A260AE1E3E}" type="presParOf" srcId="{2DD28669-2C8D-1246-AD1F-EAAFD3488CB3}" destId="{F2E1C526-4AAC-6244-9D10-121ACC871F8C}" srcOrd="0" destOrd="0" presId="urn:microsoft.com/office/officeart/2005/8/layout/cycle2"/>
    <dgm:cxn modelId="{0505CE8B-4AF3-184F-8592-9161E85A78CD}" type="presParOf" srcId="{A4CFF838-9B4B-A24C-B37D-7DF736CB0A4A}" destId="{93045D4F-5002-4943-9052-ACE258921D00}" srcOrd="12" destOrd="0" presId="urn:microsoft.com/office/officeart/2005/8/layout/cycle2"/>
    <dgm:cxn modelId="{68F2C21C-BB2C-2C4C-A540-22DBD1F461A2}" type="presParOf" srcId="{A4CFF838-9B4B-A24C-B37D-7DF736CB0A4A}" destId="{0D1EA7A2-1CBC-9C4C-8C6B-A5D3D11CCB9A}" srcOrd="13" destOrd="0" presId="urn:microsoft.com/office/officeart/2005/8/layout/cycle2"/>
    <dgm:cxn modelId="{56807231-0CAE-A045-81BE-8AC120CCB6F5}" type="presParOf" srcId="{0D1EA7A2-1CBC-9C4C-8C6B-A5D3D11CCB9A}" destId="{7F4A2FA2-F075-684D-AE81-BE2A1D15AA0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AC0679-DABA-7F45-B133-0226E605675F}" type="doc">
      <dgm:prSet loTypeId="urn:microsoft.com/office/officeart/2005/8/layout/list1" loCatId="relationship" qsTypeId="urn:microsoft.com/office/officeart/2005/8/quickstyle/simple1" qsCatId="simple" csTypeId="urn:microsoft.com/office/officeart/2005/8/colors/accent2_3" csCatId="accent2" phldr="1"/>
      <dgm:spPr/>
      <dgm:t>
        <a:bodyPr/>
        <a:lstStyle/>
        <a:p>
          <a:endParaRPr lang="zh-CN" altLang="en-US"/>
        </a:p>
      </dgm:t>
    </dgm:pt>
    <dgm:pt modelId="{15C8BF99-8B72-3443-8491-0CD3BD4D5716}">
      <dgm:prSet/>
      <dgm:spPr/>
      <dgm:t>
        <a:bodyPr/>
        <a:lstStyle/>
        <a:p>
          <a:r>
            <a:rPr kumimoji="1" lang="zh-CN" b="1" dirty="0">
              <a:latin typeface="Microsoft YaHei" panose="020B0503020204020204" pitchFamily="34" charset="-122"/>
              <a:ea typeface="Microsoft YaHei" panose="020B0503020204020204" pitchFamily="34" charset="-122"/>
            </a:rPr>
            <a:t>最小生成树</a:t>
          </a:r>
          <a:r>
            <a:rPr kumimoji="1" lang="zh-CN" dirty="0">
              <a:latin typeface="Microsoft YaHei" panose="020B0503020204020204" pitchFamily="34" charset="-122"/>
              <a:ea typeface="Microsoft YaHei" panose="020B0503020204020204" pitchFamily="34" charset="-122"/>
            </a:rPr>
            <a:t>：给定无向图和边权，选一棵连通所有顶点且边权和最小的生成树</a:t>
          </a:r>
          <a:endParaRPr lang="zh-CN" dirty="0">
            <a:latin typeface="Microsoft YaHei" panose="020B0503020204020204" pitchFamily="34" charset="-122"/>
            <a:ea typeface="Microsoft YaHei" panose="020B0503020204020204" pitchFamily="34" charset="-122"/>
          </a:endParaRPr>
        </a:p>
      </dgm:t>
    </dgm:pt>
    <dgm:pt modelId="{8F82ED7D-A35A-864F-B659-A0451DADB3BF}" type="parTrans" cxnId="{BA2915BA-AA92-CF49-A764-81622E384CF7}">
      <dgm:prSet/>
      <dgm:spPr/>
      <dgm:t>
        <a:bodyPr/>
        <a:lstStyle/>
        <a:p>
          <a:endParaRPr lang="zh-CN" altLang="en-US">
            <a:latin typeface="Microsoft YaHei" panose="020B0503020204020204" pitchFamily="34" charset="-122"/>
            <a:ea typeface="Microsoft YaHei" panose="020B0503020204020204" pitchFamily="34" charset="-122"/>
          </a:endParaRPr>
        </a:p>
      </dgm:t>
    </dgm:pt>
    <dgm:pt modelId="{9856B880-089F-3642-B1DF-C6EA7CEA6EA2}" type="sibTrans" cxnId="{BA2915BA-AA92-CF49-A764-81622E384CF7}">
      <dgm:prSet/>
      <dgm:spPr/>
      <dgm:t>
        <a:bodyPr/>
        <a:lstStyle/>
        <a:p>
          <a:endParaRPr lang="zh-CN" altLang="en-US">
            <a:latin typeface="Microsoft YaHei" panose="020B0503020204020204" pitchFamily="34" charset="-122"/>
            <a:ea typeface="Microsoft YaHei" panose="020B0503020204020204" pitchFamily="34" charset="-122"/>
          </a:endParaRPr>
        </a:p>
      </dgm:t>
    </dgm:pt>
    <dgm:pt modelId="{13617FFF-0F89-CF4F-9391-2ABA7EFA6F19}">
      <dgm:prSet/>
      <dgm:spPr/>
      <dgm:t>
        <a:bodyPr/>
        <a:lstStyle/>
        <a:p>
          <a:r>
            <a:rPr kumimoji="1" lang="en-US" dirty="0">
              <a:latin typeface="Microsoft YaHei" panose="020B0503020204020204" pitchFamily="34" charset="-122"/>
              <a:ea typeface="Microsoft YaHei" panose="020B0503020204020204" pitchFamily="34" charset="-122"/>
            </a:rPr>
            <a:t>Kruskal</a:t>
          </a:r>
          <a:r>
            <a:rPr kumimoji="1" lang="zh-CN" dirty="0">
              <a:latin typeface="Microsoft YaHei" panose="020B0503020204020204" pitchFamily="34" charset="-122"/>
              <a:ea typeface="Microsoft YaHei" panose="020B0503020204020204" pitchFamily="34" charset="-122"/>
            </a:rPr>
            <a:t>（贪心选最小，</a:t>
          </a:r>
          <a:r>
            <a:rPr kumimoji="1" lang="en-US" dirty="0">
              <a:latin typeface="Microsoft YaHei" panose="020B0503020204020204" pitchFamily="34" charset="-122"/>
              <a:ea typeface="Microsoft YaHei" panose="020B0503020204020204" pitchFamily="34" charset="-122"/>
            </a:rPr>
            <a:t>O(</a:t>
          </a:r>
          <a:r>
            <a:rPr kumimoji="1" lang="en-US" dirty="0" err="1">
              <a:latin typeface="Microsoft YaHei" panose="020B0503020204020204" pitchFamily="34" charset="-122"/>
              <a:ea typeface="Microsoft YaHei" panose="020B0503020204020204" pitchFamily="34" charset="-122"/>
            </a:rPr>
            <a:t>ElogV</a:t>
          </a:r>
          <a:r>
            <a:rPr kumimoji="1" lang="en-US" dirty="0">
              <a:latin typeface="Microsoft YaHei" panose="020B0503020204020204" pitchFamily="34" charset="-122"/>
              <a:ea typeface="Microsoft YaHei" panose="020B0503020204020204" pitchFamily="34" charset="-122"/>
            </a:rPr>
            <a:t>)) Prim</a:t>
          </a:r>
          <a:r>
            <a:rPr kumimoji="1" lang="zh-CN" dirty="0">
              <a:latin typeface="Microsoft YaHei" panose="020B0503020204020204" pitchFamily="34" charset="-122"/>
              <a:ea typeface="Microsoft YaHei" panose="020B0503020204020204" pitchFamily="34" charset="-122"/>
            </a:rPr>
            <a:t>（从某点开始选最小连通，</a:t>
          </a:r>
          <a:r>
            <a:rPr kumimoji="1" lang="en-US" dirty="0">
              <a:latin typeface="Microsoft YaHei" panose="020B0503020204020204" pitchFamily="34" charset="-122"/>
              <a:ea typeface="Microsoft YaHei" panose="020B0503020204020204" pitchFamily="34" charset="-122"/>
            </a:rPr>
            <a:t>O(V^2))</a:t>
          </a:r>
          <a:r>
            <a:rPr kumimoji="1" lang="zh-CN" dirty="0">
              <a:latin typeface="Microsoft YaHei" panose="020B0503020204020204" pitchFamily="34" charset="-122"/>
              <a:ea typeface="Microsoft YaHei" panose="020B0503020204020204" pitchFamily="34" charset="-122"/>
            </a:rPr>
            <a:t> 切割性质</a:t>
          </a:r>
          <a:endParaRPr lang="zh-CN" dirty="0">
            <a:latin typeface="Microsoft YaHei" panose="020B0503020204020204" pitchFamily="34" charset="-122"/>
            <a:ea typeface="Microsoft YaHei" panose="020B0503020204020204" pitchFamily="34" charset="-122"/>
          </a:endParaRPr>
        </a:p>
      </dgm:t>
    </dgm:pt>
    <dgm:pt modelId="{9217C4D8-E9AF-2945-999A-38059B87150C}" type="parTrans" cxnId="{EC03755A-F60A-DF41-9D14-2AE3A8D91322}">
      <dgm:prSet/>
      <dgm:spPr/>
      <dgm:t>
        <a:bodyPr/>
        <a:lstStyle/>
        <a:p>
          <a:endParaRPr lang="zh-CN" altLang="en-US">
            <a:latin typeface="Microsoft YaHei" panose="020B0503020204020204" pitchFamily="34" charset="-122"/>
            <a:ea typeface="Microsoft YaHei" panose="020B0503020204020204" pitchFamily="34" charset="-122"/>
          </a:endParaRPr>
        </a:p>
      </dgm:t>
    </dgm:pt>
    <dgm:pt modelId="{8A82FE6E-FD85-7A46-A197-F10CCCC4BA70}" type="sibTrans" cxnId="{EC03755A-F60A-DF41-9D14-2AE3A8D91322}">
      <dgm:prSet/>
      <dgm:spPr/>
      <dgm:t>
        <a:bodyPr/>
        <a:lstStyle/>
        <a:p>
          <a:endParaRPr lang="zh-CN" altLang="en-US">
            <a:latin typeface="Microsoft YaHei" panose="020B0503020204020204" pitchFamily="34" charset="-122"/>
            <a:ea typeface="Microsoft YaHei" panose="020B0503020204020204" pitchFamily="34" charset="-122"/>
          </a:endParaRPr>
        </a:p>
      </dgm:t>
    </dgm:pt>
    <dgm:pt modelId="{8779AAC9-F691-6F4F-A24F-8C974D1A9528}">
      <dgm:prSet/>
      <dgm:spPr/>
      <dgm:t>
        <a:bodyPr/>
        <a:lstStyle/>
        <a:p>
          <a:r>
            <a:rPr kumimoji="1" lang="zh-CN" b="1" dirty="0">
              <a:latin typeface="Microsoft YaHei" panose="020B0503020204020204" pitchFamily="34" charset="-122"/>
              <a:ea typeface="Microsoft YaHei" panose="020B0503020204020204" pitchFamily="34" charset="-122"/>
            </a:rPr>
            <a:t>最短路径问题</a:t>
          </a:r>
          <a:endParaRPr lang="zh-CN" b="1" dirty="0">
            <a:latin typeface="Microsoft YaHei" panose="020B0503020204020204" pitchFamily="34" charset="-122"/>
            <a:ea typeface="Microsoft YaHei" panose="020B0503020204020204" pitchFamily="34" charset="-122"/>
          </a:endParaRPr>
        </a:p>
      </dgm:t>
    </dgm:pt>
    <dgm:pt modelId="{B913ACEB-817A-2949-AA82-CB53FBC7D493}" type="parTrans" cxnId="{3191001B-7B03-584C-9026-24B9059D9F00}">
      <dgm:prSet/>
      <dgm:spPr/>
      <dgm:t>
        <a:bodyPr/>
        <a:lstStyle/>
        <a:p>
          <a:endParaRPr lang="zh-CN" altLang="en-US">
            <a:latin typeface="Microsoft YaHei" panose="020B0503020204020204" pitchFamily="34" charset="-122"/>
            <a:ea typeface="Microsoft YaHei" panose="020B0503020204020204" pitchFamily="34" charset="-122"/>
          </a:endParaRPr>
        </a:p>
      </dgm:t>
    </dgm:pt>
    <dgm:pt modelId="{3840875B-C446-5642-B8C2-40ABA389C848}" type="sibTrans" cxnId="{3191001B-7B03-584C-9026-24B9059D9F00}">
      <dgm:prSet/>
      <dgm:spPr/>
      <dgm:t>
        <a:bodyPr/>
        <a:lstStyle/>
        <a:p>
          <a:endParaRPr lang="zh-CN" altLang="en-US">
            <a:latin typeface="Microsoft YaHei" panose="020B0503020204020204" pitchFamily="34" charset="-122"/>
            <a:ea typeface="Microsoft YaHei" panose="020B0503020204020204" pitchFamily="34" charset="-122"/>
          </a:endParaRPr>
        </a:p>
      </dgm:t>
    </dgm:pt>
    <dgm:pt modelId="{0290E88C-C809-244E-8249-2E7A859A434E}">
      <dgm:prSet/>
      <dgm:spPr/>
      <dgm:t>
        <a:bodyPr/>
        <a:lstStyle/>
        <a:p>
          <a:r>
            <a:rPr kumimoji="1" lang="zh-CN" dirty="0">
              <a:latin typeface="Microsoft YaHei" panose="020B0503020204020204" pitchFamily="34" charset="-122"/>
              <a:ea typeface="Microsoft YaHei" panose="020B0503020204020204" pitchFamily="34" charset="-122"/>
            </a:rPr>
            <a:t>单源最短 </a:t>
          </a:r>
          <a:r>
            <a:rPr kumimoji="1" lang="en-US" dirty="0">
              <a:latin typeface="Microsoft YaHei" panose="020B0503020204020204" pitchFamily="34" charset="-122"/>
              <a:ea typeface="Microsoft YaHei" panose="020B0503020204020204" pitchFamily="34" charset="-122"/>
            </a:rPr>
            <a:t>—</a:t>
          </a:r>
          <a:r>
            <a:rPr kumimoji="1" lang="zh-CN" dirty="0">
              <a:latin typeface="Microsoft YaHei" panose="020B0503020204020204" pitchFamily="34" charset="-122"/>
              <a:ea typeface="Microsoft YaHei" panose="020B0503020204020204" pitchFamily="34" charset="-122"/>
            </a:rPr>
            <a:t> </a:t>
          </a:r>
          <a:r>
            <a:rPr kumimoji="1" lang="en-US" dirty="0">
              <a:latin typeface="Microsoft YaHei" panose="020B0503020204020204" pitchFamily="34" charset="-122"/>
              <a:ea typeface="Microsoft YaHei" panose="020B0503020204020204" pitchFamily="34" charset="-122"/>
            </a:rPr>
            <a:t>Dijkstra</a:t>
          </a:r>
          <a:r>
            <a:rPr kumimoji="1" lang="zh-CN" dirty="0">
              <a:latin typeface="Microsoft YaHei" panose="020B0503020204020204" pitchFamily="34" charset="-122"/>
              <a:ea typeface="Microsoft YaHei" panose="020B0503020204020204" pitchFamily="34" charset="-122"/>
            </a:rPr>
            <a:t>（贪心选未被访问的最近顶点，</a:t>
          </a:r>
          <a:r>
            <a:rPr kumimoji="1" lang="en-US" dirty="0">
              <a:latin typeface="Microsoft YaHei" panose="020B0503020204020204" pitchFamily="34" charset="-122"/>
              <a:ea typeface="Microsoft YaHei" panose="020B0503020204020204" pitchFamily="34" charset="-122"/>
            </a:rPr>
            <a:t>O(V^2)</a:t>
          </a:r>
          <a:r>
            <a:rPr kumimoji="1" lang="zh-CN" dirty="0">
              <a:latin typeface="Microsoft YaHei" panose="020B0503020204020204" pitchFamily="34" charset="-122"/>
              <a:ea typeface="Microsoft YaHei" panose="020B0503020204020204" pitchFamily="34" charset="-122"/>
            </a:rPr>
            <a:t>二叉堆优化到</a:t>
          </a:r>
          <a:r>
            <a:rPr kumimoji="1" lang="en-US" dirty="0" err="1">
              <a:latin typeface="Microsoft YaHei" panose="020B0503020204020204" pitchFamily="34" charset="-122"/>
              <a:ea typeface="Microsoft YaHei" panose="020B0503020204020204" pitchFamily="34" charset="-122"/>
            </a:rPr>
            <a:t>VlogV</a:t>
          </a:r>
          <a:r>
            <a:rPr kumimoji="1" lang="en-US" dirty="0">
              <a:latin typeface="Microsoft YaHei" panose="020B0503020204020204" pitchFamily="34" charset="-122"/>
              <a:ea typeface="Microsoft YaHei" panose="020B0503020204020204" pitchFamily="34" charset="-122"/>
            </a:rPr>
            <a:t>)</a:t>
          </a:r>
          <a:endParaRPr lang="zh-CN" dirty="0">
            <a:latin typeface="Microsoft YaHei" panose="020B0503020204020204" pitchFamily="34" charset="-122"/>
            <a:ea typeface="Microsoft YaHei" panose="020B0503020204020204" pitchFamily="34" charset="-122"/>
          </a:endParaRPr>
        </a:p>
      </dgm:t>
    </dgm:pt>
    <dgm:pt modelId="{70529A46-C1E8-974E-8ECE-4D9EFC411F78}" type="parTrans" cxnId="{DA6EEA62-FAEF-6848-834C-D344834CB17E}">
      <dgm:prSet/>
      <dgm:spPr/>
      <dgm:t>
        <a:bodyPr/>
        <a:lstStyle/>
        <a:p>
          <a:endParaRPr lang="zh-CN" altLang="en-US">
            <a:latin typeface="Microsoft YaHei" panose="020B0503020204020204" pitchFamily="34" charset="-122"/>
            <a:ea typeface="Microsoft YaHei" panose="020B0503020204020204" pitchFamily="34" charset="-122"/>
          </a:endParaRPr>
        </a:p>
      </dgm:t>
    </dgm:pt>
    <dgm:pt modelId="{68E22A65-FE41-EE4E-922F-6891B821707F}" type="sibTrans" cxnId="{DA6EEA62-FAEF-6848-834C-D344834CB17E}">
      <dgm:prSet/>
      <dgm:spPr/>
      <dgm:t>
        <a:bodyPr/>
        <a:lstStyle/>
        <a:p>
          <a:endParaRPr lang="zh-CN" altLang="en-US">
            <a:latin typeface="Microsoft YaHei" panose="020B0503020204020204" pitchFamily="34" charset="-122"/>
            <a:ea typeface="Microsoft YaHei" panose="020B0503020204020204" pitchFamily="34" charset="-122"/>
          </a:endParaRPr>
        </a:p>
      </dgm:t>
    </dgm:pt>
    <dgm:pt modelId="{17656BF7-8B99-D647-A74E-CC82CAE698B3}">
      <dgm:prSet/>
      <dgm:spPr/>
      <dgm:t>
        <a:bodyPr/>
        <a:lstStyle/>
        <a:p>
          <a:r>
            <a:rPr kumimoji="1" lang="zh-CN">
              <a:latin typeface="Microsoft YaHei" panose="020B0503020204020204" pitchFamily="34" charset="-122"/>
              <a:ea typeface="Microsoft YaHei" panose="020B0503020204020204" pitchFamily="34" charset="-122"/>
            </a:rPr>
            <a:t>全对最短 </a:t>
          </a:r>
          <a:r>
            <a:rPr kumimoji="1" lang="en-US">
              <a:latin typeface="Microsoft YaHei" panose="020B0503020204020204" pitchFamily="34" charset="-122"/>
              <a:ea typeface="Microsoft YaHei" panose="020B0503020204020204" pitchFamily="34" charset="-122"/>
            </a:rPr>
            <a:t>—</a:t>
          </a:r>
          <a:r>
            <a:rPr kumimoji="1" lang="zh-CN">
              <a:latin typeface="Microsoft YaHei" panose="020B0503020204020204" pitchFamily="34" charset="-122"/>
              <a:ea typeface="Microsoft YaHei" panose="020B0503020204020204" pitchFamily="34" charset="-122"/>
            </a:rPr>
            <a:t> </a:t>
          </a:r>
          <a:r>
            <a:rPr kumimoji="1" lang="en-US">
              <a:latin typeface="Microsoft YaHei" panose="020B0503020204020204" pitchFamily="34" charset="-122"/>
              <a:ea typeface="Microsoft YaHei" panose="020B0503020204020204" pitchFamily="34" charset="-122"/>
            </a:rPr>
            <a:t>Floyd</a:t>
          </a:r>
          <a:r>
            <a:rPr kumimoji="1" lang="zh-CN">
              <a:latin typeface="Microsoft YaHei" panose="020B0503020204020204" pitchFamily="34" charset="-122"/>
              <a:ea typeface="Microsoft YaHei" panose="020B0503020204020204" pitchFamily="34" charset="-122"/>
            </a:rPr>
            <a:t>（三重循环动规，</a:t>
          </a:r>
          <a:r>
            <a:rPr kumimoji="1" lang="en-US">
              <a:latin typeface="Microsoft YaHei" panose="020B0503020204020204" pitchFamily="34" charset="-122"/>
              <a:ea typeface="Microsoft YaHei" panose="020B0503020204020204" pitchFamily="34" charset="-122"/>
            </a:rPr>
            <a:t>O(V^3)</a:t>
          </a:r>
          <a:endParaRPr lang="zh-CN">
            <a:latin typeface="Microsoft YaHei" panose="020B0503020204020204" pitchFamily="34" charset="-122"/>
            <a:ea typeface="Microsoft YaHei" panose="020B0503020204020204" pitchFamily="34" charset="-122"/>
          </a:endParaRPr>
        </a:p>
      </dgm:t>
    </dgm:pt>
    <dgm:pt modelId="{E6BA44F8-207E-2C41-89CD-94A6C478AAD9}" type="parTrans" cxnId="{709E4B70-BA09-D840-A7EE-942D2A8DDA7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0DF15C2E-B89D-5244-8D23-A1F6D3784B81}" type="sibTrans" cxnId="{709E4B70-BA09-D840-A7EE-942D2A8DDA7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5AAB7A20-0B41-AB40-9AA6-21A01203C584}">
      <dgm:prSet/>
      <dgm:spPr/>
      <dgm:t>
        <a:bodyPr/>
        <a:lstStyle/>
        <a:p>
          <a:r>
            <a:rPr kumimoji="1" lang="zh-CN" b="1" dirty="0">
              <a:latin typeface="Microsoft YaHei" panose="020B0503020204020204" pitchFamily="34" charset="-122"/>
              <a:ea typeface="Microsoft YaHei" panose="020B0503020204020204" pitchFamily="34" charset="-122"/>
            </a:rPr>
            <a:t>网络流</a:t>
          </a:r>
          <a:endParaRPr lang="zh-CN" b="1" dirty="0">
            <a:latin typeface="Microsoft YaHei" panose="020B0503020204020204" pitchFamily="34" charset="-122"/>
            <a:ea typeface="Microsoft YaHei" panose="020B0503020204020204" pitchFamily="34" charset="-122"/>
          </a:endParaRPr>
        </a:p>
      </dgm:t>
    </dgm:pt>
    <dgm:pt modelId="{F4A38078-FF6C-634C-BDF2-8502CA3AD302}" type="parTrans" cxnId="{DB16D798-6BFF-0446-9B1E-4335D40404E0}">
      <dgm:prSet/>
      <dgm:spPr/>
      <dgm:t>
        <a:bodyPr/>
        <a:lstStyle/>
        <a:p>
          <a:endParaRPr lang="zh-CN" altLang="en-US">
            <a:latin typeface="Microsoft YaHei" panose="020B0503020204020204" pitchFamily="34" charset="-122"/>
            <a:ea typeface="Microsoft YaHei" panose="020B0503020204020204" pitchFamily="34" charset="-122"/>
          </a:endParaRPr>
        </a:p>
      </dgm:t>
    </dgm:pt>
    <dgm:pt modelId="{A52FB6F6-F868-D148-A778-F03CEE255ED3}" type="sibTrans" cxnId="{DB16D798-6BFF-0446-9B1E-4335D40404E0}">
      <dgm:prSet/>
      <dgm:spPr/>
      <dgm:t>
        <a:bodyPr/>
        <a:lstStyle/>
        <a:p>
          <a:endParaRPr lang="zh-CN" altLang="en-US">
            <a:latin typeface="Microsoft YaHei" panose="020B0503020204020204" pitchFamily="34" charset="-122"/>
            <a:ea typeface="Microsoft YaHei" panose="020B0503020204020204" pitchFamily="34" charset="-122"/>
          </a:endParaRPr>
        </a:p>
      </dgm:t>
    </dgm:pt>
    <dgm:pt modelId="{2F9019E5-0142-0643-8B8E-738AF6A839C3}">
      <dgm:prSet/>
      <dgm:spPr/>
      <dgm:t>
        <a:bodyPr/>
        <a:lstStyle/>
        <a:p>
          <a:r>
            <a:rPr kumimoji="1" lang="zh-CN" b="1" dirty="0">
              <a:latin typeface="Microsoft YaHei" panose="020B0503020204020204" pitchFamily="34" charset="-122"/>
              <a:ea typeface="Microsoft YaHei" panose="020B0503020204020204" pitchFamily="34" charset="-122"/>
            </a:rPr>
            <a:t>最大流 </a:t>
          </a:r>
          <a:r>
            <a:rPr kumimoji="1" lang="en-US" dirty="0">
              <a:latin typeface="Microsoft YaHei" panose="020B0503020204020204" pitchFamily="34" charset="-122"/>
              <a:ea typeface="Microsoft YaHei" panose="020B0503020204020204" pitchFamily="34" charset="-122"/>
            </a:rPr>
            <a:t>—</a:t>
          </a:r>
          <a:r>
            <a:rPr kumimoji="1" lang="zh-CN" dirty="0">
              <a:latin typeface="Microsoft YaHei" panose="020B0503020204020204" pitchFamily="34" charset="-122"/>
              <a:ea typeface="Microsoft YaHei" panose="020B0503020204020204" pitchFamily="34" charset="-122"/>
            </a:rPr>
            <a:t> </a:t>
          </a:r>
          <a:r>
            <a:rPr kumimoji="1" lang="en-US" dirty="0">
              <a:latin typeface="Microsoft YaHei" panose="020B0503020204020204" pitchFamily="34" charset="-122"/>
              <a:ea typeface="Microsoft YaHei" panose="020B0503020204020204" pitchFamily="34" charset="-122"/>
            </a:rPr>
            <a:t>FF</a:t>
          </a:r>
          <a:r>
            <a:rPr kumimoji="1" lang="zh-CN" dirty="0">
              <a:latin typeface="Microsoft YaHei" panose="020B0503020204020204" pitchFamily="34" charset="-122"/>
              <a:ea typeface="Microsoft YaHei" panose="020B0503020204020204" pitchFamily="34" charset="-122"/>
            </a:rPr>
            <a:t>（不断找增广路径更新，</a:t>
          </a:r>
          <a:r>
            <a:rPr kumimoji="1" lang="en-US" dirty="0">
              <a:latin typeface="Microsoft YaHei" panose="020B0503020204020204" pitchFamily="34" charset="-122"/>
              <a:ea typeface="Microsoft YaHei" panose="020B0503020204020204" pitchFamily="34" charset="-122"/>
            </a:rPr>
            <a:t>O(</a:t>
          </a:r>
          <a:r>
            <a:rPr kumimoji="1" lang="en-US" dirty="0" err="1">
              <a:latin typeface="Microsoft YaHei" panose="020B0503020204020204" pitchFamily="34" charset="-122"/>
              <a:ea typeface="Microsoft YaHei" panose="020B0503020204020204" pitchFamily="34" charset="-122"/>
            </a:rPr>
            <a:t>mC</a:t>
          </a:r>
          <a:r>
            <a:rPr kumimoji="1" lang="en-US" dirty="0">
              <a:latin typeface="Microsoft YaHei" panose="020B0503020204020204" pitchFamily="34" charset="-122"/>
              <a:ea typeface="Microsoft YaHei" panose="020B0503020204020204" pitchFamily="34" charset="-122"/>
            </a:rPr>
            <a:t>))</a:t>
          </a:r>
          <a:r>
            <a:rPr kumimoji="1" lang="zh-CN" dirty="0">
              <a:latin typeface="Microsoft YaHei" panose="020B0503020204020204" pitchFamily="34" charset="-122"/>
              <a:ea typeface="Microsoft YaHei" panose="020B0503020204020204" pitchFamily="34" charset="-122"/>
            </a:rPr>
            <a:t>，</a:t>
          </a:r>
          <a:r>
            <a:rPr kumimoji="1" lang="en-US" dirty="0" err="1">
              <a:latin typeface="Microsoft YaHei" panose="020B0503020204020204" pitchFamily="34" charset="-122"/>
              <a:ea typeface="Microsoft YaHei" panose="020B0503020204020204" pitchFamily="34" charset="-122"/>
            </a:rPr>
            <a:t>Dinic</a:t>
          </a:r>
          <a:r>
            <a:rPr kumimoji="1" lang="zh-CN" dirty="0">
              <a:latin typeface="Microsoft YaHei" panose="020B0503020204020204" pitchFamily="34" charset="-122"/>
              <a:ea typeface="Microsoft YaHei" panose="020B0503020204020204" pitchFamily="34" charset="-122"/>
            </a:rPr>
            <a:t>（分层图找阻塞流，</a:t>
          </a:r>
          <a:r>
            <a:rPr kumimoji="1" lang="en-US" dirty="0">
              <a:latin typeface="Microsoft YaHei" panose="020B0503020204020204" pitchFamily="34" charset="-122"/>
              <a:ea typeface="Microsoft YaHei" panose="020B0503020204020204" pitchFamily="34" charset="-122"/>
            </a:rPr>
            <a:t>O(n^3))</a:t>
          </a:r>
          <a:endParaRPr lang="zh-CN" dirty="0">
            <a:latin typeface="Microsoft YaHei" panose="020B0503020204020204" pitchFamily="34" charset="-122"/>
            <a:ea typeface="Microsoft YaHei" panose="020B0503020204020204" pitchFamily="34" charset="-122"/>
          </a:endParaRPr>
        </a:p>
      </dgm:t>
    </dgm:pt>
    <dgm:pt modelId="{D4619383-CC26-6B42-BA09-83DCE0BB32D1}" type="parTrans" cxnId="{F1000D8E-CEA0-F84F-B8B5-2A2BD3AE75AC}">
      <dgm:prSet/>
      <dgm:spPr/>
      <dgm:t>
        <a:bodyPr/>
        <a:lstStyle/>
        <a:p>
          <a:endParaRPr lang="zh-CN" altLang="en-US">
            <a:latin typeface="Microsoft YaHei" panose="020B0503020204020204" pitchFamily="34" charset="-122"/>
            <a:ea typeface="Microsoft YaHei" panose="020B0503020204020204" pitchFamily="34" charset="-122"/>
          </a:endParaRPr>
        </a:p>
      </dgm:t>
    </dgm:pt>
    <dgm:pt modelId="{8C686B94-56E4-404D-AB50-A25D26383BF1}" type="sibTrans" cxnId="{F1000D8E-CEA0-F84F-B8B5-2A2BD3AE75AC}">
      <dgm:prSet/>
      <dgm:spPr/>
      <dgm:t>
        <a:bodyPr/>
        <a:lstStyle/>
        <a:p>
          <a:endParaRPr lang="zh-CN" altLang="en-US">
            <a:latin typeface="Microsoft YaHei" panose="020B0503020204020204" pitchFamily="34" charset="-122"/>
            <a:ea typeface="Microsoft YaHei" panose="020B0503020204020204" pitchFamily="34" charset="-122"/>
          </a:endParaRPr>
        </a:p>
      </dgm:t>
    </dgm:pt>
    <dgm:pt modelId="{7D8CE30C-A6E4-BD4C-BDB0-BBF632D776B0}">
      <dgm:prSet/>
      <dgm:spPr/>
      <dgm:t>
        <a:bodyPr/>
        <a:lstStyle/>
        <a:p>
          <a:r>
            <a:rPr kumimoji="1" lang="zh-CN" b="1" dirty="0">
              <a:latin typeface="Microsoft YaHei" panose="020B0503020204020204" pitchFamily="34" charset="-122"/>
              <a:ea typeface="Microsoft YaHei" panose="020B0503020204020204" pitchFamily="34" charset="-122"/>
            </a:rPr>
            <a:t>最小费用流 </a:t>
          </a:r>
          <a:r>
            <a:rPr kumimoji="1" lang="en-US" dirty="0">
              <a:latin typeface="Microsoft YaHei" panose="020B0503020204020204" pitchFamily="34" charset="-122"/>
              <a:ea typeface="Microsoft YaHei" panose="020B0503020204020204" pitchFamily="34" charset="-122"/>
            </a:rPr>
            <a:t>—</a:t>
          </a:r>
          <a:r>
            <a:rPr kumimoji="1" lang="zh-CN" dirty="0">
              <a:latin typeface="Microsoft YaHei" panose="020B0503020204020204" pitchFamily="34" charset="-122"/>
              <a:ea typeface="Microsoft YaHei" panose="020B0503020204020204" pitchFamily="34" charset="-122"/>
            </a:rPr>
            <a:t> 负回路（找最大流，找负回路加圈流）、最短路径增广</a:t>
          </a:r>
          <a:endParaRPr lang="zh-CN" dirty="0">
            <a:latin typeface="Microsoft YaHei" panose="020B0503020204020204" pitchFamily="34" charset="-122"/>
            <a:ea typeface="Microsoft YaHei" panose="020B0503020204020204" pitchFamily="34" charset="-122"/>
          </a:endParaRPr>
        </a:p>
      </dgm:t>
    </dgm:pt>
    <dgm:pt modelId="{F3B44CA0-678D-E442-B425-DC6EDDFF9AB4}" type="parTrans" cxnId="{1B1810B5-2358-9D46-A4B2-B959714EA83E}">
      <dgm:prSet/>
      <dgm:spPr/>
      <dgm:t>
        <a:bodyPr/>
        <a:lstStyle/>
        <a:p>
          <a:endParaRPr lang="zh-CN" altLang="en-US">
            <a:latin typeface="Microsoft YaHei" panose="020B0503020204020204" pitchFamily="34" charset="-122"/>
            <a:ea typeface="Microsoft YaHei" panose="020B0503020204020204" pitchFamily="34" charset="-122"/>
          </a:endParaRPr>
        </a:p>
      </dgm:t>
    </dgm:pt>
    <dgm:pt modelId="{015DA27B-5ECB-B34D-95B8-78F7730215EA}" type="sibTrans" cxnId="{1B1810B5-2358-9D46-A4B2-B959714EA83E}">
      <dgm:prSet/>
      <dgm:spPr/>
      <dgm:t>
        <a:bodyPr/>
        <a:lstStyle/>
        <a:p>
          <a:endParaRPr lang="zh-CN" altLang="en-US">
            <a:latin typeface="Microsoft YaHei" panose="020B0503020204020204" pitchFamily="34" charset="-122"/>
            <a:ea typeface="Microsoft YaHei" panose="020B0503020204020204" pitchFamily="34" charset="-122"/>
          </a:endParaRPr>
        </a:p>
      </dgm:t>
    </dgm:pt>
    <dgm:pt modelId="{CD8D2A1F-065E-354F-9D50-70A3003D78D9}">
      <dgm:prSet/>
      <dgm:spPr/>
      <dgm:t>
        <a:bodyPr/>
        <a:lstStyle/>
        <a:p>
          <a:r>
            <a:rPr kumimoji="1" lang="zh-CN" b="1" dirty="0">
              <a:latin typeface="Microsoft YaHei" panose="020B0503020204020204" pitchFamily="34" charset="-122"/>
              <a:ea typeface="Microsoft YaHei" panose="020B0503020204020204" pitchFamily="34" charset="-122"/>
            </a:rPr>
            <a:t>二部图匹配</a:t>
          </a:r>
          <a:r>
            <a:rPr kumimoji="1" lang="zh-CN" altLang="en-US" b="1" dirty="0">
              <a:latin typeface="Microsoft YaHei" panose="020B0503020204020204" pitchFamily="34" charset="-122"/>
              <a:ea typeface="Microsoft YaHei" panose="020B0503020204020204" pitchFamily="34" charset="-122"/>
            </a:rPr>
            <a:t> </a:t>
          </a:r>
          <a:r>
            <a:rPr kumimoji="1" lang="en-US" altLang="zh-CN" b="1" dirty="0">
              <a:latin typeface="Microsoft YaHei" panose="020B0503020204020204" pitchFamily="34" charset="-122"/>
              <a:ea typeface="Microsoft YaHei" panose="020B0503020204020204" pitchFamily="34" charset="-122"/>
            </a:rPr>
            <a:t>—</a:t>
          </a:r>
          <a:r>
            <a:rPr kumimoji="1" lang="zh-CN" altLang="en-US" b="1" dirty="0">
              <a:latin typeface="Microsoft YaHei" panose="020B0503020204020204" pitchFamily="34" charset="-122"/>
              <a:ea typeface="Microsoft YaHei" panose="020B0503020204020204" pitchFamily="34" charset="-122"/>
            </a:rPr>
            <a:t> </a:t>
          </a:r>
          <a:r>
            <a:rPr kumimoji="1" lang="en-US" dirty="0" err="1">
              <a:latin typeface="Microsoft YaHei" panose="020B0503020204020204" pitchFamily="34" charset="-122"/>
              <a:ea typeface="Microsoft YaHei" panose="020B0503020204020204" pitchFamily="34" charset="-122"/>
            </a:rPr>
            <a:t>Dinic</a:t>
          </a:r>
          <a:r>
            <a:rPr kumimoji="1" lang="zh-CN" dirty="0">
              <a:latin typeface="Microsoft YaHei" panose="020B0503020204020204" pitchFamily="34" charset="-122"/>
              <a:ea typeface="Microsoft YaHei" panose="020B0503020204020204" pitchFamily="34" charset="-122"/>
            </a:rPr>
            <a:t>、匈牙利（增广交错路径 </a:t>
          </a:r>
          <a:r>
            <a:rPr lang="en-US" dirty="0">
              <a:latin typeface="Microsoft YaHei" panose="020B0503020204020204" pitchFamily="34" charset="-122"/>
              <a:ea typeface="Microsoft YaHei" panose="020B0503020204020204" pitchFamily="34" charset="-122"/>
            </a:rPr>
            <a:t>O(min{|A|,|B|}|E|)</a:t>
          </a:r>
          <a:r>
            <a:rPr lang="zh-CN" dirty="0">
              <a:latin typeface="Microsoft YaHei" panose="020B0503020204020204" pitchFamily="34" charset="-122"/>
              <a:ea typeface="Microsoft YaHei" panose="020B0503020204020204" pitchFamily="34" charset="-122"/>
            </a:rPr>
            <a:t>）</a:t>
          </a:r>
        </a:p>
      </dgm:t>
    </dgm:pt>
    <dgm:pt modelId="{5F2ED617-4E2D-294C-9AB3-E5BC278A3B51}" type="parTrans" cxnId="{B8F1DC2E-1275-7A49-9D78-0CB9715BDB6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5E37C4D4-3D64-C24F-9DD5-A21B73CF1830}" type="sibTrans" cxnId="{B8F1DC2E-1275-7A49-9D78-0CB9715BDB6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B31CAEFB-24AF-0B43-8FF8-974E03421963}">
      <dgm:prSet/>
      <dgm:spPr/>
      <dgm:t>
        <a:bodyPr/>
        <a:lstStyle/>
        <a:p>
          <a:r>
            <a:rPr kumimoji="1" lang="zh-CN" b="1" dirty="0">
              <a:latin typeface="Microsoft YaHei" panose="020B0503020204020204" pitchFamily="34" charset="-122"/>
              <a:ea typeface="Microsoft YaHei" panose="020B0503020204020204" pitchFamily="34" charset="-122"/>
            </a:rPr>
            <a:t>指派问题</a:t>
          </a:r>
          <a:r>
            <a:rPr kumimoji="1" lang="zh-CN" altLang="en-US" b="1" dirty="0">
              <a:latin typeface="Microsoft YaHei" panose="020B0503020204020204" pitchFamily="34" charset="-122"/>
              <a:ea typeface="Microsoft YaHei" panose="020B0503020204020204" pitchFamily="34" charset="-122"/>
            </a:rPr>
            <a:t> </a:t>
          </a:r>
          <a:r>
            <a:rPr kumimoji="1" lang="en-US" altLang="zh-CN" b="1" dirty="0">
              <a:latin typeface="Microsoft YaHei" panose="020B0503020204020204" pitchFamily="34" charset="-122"/>
              <a:ea typeface="Microsoft YaHei" panose="020B0503020204020204" pitchFamily="34" charset="-122"/>
            </a:rPr>
            <a:t>—</a:t>
          </a:r>
          <a:r>
            <a:rPr kumimoji="1" lang="zh-CN" altLang="en-US" b="1" dirty="0">
              <a:latin typeface="Microsoft YaHei" panose="020B0503020204020204" pitchFamily="34" charset="-122"/>
              <a:ea typeface="Microsoft YaHei" panose="020B0503020204020204" pitchFamily="34" charset="-122"/>
            </a:rPr>
            <a:t> </a:t>
          </a:r>
          <a:r>
            <a:rPr kumimoji="1" lang="zh-CN" dirty="0">
              <a:latin typeface="Microsoft YaHei" panose="020B0503020204020204" pitchFamily="34" charset="-122"/>
              <a:ea typeface="Microsoft YaHei" panose="020B0503020204020204" pitchFamily="34" charset="-122"/>
            </a:rPr>
            <a:t>匈牙利（</a:t>
          </a:r>
          <a:r>
            <a:rPr lang="zh-CN" dirty="0">
              <a:latin typeface="Microsoft YaHei" panose="020B0503020204020204" pitchFamily="34" charset="-122"/>
              <a:ea typeface="Microsoft YaHei" panose="020B0503020204020204" pitchFamily="34" charset="-122"/>
            </a:rPr>
            <a:t>对权重矩阵挑出一组互不冲突的位置，使它们的权重和最小 </a:t>
          </a:r>
          <a:r>
            <a:rPr lang="en-US" dirty="0">
              <a:latin typeface="Microsoft YaHei" panose="020B0503020204020204" pitchFamily="34" charset="-122"/>
              <a:ea typeface="Microsoft YaHei" panose="020B0503020204020204" pitchFamily="34" charset="-122"/>
            </a:rPr>
            <a:t>O(n^3)</a:t>
          </a:r>
          <a:r>
            <a:rPr lang="zh-CN" dirty="0">
              <a:latin typeface="Microsoft YaHei" panose="020B0503020204020204" pitchFamily="34" charset="-122"/>
              <a:ea typeface="Microsoft YaHei" panose="020B0503020204020204" pitchFamily="34" charset="-122"/>
            </a:rPr>
            <a:t>）</a:t>
          </a:r>
        </a:p>
      </dgm:t>
    </dgm:pt>
    <dgm:pt modelId="{51EC7343-7A57-F44B-9346-AAAC2FA6071D}" type="parTrans" cxnId="{5C8C0D4E-8943-A04D-B381-C762143B71BC}">
      <dgm:prSet/>
      <dgm:spPr/>
      <dgm:t>
        <a:bodyPr/>
        <a:lstStyle/>
        <a:p>
          <a:endParaRPr lang="zh-CN" altLang="en-US">
            <a:latin typeface="Microsoft YaHei" panose="020B0503020204020204" pitchFamily="34" charset="-122"/>
            <a:ea typeface="Microsoft YaHei" panose="020B0503020204020204" pitchFamily="34" charset="-122"/>
          </a:endParaRPr>
        </a:p>
      </dgm:t>
    </dgm:pt>
    <dgm:pt modelId="{AC1B8ED7-8506-ED4B-B265-24D2C30487D4}" type="sibTrans" cxnId="{5C8C0D4E-8943-A04D-B381-C762143B71BC}">
      <dgm:prSet/>
      <dgm:spPr/>
      <dgm:t>
        <a:bodyPr/>
        <a:lstStyle/>
        <a:p>
          <a:endParaRPr lang="zh-CN" altLang="en-US">
            <a:latin typeface="Microsoft YaHei" panose="020B0503020204020204" pitchFamily="34" charset="-122"/>
            <a:ea typeface="Microsoft YaHei" panose="020B0503020204020204" pitchFamily="34" charset="-122"/>
          </a:endParaRPr>
        </a:p>
      </dgm:t>
    </dgm:pt>
    <dgm:pt modelId="{0F69C3B3-69E7-BA4C-888A-57D388B3481D}" type="pres">
      <dgm:prSet presAssocID="{1FAC0679-DABA-7F45-B133-0226E605675F}" presName="linear" presStyleCnt="0">
        <dgm:presLayoutVars>
          <dgm:dir/>
          <dgm:animLvl val="lvl"/>
          <dgm:resizeHandles val="exact"/>
        </dgm:presLayoutVars>
      </dgm:prSet>
      <dgm:spPr/>
    </dgm:pt>
    <dgm:pt modelId="{1749359F-2D64-054E-8E2E-5FA0EE669411}" type="pres">
      <dgm:prSet presAssocID="{15C8BF99-8B72-3443-8491-0CD3BD4D5716}" presName="parentLin" presStyleCnt="0"/>
      <dgm:spPr/>
    </dgm:pt>
    <dgm:pt modelId="{1CAAD191-2617-4E42-958D-97DA06A8C97D}" type="pres">
      <dgm:prSet presAssocID="{15C8BF99-8B72-3443-8491-0CD3BD4D5716}" presName="parentLeftMargin" presStyleLbl="node1" presStyleIdx="0" presStyleCnt="3"/>
      <dgm:spPr/>
    </dgm:pt>
    <dgm:pt modelId="{EFD4003D-753D-924E-ADC1-B13AEAF48B10}" type="pres">
      <dgm:prSet presAssocID="{15C8BF99-8B72-3443-8491-0CD3BD4D5716}" presName="parentText" presStyleLbl="node1" presStyleIdx="0" presStyleCnt="3">
        <dgm:presLayoutVars>
          <dgm:chMax val="0"/>
          <dgm:bulletEnabled val="1"/>
        </dgm:presLayoutVars>
      </dgm:prSet>
      <dgm:spPr/>
    </dgm:pt>
    <dgm:pt modelId="{5A8D7154-6A7B-0E4E-AFC8-A0051E27FFDB}" type="pres">
      <dgm:prSet presAssocID="{15C8BF99-8B72-3443-8491-0CD3BD4D5716}" presName="negativeSpace" presStyleCnt="0"/>
      <dgm:spPr/>
    </dgm:pt>
    <dgm:pt modelId="{B5EC36CF-68A5-984A-8A48-AAE9069DF9BA}" type="pres">
      <dgm:prSet presAssocID="{15C8BF99-8B72-3443-8491-0CD3BD4D5716}" presName="childText" presStyleLbl="conFgAcc1" presStyleIdx="0" presStyleCnt="3">
        <dgm:presLayoutVars>
          <dgm:bulletEnabled val="1"/>
        </dgm:presLayoutVars>
      </dgm:prSet>
      <dgm:spPr/>
    </dgm:pt>
    <dgm:pt modelId="{699062B9-1ECE-7143-87AA-30139F01F811}" type="pres">
      <dgm:prSet presAssocID="{9856B880-089F-3642-B1DF-C6EA7CEA6EA2}" presName="spaceBetweenRectangles" presStyleCnt="0"/>
      <dgm:spPr/>
    </dgm:pt>
    <dgm:pt modelId="{110A6159-4D41-1642-AAE9-8D55362E7E45}" type="pres">
      <dgm:prSet presAssocID="{8779AAC9-F691-6F4F-A24F-8C974D1A9528}" presName="parentLin" presStyleCnt="0"/>
      <dgm:spPr/>
    </dgm:pt>
    <dgm:pt modelId="{9A23B460-E277-B147-96F7-91645E9A7465}" type="pres">
      <dgm:prSet presAssocID="{8779AAC9-F691-6F4F-A24F-8C974D1A9528}" presName="parentLeftMargin" presStyleLbl="node1" presStyleIdx="0" presStyleCnt="3"/>
      <dgm:spPr/>
    </dgm:pt>
    <dgm:pt modelId="{61A6D305-8526-E043-80FB-7AC8D1DFCE04}" type="pres">
      <dgm:prSet presAssocID="{8779AAC9-F691-6F4F-A24F-8C974D1A9528}" presName="parentText" presStyleLbl="node1" presStyleIdx="1" presStyleCnt="3">
        <dgm:presLayoutVars>
          <dgm:chMax val="0"/>
          <dgm:bulletEnabled val="1"/>
        </dgm:presLayoutVars>
      </dgm:prSet>
      <dgm:spPr/>
    </dgm:pt>
    <dgm:pt modelId="{83788557-A084-2C4E-81F2-B2B9EE2A7F14}" type="pres">
      <dgm:prSet presAssocID="{8779AAC9-F691-6F4F-A24F-8C974D1A9528}" presName="negativeSpace" presStyleCnt="0"/>
      <dgm:spPr/>
    </dgm:pt>
    <dgm:pt modelId="{AE66E42A-1D7E-2F41-920E-58FABCC8DE30}" type="pres">
      <dgm:prSet presAssocID="{8779AAC9-F691-6F4F-A24F-8C974D1A9528}" presName="childText" presStyleLbl="conFgAcc1" presStyleIdx="1" presStyleCnt="3">
        <dgm:presLayoutVars>
          <dgm:bulletEnabled val="1"/>
        </dgm:presLayoutVars>
      </dgm:prSet>
      <dgm:spPr/>
    </dgm:pt>
    <dgm:pt modelId="{C03E4738-987A-1149-9ECB-77DDE1225A5F}" type="pres">
      <dgm:prSet presAssocID="{3840875B-C446-5642-B8C2-40ABA389C848}" presName="spaceBetweenRectangles" presStyleCnt="0"/>
      <dgm:spPr/>
    </dgm:pt>
    <dgm:pt modelId="{FD7D73BE-EB09-904D-88D9-6F8E4D2F0088}" type="pres">
      <dgm:prSet presAssocID="{5AAB7A20-0B41-AB40-9AA6-21A01203C584}" presName="parentLin" presStyleCnt="0"/>
      <dgm:spPr/>
    </dgm:pt>
    <dgm:pt modelId="{8EA1455D-5650-984F-8A62-AF0A14119684}" type="pres">
      <dgm:prSet presAssocID="{5AAB7A20-0B41-AB40-9AA6-21A01203C584}" presName="parentLeftMargin" presStyleLbl="node1" presStyleIdx="1" presStyleCnt="3"/>
      <dgm:spPr/>
    </dgm:pt>
    <dgm:pt modelId="{DBF5C91F-D947-304F-A1A3-E336E7353CCD}" type="pres">
      <dgm:prSet presAssocID="{5AAB7A20-0B41-AB40-9AA6-21A01203C584}" presName="parentText" presStyleLbl="node1" presStyleIdx="2" presStyleCnt="3">
        <dgm:presLayoutVars>
          <dgm:chMax val="0"/>
          <dgm:bulletEnabled val="1"/>
        </dgm:presLayoutVars>
      </dgm:prSet>
      <dgm:spPr/>
    </dgm:pt>
    <dgm:pt modelId="{D84995D5-E127-7F4F-A21A-90131D58EF5E}" type="pres">
      <dgm:prSet presAssocID="{5AAB7A20-0B41-AB40-9AA6-21A01203C584}" presName="negativeSpace" presStyleCnt="0"/>
      <dgm:spPr/>
    </dgm:pt>
    <dgm:pt modelId="{BA16DA60-EA9B-E948-9D96-CB53FBE30A42}" type="pres">
      <dgm:prSet presAssocID="{5AAB7A20-0B41-AB40-9AA6-21A01203C584}" presName="childText" presStyleLbl="conFgAcc1" presStyleIdx="2" presStyleCnt="3">
        <dgm:presLayoutVars>
          <dgm:bulletEnabled val="1"/>
        </dgm:presLayoutVars>
      </dgm:prSet>
      <dgm:spPr/>
    </dgm:pt>
  </dgm:ptLst>
  <dgm:cxnLst>
    <dgm:cxn modelId="{CE8E5408-CEE1-5A4A-95F5-369B73C9197C}" type="presOf" srcId="{1FAC0679-DABA-7F45-B133-0226E605675F}" destId="{0F69C3B3-69E7-BA4C-888A-57D388B3481D}" srcOrd="0" destOrd="0" presId="urn:microsoft.com/office/officeart/2005/8/layout/list1"/>
    <dgm:cxn modelId="{B92DEA09-E0DC-7B40-99BD-2D682652F0EB}" type="presOf" srcId="{17656BF7-8B99-D647-A74E-CC82CAE698B3}" destId="{AE66E42A-1D7E-2F41-920E-58FABCC8DE30}" srcOrd="0" destOrd="1" presId="urn:microsoft.com/office/officeart/2005/8/layout/list1"/>
    <dgm:cxn modelId="{3191001B-7B03-584C-9026-24B9059D9F00}" srcId="{1FAC0679-DABA-7F45-B133-0226E605675F}" destId="{8779AAC9-F691-6F4F-A24F-8C974D1A9528}" srcOrd="1" destOrd="0" parTransId="{B913ACEB-817A-2949-AA82-CB53FBC7D493}" sibTransId="{3840875B-C446-5642-B8C2-40ABA389C848}"/>
    <dgm:cxn modelId="{4C99D91B-FB47-A846-B1D0-FFE61C0323CA}" type="presOf" srcId="{13617FFF-0F89-CF4F-9391-2ABA7EFA6F19}" destId="{B5EC36CF-68A5-984A-8A48-AAE9069DF9BA}" srcOrd="0" destOrd="0" presId="urn:microsoft.com/office/officeart/2005/8/layout/list1"/>
    <dgm:cxn modelId="{B8F1DC2E-1275-7A49-9D78-0CB9715BDB65}" srcId="{5AAB7A20-0B41-AB40-9AA6-21A01203C584}" destId="{CD8D2A1F-065E-354F-9D50-70A3003D78D9}" srcOrd="2" destOrd="0" parTransId="{5F2ED617-4E2D-294C-9AB3-E5BC278A3B51}" sibTransId="{5E37C4D4-3D64-C24F-9DD5-A21B73CF1830}"/>
    <dgm:cxn modelId="{5C8C0D4E-8943-A04D-B381-C762143B71BC}" srcId="{5AAB7A20-0B41-AB40-9AA6-21A01203C584}" destId="{B31CAEFB-24AF-0B43-8FF8-974E03421963}" srcOrd="3" destOrd="0" parTransId="{51EC7343-7A57-F44B-9346-AAAC2FA6071D}" sibTransId="{AC1B8ED7-8506-ED4B-B265-24D2C30487D4}"/>
    <dgm:cxn modelId="{EC03755A-F60A-DF41-9D14-2AE3A8D91322}" srcId="{15C8BF99-8B72-3443-8491-0CD3BD4D5716}" destId="{13617FFF-0F89-CF4F-9391-2ABA7EFA6F19}" srcOrd="0" destOrd="0" parTransId="{9217C4D8-E9AF-2945-999A-38059B87150C}" sibTransId="{8A82FE6E-FD85-7A46-A197-F10CCCC4BA70}"/>
    <dgm:cxn modelId="{94281760-E10C-0B4A-B057-4E104AFF0D69}" type="presOf" srcId="{8779AAC9-F691-6F4F-A24F-8C974D1A9528}" destId="{9A23B460-E277-B147-96F7-91645E9A7465}" srcOrd="0" destOrd="0" presId="urn:microsoft.com/office/officeart/2005/8/layout/list1"/>
    <dgm:cxn modelId="{DA6EEA62-FAEF-6848-834C-D344834CB17E}" srcId="{8779AAC9-F691-6F4F-A24F-8C974D1A9528}" destId="{0290E88C-C809-244E-8249-2E7A859A434E}" srcOrd="0" destOrd="0" parTransId="{70529A46-C1E8-974E-8ECE-4D9EFC411F78}" sibTransId="{68E22A65-FE41-EE4E-922F-6891B821707F}"/>
    <dgm:cxn modelId="{0037C66E-200D-6641-9AE8-9C6E408CB7B3}" type="presOf" srcId="{2F9019E5-0142-0643-8B8E-738AF6A839C3}" destId="{BA16DA60-EA9B-E948-9D96-CB53FBE30A42}" srcOrd="0" destOrd="0" presId="urn:microsoft.com/office/officeart/2005/8/layout/list1"/>
    <dgm:cxn modelId="{709E4B70-BA09-D840-A7EE-942D2A8DDA75}" srcId="{8779AAC9-F691-6F4F-A24F-8C974D1A9528}" destId="{17656BF7-8B99-D647-A74E-CC82CAE698B3}" srcOrd="1" destOrd="0" parTransId="{E6BA44F8-207E-2C41-89CD-94A6C478AAD9}" sibTransId="{0DF15C2E-B89D-5244-8D23-A1F6D3784B81}"/>
    <dgm:cxn modelId="{FF38EC73-8D63-EE4C-9D6E-A3301A421951}" type="presOf" srcId="{7D8CE30C-A6E4-BD4C-BDB0-BBF632D776B0}" destId="{BA16DA60-EA9B-E948-9D96-CB53FBE30A42}" srcOrd="0" destOrd="1" presId="urn:microsoft.com/office/officeart/2005/8/layout/list1"/>
    <dgm:cxn modelId="{2161A777-A3CB-8A4A-B48B-89CFDA97AB01}" type="presOf" srcId="{15C8BF99-8B72-3443-8491-0CD3BD4D5716}" destId="{EFD4003D-753D-924E-ADC1-B13AEAF48B10}" srcOrd="1" destOrd="0" presId="urn:microsoft.com/office/officeart/2005/8/layout/list1"/>
    <dgm:cxn modelId="{C8BAB57D-2718-9D47-AE3D-4B8C71514831}" type="presOf" srcId="{0290E88C-C809-244E-8249-2E7A859A434E}" destId="{AE66E42A-1D7E-2F41-920E-58FABCC8DE30}" srcOrd="0" destOrd="0" presId="urn:microsoft.com/office/officeart/2005/8/layout/list1"/>
    <dgm:cxn modelId="{C868817E-994E-BB44-B54D-98C8C7087C1F}" type="presOf" srcId="{CD8D2A1F-065E-354F-9D50-70A3003D78D9}" destId="{BA16DA60-EA9B-E948-9D96-CB53FBE30A42}" srcOrd="0" destOrd="2" presId="urn:microsoft.com/office/officeart/2005/8/layout/list1"/>
    <dgm:cxn modelId="{F1000D8E-CEA0-F84F-B8B5-2A2BD3AE75AC}" srcId="{5AAB7A20-0B41-AB40-9AA6-21A01203C584}" destId="{2F9019E5-0142-0643-8B8E-738AF6A839C3}" srcOrd="0" destOrd="0" parTransId="{D4619383-CC26-6B42-BA09-83DCE0BB32D1}" sibTransId="{8C686B94-56E4-404D-AB50-A25D26383BF1}"/>
    <dgm:cxn modelId="{311B9D8F-07C9-EE40-A8D4-252A119EA134}" type="presOf" srcId="{B31CAEFB-24AF-0B43-8FF8-974E03421963}" destId="{BA16DA60-EA9B-E948-9D96-CB53FBE30A42}" srcOrd="0" destOrd="3" presId="urn:microsoft.com/office/officeart/2005/8/layout/list1"/>
    <dgm:cxn modelId="{C4FD6997-93F6-3447-A74F-AE5131244D91}" type="presOf" srcId="{15C8BF99-8B72-3443-8491-0CD3BD4D5716}" destId="{1CAAD191-2617-4E42-958D-97DA06A8C97D}" srcOrd="0" destOrd="0" presId="urn:microsoft.com/office/officeart/2005/8/layout/list1"/>
    <dgm:cxn modelId="{DB16D798-6BFF-0446-9B1E-4335D40404E0}" srcId="{1FAC0679-DABA-7F45-B133-0226E605675F}" destId="{5AAB7A20-0B41-AB40-9AA6-21A01203C584}" srcOrd="2" destOrd="0" parTransId="{F4A38078-FF6C-634C-BDF2-8502CA3AD302}" sibTransId="{A52FB6F6-F868-D148-A778-F03CEE255ED3}"/>
    <dgm:cxn modelId="{89FF51A3-D037-E140-8180-6CCEAC42ACBB}" type="presOf" srcId="{5AAB7A20-0B41-AB40-9AA6-21A01203C584}" destId="{8EA1455D-5650-984F-8A62-AF0A14119684}" srcOrd="0" destOrd="0" presId="urn:microsoft.com/office/officeart/2005/8/layout/list1"/>
    <dgm:cxn modelId="{1B1810B5-2358-9D46-A4B2-B959714EA83E}" srcId="{5AAB7A20-0B41-AB40-9AA6-21A01203C584}" destId="{7D8CE30C-A6E4-BD4C-BDB0-BBF632D776B0}" srcOrd="1" destOrd="0" parTransId="{F3B44CA0-678D-E442-B425-DC6EDDFF9AB4}" sibTransId="{015DA27B-5ECB-B34D-95B8-78F7730215EA}"/>
    <dgm:cxn modelId="{BA2915BA-AA92-CF49-A764-81622E384CF7}" srcId="{1FAC0679-DABA-7F45-B133-0226E605675F}" destId="{15C8BF99-8B72-3443-8491-0CD3BD4D5716}" srcOrd="0" destOrd="0" parTransId="{8F82ED7D-A35A-864F-B659-A0451DADB3BF}" sibTransId="{9856B880-089F-3642-B1DF-C6EA7CEA6EA2}"/>
    <dgm:cxn modelId="{590730F4-AB43-4F49-9BBF-623B82F8531F}" type="presOf" srcId="{5AAB7A20-0B41-AB40-9AA6-21A01203C584}" destId="{DBF5C91F-D947-304F-A1A3-E336E7353CCD}" srcOrd="1" destOrd="0" presId="urn:microsoft.com/office/officeart/2005/8/layout/list1"/>
    <dgm:cxn modelId="{2B2FD0FF-F3C7-9748-B821-F38D1DAF98FA}" type="presOf" srcId="{8779AAC9-F691-6F4F-A24F-8C974D1A9528}" destId="{61A6D305-8526-E043-80FB-7AC8D1DFCE04}" srcOrd="1" destOrd="0" presId="urn:microsoft.com/office/officeart/2005/8/layout/list1"/>
    <dgm:cxn modelId="{D85DDBBC-B2F6-4B49-8028-441158A338CF}" type="presParOf" srcId="{0F69C3B3-69E7-BA4C-888A-57D388B3481D}" destId="{1749359F-2D64-054E-8E2E-5FA0EE669411}" srcOrd="0" destOrd="0" presId="urn:microsoft.com/office/officeart/2005/8/layout/list1"/>
    <dgm:cxn modelId="{07567970-9A91-8241-8C53-24283E7A1918}" type="presParOf" srcId="{1749359F-2D64-054E-8E2E-5FA0EE669411}" destId="{1CAAD191-2617-4E42-958D-97DA06A8C97D}" srcOrd="0" destOrd="0" presId="urn:microsoft.com/office/officeart/2005/8/layout/list1"/>
    <dgm:cxn modelId="{7C58CEE2-936F-344D-829B-10170E0C2DBA}" type="presParOf" srcId="{1749359F-2D64-054E-8E2E-5FA0EE669411}" destId="{EFD4003D-753D-924E-ADC1-B13AEAF48B10}" srcOrd="1" destOrd="0" presId="urn:microsoft.com/office/officeart/2005/8/layout/list1"/>
    <dgm:cxn modelId="{B90FB25C-89D3-B542-BF32-D02097D9024A}" type="presParOf" srcId="{0F69C3B3-69E7-BA4C-888A-57D388B3481D}" destId="{5A8D7154-6A7B-0E4E-AFC8-A0051E27FFDB}" srcOrd="1" destOrd="0" presId="urn:microsoft.com/office/officeart/2005/8/layout/list1"/>
    <dgm:cxn modelId="{E0A59038-FF69-E646-85BB-17829328B616}" type="presParOf" srcId="{0F69C3B3-69E7-BA4C-888A-57D388B3481D}" destId="{B5EC36CF-68A5-984A-8A48-AAE9069DF9BA}" srcOrd="2" destOrd="0" presId="urn:microsoft.com/office/officeart/2005/8/layout/list1"/>
    <dgm:cxn modelId="{F679469F-6665-6B47-A0FD-E3324576F654}" type="presParOf" srcId="{0F69C3B3-69E7-BA4C-888A-57D388B3481D}" destId="{699062B9-1ECE-7143-87AA-30139F01F811}" srcOrd="3" destOrd="0" presId="urn:microsoft.com/office/officeart/2005/8/layout/list1"/>
    <dgm:cxn modelId="{50DC1A0C-B42A-9645-95F0-4C76FE48716A}" type="presParOf" srcId="{0F69C3B3-69E7-BA4C-888A-57D388B3481D}" destId="{110A6159-4D41-1642-AAE9-8D55362E7E45}" srcOrd="4" destOrd="0" presId="urn:microsoft.com/office/officeart/2005/8/layout/list1"/>
    <dgm:cxn modelId="{1A08E6C6-EDEE-A149-823B-81129E02A0C4}" type="presParOf" srcId="{110A6159-4D41-1642-AAE9-8D55362E7E45}" destId="{9A23B460-E277-B147-96F7-91645E9A7465}" srcOrd="0" destOrd="0" presId="urn:microsoft.com/office/officeart/2005/8/layout/list1"/>
    <dgm:cxn modelId="{60C367B5-B202-884C-A18E-215CB2F0AD6E}" type="presParOf" srcId="{110A6159-4D41-1642-AAE9-8D55362E7E45}" destId="{61A6D305-8526-E043-80FB-7AC8D1DFCE04}" srcOrd="1" destOrd="0" presId="urn:microsoft.com/office/officeart/2005/8/layout/list1"/>
    <dgm:cxn modelId="{9CBCCA8E-8093-DB4D-BAD7-D4CA25C6A598}" type="presParOf" srcId="{0F69C3B3-69E7-BA4C-888A-57D388B3481D}" destId="{83788557-A084-2C4E-81F2-B2B9EE2A7F14}" srcOrd="5" destOrd="0" presId="urn:microsoft.com/office/officeart/2005/8/layout/list1"/>
    <dgm:cxn modelId="{D4392159-14A2-8C46-831B-F646A3DCA22D}" type="presParOf" srcId="{0F69C3B3-69E7-BA4C-888A-57D388B3481D}" destId="{AE66E42A-1D7E-2F41-920E-58FABCC8DE30}" srcOrd="6" destOrd="0" presId="urn:microsoft.com/office/officeart/2005/8/layout/list1"/>
    <dgm:cxn modelId="{5D20DB33-3E53-0140-B704-5F0B6C0AE79F}" type="presParOf" srcId="{0F69C3B3-69E7-BA4C-888A-57D388B3481D}" destId="{C03E4738-987A-1149-9ECB-77DDE1225A5F}" srcOrd="7" destOrd="0" presId="urn:microsoft.com/office/officeart/2005/8/layout/list1"/>
    <dgm:cxn modelId="{E6D036CB-A3D0-AB4E-A2B4-539F78B51408}" type="presParOf" srcId="{0F69C3B3-69E7-BA4C-888A-57D388B3481D}" destId="{FD7D73BE-EB09-904D-88D9-6F8E4D2F0088}" srcOrd="8" destOrd="0" presId="urn:microsoft.com/office/officeart/2005/8/layout/list1"/>
    <dgm:cxn modelId="{E5F46ED4-34AD-5C49-A984-84BF1E5592FD}" type="presParOf" srcId="{FD7D73BE-EB09-904D-88D9-6F8E4D2F0088}" destId="{8EA1455D-5650-984F-8A62-AF0A14119684}" srcOrd="0" destOrd="0" presId="urn:microsoft.com/office/officeart/2005/8/layout/list1"/>
    <dgm:cxn modelId="{0CDC25C1-0455-0940-840A-F718EC7748DC}" type="presParOf" srcId="{FD7D73BE-EB09-904D-88D9-6F8E4D2F0088}" destId="{DBF5C91F-D947-304F-A1A3-E336E7353CCD}" srcOrd="1" destOrd="0" presId="urn:microsoft.com/office/officeart/2005/8/layout/list1"/>
    <dgm:cxn modelId="{06C1891C-539F-3D42-8704-B88D63617B17}" type="presParOf" srcId="{0F69C3B3-69E7-BA4C-888A-57D388B3481D}" destId="{D84995D5-E127-7F4F-A21A-90131D58EF5E}" srcOrd="9" destOrd="0" presId="urn:microsoft.com/office/officeart/2005/8/layout/list1"/>
    <dgm:cxn modelId="{D2BB572E-F82D-8847-8D00-08D81BD78E88}" type="presParOf" srcId="{0F69C3B3-69E7-BA4C-888A-57D388B3481D}" destId="{BA16DA60-EA9B-E948-9D96-CB53FBE30A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19D92-7079-574D-9436-D076A4D19FEA}">
      <dsp:nvSpPr>
        <dsp:cNvPr id="0" name=""/>
        <dsp:cNvSpPr/>
      </dsp:nvSpPr>
      <dsp:spPr>
        <a:xfrm>
          <a:off x="4506" y="485436"/>
          <a:ext cx="2710924" cy="3253109"/>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kumimoji="1" lang="zh-CN" altLang="en-US" sz="2000" b="1" kern="1200">
              <a:latin typeface="Microsoft YaHei" panose="020B0503020204020204" pitchFamily="34" charset="-122"/>
              <a:ea typeface="Microsoft YaHei" panose="020B0503020204020204" pitchFamily="34" charset="-122"/>
            </a:rPr>
            <a:t>算法设计基础</a:t>
          </a:r>
          <a:endParaRPr lang="zh-CN" altLang="en-US" sz="2000" kern="1200">
            <a:latin typeface="Microsoft YaHei" panose="020B0503020204020204" pitchFamily="34" charset="-122"/>
            <a:ea typeface="Microsoft YaHei" panose="020B0503020204020204" pitchFamily="34" charset="-122"/>
          </a:endParaRPr>
        </a:p>
      </dsp:txBody>
      <dsp:txXfrm rot="16200000">
        <a:off x="-1058175" y="1548118"/>
        <a:ext cx="2667549" cy="542184"/>
      </dsp:txXfrm>
    </dsp:sp>
    <dsp:sp modelId="{B55B9CB2-F286-BD40-8E54-F75828252AFE}">
      <dsp:nvSpPr>
        <dsp:cNvPr id="0" name=""/>
        <dsp:cNvSpPr/>
      </dsp:nvSpPr>
      <dsp:spPr>
        <a:xfrm>
          <a:off x="546691" y="485436"/>
          <a:ext cx="2019638" cy="3253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kumimoji="1" lang="zh-CN" altLang="en-US" sz="1800" b="1" kern="1200">
              <a:latin typeface="Microsoft YaHei" panose="020B0503020204020204" pitchFamily="34" charset="-122"/>
              <a:ea typeface="Microsoft YaHei" panose="020B0503020204020204" pitchFamily="34" charset="-122"/>
            </a:rPr>
            <a:t>分治</a:t>
          </a:r>
          <a:endParaRPr lang="zh-CN" altLang="en-US" sz="1800" kern="1200">
            <a:latin typeface="Microsoft YaHei" panose="020B0503020204020204" pitchFamily="34" charset="-122"/>
            <a:ea typeface="Microsoft YaHei" panose="020B0503020204020204" pitchFamily="34" charset="-122"/>
          </a:endParaRPr>
        </a:p>
        <a:p>
          <a:pPr marL="0" lvl="0" indent="0" algn="l" defTabSz="800100">
            <a:lnSpc>
              <a:spcPct val="90000"/>
            </a:lnSpc>
            <a:spcBef>
              <a:spcPct val="0"/>
            </a:spcBef>
            <a:spcAft>
              <a:spcPct val="35000"/>
            </a:spcAft>
            <a:buNone/>
          </a:pPr>
          <a:r>
            <a:rPr kumimoji="1" lang="zh-CN" altLang="en-US" sz="1800" b="1" kern="1200" dirty="0">
              <a:latin typeface="Microsoft YaHei" panose="020B0503020204020204" pitchFamily="34" charset="-122"/>
              <a:ea typeface="Microsoft YaHei" panose="020B0503020204020204" pitchFamily="34" charset="-122"/>
            </a:rPr>
            <a:t>动规</a:t>
          </a:r>
          <a:endParaRPr lang="zh-CN" altLang="en-US" sz="1800" kern="1200" dirty="0">
            <a:latin typeface="Microsoft YaHei" panose="020B0503020204020204" pitchFamily="34" charset="-122"/>
            <a:ea typeface="Microsoft YaHei" panose="020B0503020204020204" pitchFamily="34" charset="-122"/>
          </a:endParaRPr>
        </a:p>
        <a:p>
          <a:pPr marL="0" lvl="0" indent="0" algn="l" defTabSz="800100">
            <a:lnSpc>
              <a:spcPct val="90000"/>
            </a:lnSpc>
            <a:spcBef>
              <a:spcPct val="0"/>
            </a:spcBef>
            <a:spcAft>
              <a:spcPct val="35000"/>
            </a:spcAft>
            <a:buNone/>
          </a:pPr>
          <a:r>
            <a:rPr kumimoji="1" lang="zh-CN" altLang="en-US" sz="1800" b="1" kern="1200">
              <a:latin typeface="Microsoft YaHei" panose="020B0503020204020204" pitchFamily="34" charset="-122"/>
              <a:ea typeface="Microsoft YaHei" panose="020B0503020204020204" pitchFamily="34" charset="-122"/>
            </a:rPr>
            <a:t>贪心</a:t>
          </a:r>
          <a:endParaRPr lang="zh-CN" altLang="en-US" sz="1800" kern="1200">
            <a:latin typeface="Microsoft YaHei" panose="020B0503020204020204" pitchFamily="34" charset="-122"/>
            <a:ea typeface="Microsoft YaHei" panose="020B0503020204020204" pitchFamily="34" charset="-122"/>
          </a:endParaRPr>
        </a:p>
        <a:p>
          <a:pPr marL="0" lvl="0" indent="0" algn="l" defTabSz="800100">
            <a:lnSpc>
              <a:spcPct val="90000"/>
            </a:lnSpc>
            <a:spcBef>
              <a:spcPct val="0"/>
            </a:spcBef>
            <a:spcAft>
              <a:spcPct val="35000"/>
            </a:spcAft>
            <a:buNone/>
          </a:pPr>
          <a:r>
            <a:rPr kumimoji="1" lang="zh-CN" altLang="en-US" sz="1800" b="1" kern="1200">
              <a:latin typeface="Microsoft YaHei" panose="020B0503020204020204" pitchFamily="34" charset="-122"/>
              <a:ea typeface="Microsoft YaHei" panose="020B0503020204020204" pitchFamily="34" charset="-122"/>
            </a:rPr>
            <a:t>回溯</a:t>
          </a:r>
          <a:endParaRPr lang="zh-CN" altLang="en-US" sz="1800" kern="1200">
            <a:latin typeface="Microsoft YaHei" panose="020B0503020204020204" pitchFamily="34" charset="-122"/>
            <a:ea typeface="Microsoft YaHei" panose="020B0503020204020204" pitchFamily="34" charset="-122"/>
          </a:endParaRPr>
        </a:p>
      </dsp:txBody>
      <dsp:txXfrm>
        <a:off x="546691" y="485436"/>
        <a:ext cx="2019638" cy="3253109"/>
      </dsp:txXfrm>
    </dsp:sp>
    <dsp:sp modelId="{8F486A5F-EDF1-DB4D-A5A2-2F5E3C3FB130}">
      <dsp:nvSpPr>
        <dsp:cNvPr id="0" name=""/>
        <dsp:cNvSpPr/>
      </dsp:nvSpPr>
      <dsp:spPr>
        <a:xfrm>
          <a:off x="2810314" y="485436"/>
          <a:ext cx="2710924" cy="3253109"/>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kumimoji="1" lang="zh-CN" altLang="en-US" sz="2000" b="1" kern="1200">
              <a:latin typeface="Microsoft YaHei" panose="020B0503020204020204" pitchFamily="34" charset="-122"/>
              <a:ea typeface="Microsoft YaHei" panose="020B0503020204020204" pitchFamily="34" charset="-122"/>
            </a:rPr>
            <a:t>算法设计与数学建模</a:t>
          </a:r>
          <a:endParaRPr lang="zh-CN" altLang="en-US" sz="2000" kern="1200">
            <a:latin typeface="Microsoft YaHei" panose="020B0503020204020204" pitchFamily="34" charset="-122"/>
            <a:ea typeface="Microsoft YaHei" panose="020B0503020204020204" pitchFamily="34" charset="-122"/>
          </a:endParaRPr>
        </a:p>
      </dsp:txBody>
      <dsp:txXfrm rot="16200000">
        <a:off x="1747631" y="1548118"/>
        <a:ext cx="2667549" cy="542184"/>
      </dsp:txXfrm>
    </dsp:sp>
    <dsp:sp modelId="{13A1FEC7-D148-E246-940F-AD595D7ECF95}">
      <dsp:nvSpPr>
        <dsp:cNvPr id="0" name=""/>
        <dsp:cNvSpPr/>
      </dsp:nvSpPr>
      <dsp:spPr>
        <a:xfrm rot="5400000">
          <a:off x="2584715" y="3072231"/>
          <a:ext cx="478305" cy="40663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666F99-DEB3-144F-BA6A-E9F9709E19AC}">
      <dsp:nvSpPr>
        <dsp:cNvPr id="0" name=""/>
        <dsp:cNvSpPr/>
      </dsp:nvSpPr>
      <dsp:spPr>
        <a:xfrm>
          <a:off x="3352498" y="485436"/>
          <a:ext cx="2019638" cy="3253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kumimoji="1" lang="zh-CN" altLang="en-US" sz="1800" b="1" kern="1200">
              <a:latin typeface="Microsoft YaHei" panose="020B0503020204020204" pitchFamily="34" charset="-122"/>
              <a:ea typeface="Microsoft YaHei" panose="020B0503020204020204" pitchFamily="34" charset="-122"/>
            </a:rPr>
            <a:t>线性规划</a:t>
          </a:r>
          <a:endParaRPr lang="zh-CN" altLang="en-US" sz="1800" kern="1200">
            <a:latin typeface="Microsoft YaHei" panose="020B0503020204020204" pitchFamily="34" charset="-122"/>
            <a:ea typeface="Microsoft YaHei" panose="020B0503020204020204" pitchFamily="34" charset="-122"/>
          </a:endParaRPr>
        </a:p>
        <a:p>
          <a:pPr marL="0" lvl="0" indent="0" algn="l" defTabSz="800100">
            <a:lnSpc>
              <a:spcPct val="90000"/>
            </a:lnSpc>
            <a:spcBef>
              <a:spcPct val="0"/>
            </a:spcBef>
            <a:spcAft>
              <a:spcPct val="35000"/>
            </a:spcAft>
            <a:buNone/>
          </a:pPr>
          <a:r>
            <a:rPr kumimoji="1" lang="zh-CN" altLang="en-US" sz="1800" b="1" kern="1200" dirty="0">
              <a:latin typeface="Microsoft YaHei" panose="020B0503020204020204" pitchFamily="34" charset="-122"/>
              <a:ea typeface="Microsoft YaHei" panose="020B0503020204020204" pitchFamily="34" charset="-122"/>
            </a:rPr>
            <a:t>网络流</a:t>
          </a:r>
          <a:endParaRPr lang="zh-CN" altLang="en-US" sz="1800" kern="1200" dirty="0">
            <a:latin typeface="Microsoft YaHei" panose="020B0503020204020204" pitchFamily="34" charset="-122"/>
            <a:ea typeface="Microsoft YaHei" panose="020B0503020204020204" pitchFamily="34" charset="-122"/>
          </a:endParaRPr>
        </a:p>
      </dsp:txBody>
      <dsp:txXfrm>
        <a:off x="3352498" y="485436"/>
        <a:ext cx="2019638" cy="3253109"/>
      </dsp:txXfrm>
    </dsp:sp>
    <dsp:sp modelId="{4FCFAC05-D9AC-DE4A-8AE7-75E30072344D}">
      <dsp:nvSpPr>
        <dsp:cNvPr id="0" name=""/>
        <dsp:cNvSpPr/>
      </dsp:nvSpPr>
      <dsp:spPr>
        <a:xfrm>
          <a:off x="5616121" y="485436"/>
          <a:ext cx="2710924" cy="3253109"/>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kumimoji="1" lang="zh-CN" altLang="en-US" sz="2000" b="1" kern="1200" dirty="0">
              <a:latin typeface="Microsoft YaHei" panose="020B0503020204020204" pitchFamily="34" charset="-122"/>
              <a:ea typeface="Microsoft YaHei" panose="020B0503020204020204" pitchFamily="34" charset="-122"/>
            </a:rPr>
            <a:t>问题复杂度可解性理论</a:t>
          </a:r>
          <a:endParaRPr lang="zh-CN" altLang="en-US" sz="2000" kern="1200" dirty="0">
            <a:latin typeface="Microsoft YaHei" panose="020B0503020204020204" pitchFamily="34" charset="-122"/>
            <a:ea typeface="Microsoft YaHei" panose="020B0503020204020204" pitchFamily="34" charset="-122"/>
          </a:endParaRPr>
        </a:p>
      </dsp:txBody>
      <dsp:txXfrm rot="16200000">
        <a:off x="4553438" y="1548118"/>
        <a:ext cx="2667549" cy="542184"/>
      </dsp:txXfrm>
    </dsp:sp>
    <dsp:sp modelId="{78CAB87A-5804-2748-B2A3-45A7DCFB61F2}">
      <dsp:nvSpPr>
        <dsp:cNvPr id="0" name=""/>
        <dsp:cNvSpPr/>
      </dsp:nvSpPr>
      <dsp:spPr>
        <a:xfrm rot="5400000">
          <a:off x="5390523" y="3072231"/>
          <a:ext cx="478305" cy="40663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9C3207-1FCD-A542-AD45-BACFE7509CC1}">
      <dsp:nvSpPr>
        <dsp:cNvPr id="0" name=""/>
        <dsp:cNvSpPr/>
      </dsp:nvSpPr>
      <dsp:spPr>
        <a:xfrm>
          <a:off x="6158306" y="485436"/>
          <a:ext cx="2019638" cy="3253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kumimoji="1" lang="zh-CN" altLang="en-US" sz="1800" b="1" kern="1200" dirty="0">
              <a:latin typeface="Microsoft YaHei" panose="020B0503020204020204" pitchFamily="34" charset="-122"/>
              <a:ea typeface="Microsoft YaHei" panose="020B0503020204020204" pitchFamily="34" charset="-122"/>
            </a:rPr>
            <a:t>平摊分析</a:t>
          </a:r>
          <a:endParaRPr kumimoji="1" lang="en-US" altLang="zh-CN" sz="1800" b="1" kern="1200" dirty="0">
            <a:latin typeface="Microsoft YaHei" panose="020B0503020204020204" pitchFamily="34" charset="-122"/>
            <a:ea typeface="Microsoft YaHei" panose="020B0503020204020204" pitchFamily="34" charset="-122"/>
          </a:endParaRPr>
        </a:p>
        <a:p>
          <a:pPr marL="0" lvl="0" indent="0" algn="l" defTabSz="800100">
            <a:lnSpc>
              <a:spcPct val="90000"/>
            </a:lnSpc>
            <a:spcBef>
              <a:spcPct val="0"/>
            </a:spcBef>
            <a:spcAft>
              <a:spcPct val="35000"/>
            </a:spcAft>
            <a:buNone/>
          </a:pPr>
          <a:r>
            <a:rPr kumimoji="1" lang="zh-CN" altLang="en-US" sz="1800" b="1" kern="1200" dirty="0">
              <a:latin typeface="Microsoft YaHei" panose="020B0503020204020204" pitchFamily="34" charset="-122"/>
              <a:ea typeface="Microsoft YaHei" panose="020B0503020204020204" pitchFamily="34" charset="-122"/>
            </a:rPr>
            <a:t>问题复杂度</a:t>
          </a:r>
          <a:endParaRPr lang="zh-CN" altLang="en-US" sz="1800" kern="1200" dirty="0">
            <a:latin typeface="Microsoft YaHei" panose="020B0503020204020204" pitchFamily="34" charset="-122"/>
            <a:ea typeface="Microsoft YaHei" panose="020B0503020204020204" pitchFamily="34" charset="-122"/>
          </a:endParaRPr>
        </a:p>
        <a:p>
          <a:pPr marL="0" lvl="0" indent="0" algn="l" defTabSz="800100">
            <a:lnSpc>
              <a:spcPct val="90000"/>
            </a:lnSpc>
            <a:spcBef>
              <a:spcPct val="0"/>
            </a:spcBef>
            <a:spcAft>
              <a:spcPct val="35000"/>
            </a:spcAft>
            <a:buNone/>
          </a:pPr>
          <a:r>
            <a:rPr kumimoji="1" lang="en-US" sz="1800" b="1" kern="1200" dirty="0">
              <a:latin typeface="Microsoft YaHei" panose="020B0503020204020204" pitchFamily="34" charset="-122"/>
              <a:ea typeface="Microsoft YaHei" panose="020B0503020204020204" pitchFamily="34" charset="-122"/>
            </a:rPr>
            <a:t>NP</a:t>
          </a:r>
          <a:r>
            <a:rPr kumimoji="1" lang="zh-CN" sz="1800" b="1" kern="1200" dirty="0">
              <a:latin typeface="Microsoft YaHei" panose="020B0503020204020204" pitchFamily="34" charset="-122"/>
              <a:ea typeface="Microsoft YaHei" panose="020B0503020204020204" pitchFamily="34" charset="-122"/>
            </a:rPr>
            <a:t>完全性</a:t>
          </a:r>
          <a:endParaRPr lang="zh-CN" sz="1800" kern="1200" dirty="0">
            <a:latin typeface="Microsoft YaHei" panose="020B0503020204020204" pitchFamily="34" charset="-122"/>
            <a:ea typeface="Microsoft YaHei" panose="020B0503020204020204" pitchFamily="34" charset="-122"/>
          </a:endParaRPr>
        </a:p>
      </dsp:txBody>
      <dsp:txXfrm>
        <a:off x="6158306" y="485436"/>
        <a:ext cx="2019638" cy="3253109"/>
      </dsp:txXfrm>
    </dsp:sp>
    <dsp:sp modelId="{F5B38B4B-726F-314F-8B0E-1FF1385AF051}">
      <dsp:nvSpPr>
        <dsp:cNvPr id="0" name=""/>
        <dsp:cNvSpPr/>
      </dsp:nvSpPr>
      <dsp:spPr>
        <a:xfrm>
          <a:off x="8421928" y="485436"/>
          <a:ext cx="2710924" cy="3253109"/>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kumimoji="1" lang="zh-CN" altLang="en-US" sz="2000" b="1" kern="1200">
              <a:latin typeface="Microsoft YaHei" panose="020B0503020204020204" pitchFamily="34" charset="-122"/>
              <a:ea typeface="Microsoft YaHei" panose="020B0503020204020204" pitchFamily="34" charset="-122"/>
            </a:rPr>
            <a:t>面对难解问题的策略</a:t>
          </a:r>
          <a:endParaRPr lang="zh-CN" altLang="en-US" sz="2000" kern="1200">
            <a:latin typeface="Microsoft YaHei" panose="020B0503020204020204" pitchFamily="34" charset="-122"/>
            <a:ea typeface="Microsoft YaHei" panose="020B0503020204020204" pitchFamily="34" charset="-122"/>
          </a:endParaRPr>
        </a:p>
      </dsp:txBody>
      <dsp:txXfrm rot="16200000">
        <a:off x="7359245" y="1548118"/>
        <a:ext cx="2667549" cy="542184"/>
      </dsp:txXfrm>
    </dsp:sp>
    <dsp:sp modelId="{64BC09DB-ECD1-3147-BC5A-64EB11D1F133}">
      <dsp:nvSpPr>
        <dsp:cNvPr id="0" name=""/>
        <dsp:cNvSpPr/>
      </dsp:nvSpPr>
      <dsp:spPr>
        <a:xfrm rot="5400000">
          <a:off x="8196330" y="3072231"/>
          <a:ext cx="478305" cy="40663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19F83-96D8-4143-8D15-CD688BF16800}">
      <dsp:nvSpPr>
        <dsp:cNvPr id="0" name=""/>
        <dsp:cNvSpPr/>
      </dsp:nvSpPr>
      <dsp:spPr>
        <a:xfrm>
          <a:off x="8964113" y="485436"/>
          <a:ext cx="2019638" cy="3253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kumimoji="1" lang="zh-CN" altLang="en-US" sz="1800" b="1" kern="1200">
              <a:latin typeface="Microsoft YaHei" panose="020B0503020204020204" pitchFamily="34" charset="-122"/>
              <a:ea typeface="Microsoft YaHei" panose="020B0503020204020204" pitchFamily="34" charset="-122"/>
            </a:rPr>
            <a:t>近似算法</a:t>
          </a:r>
          <a:endParaRPr lang="zh-CN" altLang="en-US" sz="1800" kern="1200">
            <a:latin typeface="Microsoft YaHei" panose="020B0503020204020204" pitchFamily="34" charset="-122"/>
            <a:ea typeface="Microsoft YaHei" panose="020B0503020204020204" pitchFamily="34" charset="-122"/>
          </a:endParaRPr>
        </a:p>
        <a:p>
          <a:pPr marL="0" lvl="0" indent="0" algn="l" defTabSz="800100">
            <a:lnSpc>
              <a:spcPct val="90000"/>
            </a:lnSpc>
            <a:spcBef>
              <a:spcPct val="0"/>
            </a:spcBef>
            <a:spcAft>
              <a:spcPct val="35000"/>
            </a:spcAft>
            <a:buNone/>
          </a:pPr>
          <a:r>
            <a:rPr kumimoji="1" lang="zh-CN" altLang="en-US" sz="1800" b="1" kern="1200">
              <a:latin typeface="Microsoft YaHei" panose="020B0503020204020204" pitchFamily="34" charset="-122"/>
              <a:ea typeface="Microsoft YaHei" panose="020B0503020204020204" pitchFamily="34" charset="-122"/>
            </a:rPr>
            <a:t>随机算法</a:t>
          </a:r>
          <a:endParaRPr lang="zh-CN" altLang="en-US" sz="1800" kern="1200">
            <a:latin typeface="Microsoft YaHei" panose="020B0503020204020204" pitchFamily="34" charset="-122"/>
            <a:ea typeface="Microsoft YaHei" panose="020B0503020204020204" pitchFamily="34" charset="-122"/>
          </a:endParaRPr>
        </a:p>
      </dsp:txBody>
      <dsp:txXfrm>
        <a:off x="8964113" y="485436"/>
        <a:ext cx="2019638" cy="3253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378EE-67AD-9342-843A-94E3BFA66820}">
      <dsp:nvSpPr>
        <dsp:cNvPr id="0" name=""/>
        <dsp:cNvSpPr/>
      </dsp:nvSpPr>
      <dsp:spPr>
        <a:xfrm>
          <a:off x="-6148883" y="-940740"/>
          <a:ext cx="7319506" cy="7319506"/>
        </a:xfrm>
        <a:prstGeom prst="blockArc">
          <a:avLst>
            <a:gd name="adj1" fmla="val 18900000"/>
            <a:gd name="adj2" fmla="val 2700000"/>
            <a:gd name="adj3" fmla="val 29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953C33-3CA3-1A41-9FFB-D795208F7BF4}">
      <dsp:nvSpPr>
        <dsp:cNvPr id="0" name=""/>
        <dsp:cNvSpPr/>
      </dsp:nvSpPr>
      <dsp:spPr>
        <a:xfrm>
          <a:off x="612653" y="418075"/>
          <a:ext cx="9857080" cy="8365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4040" tIns="43180" rIns="43180" bIns="43180" numCol="1" spcCol="1270" anchor="t" anchorCtr="0">
          <a:noAutofit/>
        </a:bodyPr>
        <a:lstStyle/>
        <a:p>
          <a:pPr marL="0" lvl="0" indent="0" algn="l" defTabSz="755650">
            <a:lnSpc>
              <a:spcPct val="90000"/>
            </a:lnSpc>
            <a:spcBef>
              <a:spcPct val="0"/>
            </a:spcBef>
            <a:spcAft>
              <a:spcPct val="35000"/>
            </a:spcAft>
            <a:buNone/>
          </a:pPr>
          <a:r>
            <a:rPr lang="zh-CN" sz="1700" b="1" kern="1200">
              <a:latin typeface="Microsoft YaHei" panose="020B0503020204020204" pitchFamily="34" charset="-122"/>
              <a:ea typeface="Microsoft YaHei" panose="020B0503020204020204" pitchFamily="34" charset="-122"/>
            </a:rPr>
            <a:t>随机划分</a:t>
          </a:r>
          <a:r>
            <a:rPr lang="en-US" sz="1700" b="1" kern="1200">
              <a:latin typeface="Microsoft YaHei" panose="020B0503020204020204" pitchFamily="34" charset="-122"/>
              <a:ea typeface="Microsoft YaHei" panose="020B0503020204020204" pitchFamily="34" charset="-122"/>
            </a:rPr>
            <a:t>/</a:t>
          </a:r>
          <a:r>
            <a:rPr lang="zh-CN" sz="1700" b="1" kern="1200">
              <a:latin typeface="Microsoft YaHei" panose="020B0503020204020204" pitchFamily="34" charset="-122"/>
              <a:ea typeface="Microsoft YaHei" panose="020B0503020204020204" pitchFamily="34" charset="-122"/>
            </a:rPr>
            <a:t>枢轴</a:t>
          </a:r>
          <a:endParaRPr lang="zh-CN" sz="1700" kern="1200">
            <a:latin typeface="Microsoft YaHei" panose="020B0503020204020204" pitchFamily="34" charset="-122"/>
            <a:ea typeface="Microsoft YaHei" panose="020B0503020204020204" pitchFamily="34" charset="-122"/>
          </a:endParaRPr>
        </a:p>
        <a:p>
          <a:pPr marL="114300" lvl="1" indent="-114300" algn="l" defTabSz="577850">
            <a:lnSpc>
              <a:spcPct val="90000"/>
            </a:lnSpc>
            <a:spcBef>
              <a:spcPct val="0"/>
            </a:spcBef>
            <a:spcAft>
              <a:spcPct val="15000"/>
            </a:spcAft>
            <a:buChar char="•"/>
          </a:pPr>
          <a:r>
            <a:rPr lang="en-US" sz="1300" kern="1200">
              <a:latin typeface="Microsoft YaHei" panose="020B0503020204020204" pitchFamily="34" charset="-122"/>
              <a:ea typeface="Microsoft YaHei" panose="020B0503020204020204" pitchFamily="34" charset="-122"/>
            </a:rPr>
            <a:t>QuickSort</a:t>
          </a:r>
          <a:r>
            <a:rPr lang="zh-CN" sz="1300" kern="1200">
              <a:latin typeface="Microsoft YaHei" panose="020B0503020204020204" pitchFamily="34" charset="-122"/>
              <a:ea typeface="Microsoft YaHei" panose="020B0503020204020204" pitchFamily="34" charset="-122"/>
            </a:rPr>
            <a:t>、</a:t>
          </a:r>
          <a:r>
            <a:rPr lang="en-US" sz="1300" kern="1200">
              <a:latin typeface="Microsoft YaHei" panose="020B0503020204020204" pitchFamily="34" charset="-122"/>
              <a:ea typeface="Microsoft YaHei" panose="020B0503020204020204" pitchFamily="34" charset="-122"/>
            </a:rPr>
            <a:t>QuickSelect</a:t>
          </a:r>
          <a:r>
            <a:rPr lang="zh-CN" sz="1300" kern="1200">
              <a:latin typeface="Microsoft YaHei" panose="020B0503020204020204" pitchFamily="34" charset="-122"/>
              <a:ea typeface="Microsoft YaHei" panose="020B0503020204020204" pitchFamily="34" charset="-122"/>
            </a:rPr>
            <a:t>，使得平均分治平衡。</a:t>
          </a:r>
        </a:p>
      </dsp:txBody>
      <dsp:txXfrm>
        <a:off x="612653" y="418075"/>
        <a:ext cx="9857080" cy="836585"/>
      </dsp:txXfrm>
    </dsp:sp>
    <dsp:sp modelId="{EA03958A-403A-3349-9467-25502EF40FF2}">
      <dsp:nvSpPr>
        <dsp:cNvPr id="0" name=""/>
        <dsp:cNvSpPr/>
      </dsp:nvSpPr>
      <dsp:spPr>
        <a:xfrm>
          <a:off x="89787" y="313502"/>
          <a:ext cx="1045732" cy="104573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74F92-1D53-6C46-A814-932427476ACD}">
      <dsp:nvSpPr>
        <dsp:cNvPr id="0" name=""/>
        <dsp:cNvSpPr/>
      </dsp:nvSpPr>
      <dsp:spPr>
        <a:xfrm>
          <a:off x="1092287" y="1673171"/>
          <a:ext cx="9377446" cy="8365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4040" tIns="43180" rIns="43180" bIns="43180" numCol="1" spcCol="1270" anchor="t" anchorCtr="0">
          <a:noAutofit/>
        </a:bodyPr>
        <a:lstStyle/>
        <a:p>
          <a:pPr marL="0" lvl="0" indent="0" algn="l" defTabSz="755650">
            <a:lnSpc>
              <a:spcPct val="90000"/>
            </a:lnSpc>
            <a:spcBef>
              <a:spcPct val="0"/>
            </a:spcBef>
            <a:spcAft>
              <a:spcPct val="35000"/>
            </a:spcAft>
            <a:buNone/>
          </a:pPr>
          <a:r>
            <a:rPr lang="zh-CN" sz="1700" b="1" kern="1200" dirty="0">
              <a:latin typeface="Microsoft YaHei" panose="020B0503020204020204" pitchFamily="34" charset="-122"/>
              <a:ea typeface="Microsoft YaHei" panose="020B0503020204020204" pitchFamily="34" charset="-122"/>
            </a:rPr>
            <a:t>随机采样</a:t>
          </a:r>
          <a:endParaRPr lang="zh-CN" sz="1700" kern="1200" dirty="0">
            <a:latin typeface="Microsoft YaHei" panose="020B0503020204020204" pitchFamily="34" charset="-122"/>
            <a:ea typeface="Microsoft YaHei" panose="020B0503020204020204" pitchFamily="34" charset="-122"/>
          </a:endParaRPr>
        </a:p>
        <a:p>
          <a:pPr marL="114300" lvl="1" indent="-114300" algn="l" defTabSz="577850">
            <a:lnSpc>
              <a:spcPct val="90000"/>
            </a:lnSpc>
            <a:spcBef>
              <a:spcPct val="0"/>
            </a:spcBef>
            <a:spcAft>
              <a:spcPct val="15000"/>
            </a:spcAft>
            <a:buChar char="•"/>
          </a:pPr>
          <a:r>
            <a:rPr lang="zh-CN" sz="1300" kern="1200" dirty="0">
              <a:latin typeface="Microsoft YaHei" panose="020B0503020204020204" pitchFamily="34" charset="-122"/>
              <a:ea typeface="Microsoft YaHei" panose="020B0503020204020204" pitchFamily="34" charset="-122"/>
            </a:rPr>
            <a:t>从大规模数据中随机抽样做估计，如流量估算、近似计数、蒙特卡洛积分。</a:t>
          </a:r>
        </a:p>
      </dsp:txBody>
      <dsp:txXfrm>
        <a:off x="1092287" y="1673171"/>
        <a:ext cx="9377446" cy="836585"/>
      </dsp:txXfrm>
    </dsp:sp>
    <dsp:sp modelId="{14B3AEC0-E330-0C4E-8A18-50B4749820A9}">
      <dsp:nvSpPr>
        <dsp:cNvPr id="0" name=""/>
        <dsp:cNvSpPr/>
      </dsp:nvSpPr>
      <dsp:spPr>
        <a:xfrm>
          <a:off x="569421" y="1568598"/>
          <a:ext cx="1045732" cy="104573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0E2A61-495D-1E46-B630-28942140C503}">
      <dsp:nvSpPr>
        <dsp:cNvPr id="0" name=""/>
        <dsp:cNvSpPr/>
      </dsp:nvSpPr>
      <dsp:spPr>
        <a:xfrm>
          <a:off x="1092287" y="2928268"/>
          <a:ext cx="9377446" cy="8365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4040" tIns="43180" rIns="43180" bIns="43180" numCol="1" spcCol="1270" anchor="t" anchorCtr="0">
          <a:noAutofit/>
        </a:bodyPr>
        <a:lstStyle/>
        <a:p>
          <a:pPr marL="0" lvl="0" indent="0" algn="l" defTabSz="755650">
            <a:lnSpc>
              <a:spcPct val="90000"/>
            </a:lnSpc>
            <a:spcBef>
              <a:spcPct val="0"/>
            </a:spcBef>
            <a:spcAft>
              <a:spcPct val="35000"/>
            </a:spcAft>
            <a:buNone/>
          </a:pPr>
          <a:r>
            <a:rPr lang="zh-CN" sz="1700" b="1" kern="1200">
              <a:latin typeface="Microsoft YaHei" panose="020B0503020204020204" pitchFamily="34" charset="-122"/>
              <a:ea typeface="Microsoft YaHei" panose="020B0503020204020204" pitchFamily="34" charset="-122"/>
            </a:rPr>
            <a:t>随机映射</a:t>
          </a:r>
          <a:r>
            <a:rPr lang="en-US" sz="1700" b="1" kern="1200">
              <a:latin typeface="Microsoft YaHei" panose="020B0503020204020204" pitchFamily="34" charset="-122"/>
              <a:ea typeface="Microsoft YaHei" panose="020B0503020204020204" pitchFamily="34" charset="-122"/>
            </a:rPr>
            <a:t>/</a:t>
          </a:r>
          <a:r>
            <a:rPr lang="zh-CN" sz="1700" b="1" kern="1200">
              <a:latin typeface="Microsoft YaHei" panose="020B0503020204020204" pitchFamily="34" charset="-122"/>
              <a:ea typeface="Microsoft YaHei" panose="020B0503020204020204" pitchFamily="34" charset="-122"/>
            </a:rPr>
            <a:t>哈希</a:t>
          </a:r>
          <a:endParaRPr lang="zh-CN" sz="1700" kern="1200">
            <a:latin typeface="Microsoft YaHei" panose="020B0503020204020204" pitchFamily="34" charset="-122"/>
            <a:ea typeface="Microsoft YaHei" panose="020B0503020204020204" pitchFamily="34" charset="-122"/>
          </a:endParaRPr>
        </a:p>
        <a:p>
          <a:pPr marL="114300" lvl="1" indent="-114300" algn="l" defTabSz="577850">
            <a:lnSpc>
              <a:spcPct val="90000"/>
            </a:lnSpc>
            <a:spcBef>
              <a:spcPct val="0"/>
            </a:spcBef>
            <a:spcAft>
              <a:spcPct val="15000"/>
            </a:spcAft>
            <a:buChar char="•"/>
          </a:pPr>
          <a:r>
            <a:rPr lang="zh-CN" sz="1300" kern="1200">
              <a:latin typeface="Microsoft YaHei" panose="020B0503020204020204" pitchFamily="34" charset="-122"/>
              <a:ea typeface="Microsoft YaHei" panose="020B0503020204020204" pitchFamily="34" charset="-122"/>
            </a:rPr>
            <a:t>随机哈希函数、布隆过滤器等，用于近似查重、估计基数。</a:t>
          </a:r>
        </a:p>
      </dsp:txBody>
      <dsp:txXfrm>
        <a:off x="1092287" y="2928268"/>
        <a:ext cx="9377446" cy="836585"/>
      </dsp:txXfrm>
    </dsp:sp>
    <dsp:sp modelId="{BF628369-3D2A-A04B-995A-3FAD308ED15F}">
      <dsp:nvSpPr>
        <dsp:cNvPr id="0" name=""/>
        <dsp:cNvSpPr/>
      </dsp:nvSpPr>
      <dsp:spPr>
        <a:xfrm>
          <a:off x="569421" y="2823695"/>
          <a:ext cx="1045732" cy="104573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741FE4-78EA-6444-BB51-5E95B7BF1241}">
      <dsp:nvSpPr>
        <dsp:cNvPr id="0" name=""/>
        <dsp:cNvSpPr/>
      </dsp:nvSpPr>
      <dsp:spPr>
        <a:xfrm>
          <a:off x="612653" y="4183364"/>
          <a:ext cx="9857080" cy="8365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4040" tIns="43180" rIns="43180" bIns="43180" numCol="1" spcCol="1270" anchor="t" anchorCtr="0">
          <a:noAutofit/>
        </a:bodyPr>
        <a:lstStyle/>
        <a:p>
          <a:pPr marL="0" lvl="0" indent="0" algn="l" defTabSz="755650">
            <a:lnSpc>
              <a:spcPct val="90000"/>
            </a:lnSpc>
            <a:spcBef>
              <a:spcPct val="0"/>
            </a:spcBef>
            <a:spcAft>
              <a:spcPct val="35000"/>
            </a:spcAft>
            <a:buNone/>
          </a:pPr>
          <a:r>
            <a:rPr lang="zh-CN" sz="1700" b="1" kern="1200">
              <a:latin typeface="Microsoft YaHei" panose="020B0503020204020204" pitchFamily="34" charset="-122"/>
              <a:ea typeface="Microsoft YaHei" panose="020B0503020204020204" pitchFamily="34" charset="-122"/>
            </a:rPr>
            <a:t>随机舍入</a:t>
          </a:r>
          <a:endParaRPr lang="zh-CN" sz="1700" kern="1200">
            <a:latin typeface="Microsoft YaHei" panose="020B0503020204020204" pitchFamily="34" charset="-122"/>
            <a:ea typeface="Microsoft YaHei" panose="020B0503020204020204" pitchFamily="34" charset="-122"/>
          </a:endParaRPr>
        </a:p>
        <a:p>
          <a:pPr marL="114300" lvl="1" indent="-114300" algn="l" defTabSz="577850">
            <a:lnSpc>
              <a:spcPct val="90000"/>
            </a:lnSpc>
            <a:spcBef>
              <a:spcPct val="0"/>
            </a:spcBef>
            <a:spcAft>
              <a:spcPct val="15000"/>
            </a:spcAft>
            <a:buChar char="•"/>
          </a:pPr>
          <a:r>
            <a:rPr lang="zh-CN" sz="1300" kern="1200">
              <a:latin typeface="Microsoft YaHei" panose="020B0503020204020204" pitchFamily="34" charset="-122"/>
              <a:ea typeface="Microsoft YaHei" panose="020B0503020204020204" pitchFamily="34" charset="-122"/>
            </a:rPr>
            <a:t>在线性规划</a:t>
          </a:r>
          <a:r>
            <a:rPr lang="en-US" sz="1300" kern="1200">
              <a:latin typeface="Microsoft YaHei" panose="020B0503020204020204" pitchFamily="34" charset="-122"/>
              <a:ea typeface="Microsoft YaHei" panose="020B0503020204020204" pitchFamily="34" charset="-122"/>
            </a:rPr>
            <a:t>/</a:t>
          </a:r>
          <a:r>
            <a:rPr lang="zh-CN" sz="1300" kern="1200">
              <a:latin typeface="Microsoft YaHei" panose="020B0503020204020204" pitchFamily="34" charset="-122"/>
              <a:ea typeface="Microsoft YaHei" panose="020B0503020204020204" pitchFamily="34" charset="-122"/>
            </a:rPr>
            <a:t>半定规划后对解做概率舍入，用于近似组合优化（覆盖、匹配、割等）。</a:t>
          </a:r>
        </a:p>
      </dsp:txBody>
      <dsp:txXfrm>
        <a:off x="612653" y="4183364"/>
        <a:ext cx="9857080" cy="836585"/>
      </dsp:txXfrm>
    </dsp:sp>
    <dsp:sp modelId="{7085C1DC-0ED4-2446-804D-119B56A7ED4C}">
      <dsp:nvSpPr>
        <dsp:cNvPr id="0" name=""/>
        <dsp:cNvSpPr/>
      </dsp:nvSpPr>
      <dsp:spPr>
        <a:xfrm>
          <a:off x="89787" y="4078791"/>
          <a:ext cx="1045732" cy="104573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AB731-4904-9943-BCBB-7266527BB47C}">
      <dsp:nvSpPr>
        <dsp:cNvPr id="0" name=""/>
        <dsp:cNvSpPr/>
      </dsp:nvSpPr>
      <dsp:spPr>
        <a:xfrm>
          <a:off x="4370967" y="1467"/>
          <a:ext cx="1124960" cy="112496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zh-CN" sz="1800" kern="1200">
              <a:latin typeface="Microsoft YaHei" panose="020B0503020204020204" pitchFamily="34" charset="-122"/>
              <a:ea typeface="Microsoft YaHei" panose="020B0503020204020204" pitchFamily="34" charset="-122"/>
            </a:rPr>
            <a:t>基础计算</a:t>
          </a:r>
          <a:endParaRPr lang="zh-CN" sz="1800" kern="1200">
            <a:latin typeface="Microsoft YaHei" panose="020B0503020204020204" pitchFamily="34" charset="-122"/>
            <a:ea typeface="Microsoft YaHei" panose="020B0503020204020204" pitchFamily="34" charset="-122"/>
          </a:endParaRPr>
        </a:p>
      </dsp:txBody>
      <dsp:txXfrm>
        <a:off x="4535714" y="166214"/>
        <a:ext cx="795466" cy="795466"/>
      </dsp:txXfrm>
    </dsp:sp>
    <dsp:sp modelId="{BBB51E62-F112-5A41-9F5F-A611E4780842}">
      <dsp:nvSpPr>
        <dsp:cNvPr id="0" name=""/>
        <dsp:cNvSpPr/>
      </dsp:nvSpPr>
      <dsp:spPr>
        <a:xfrm rot="1542857">
          <a:off x="5537191" y="736816"/>
          <a:ext cx="298844" cy="3796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latin typeface="Microsoft YaHei" panose="020B0503020204020204" pitchFamily="34" charset="-122"/>
            <a:ea typeface="Microsoft YaHei" panose="020B0503020204020204" pitchFamily="34" charset="-122"/>
          </a:endParaRPr>
        </a:p>
      </dsp:txBody>
      <dsp:txXfrm>
        <a:off x="5541630" y="793302"/>
        <a:ext cx="209191" cy="227804"/>
      </dsp:txXfrm>
    </dsp:sp>
    <dsp:sp modelId="{53FF576E-8B4C-FD44-8D8D-7A26B060F9E0}">
      <dsp:nvSpPr>
        <dsp:cNvPr id="0" name=""/>
        <dsp:cNvSpPr/>
      </dsp:nvSpPr>
      <dsp:spPr>
        <a:xfrm>
          <a:off x="5892539" y="734218"/>
          <a:ext cx="1124960" cy="112496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zh-CN" sz="1800" kern="1200">
              <a:latin typeface="Microsoft YaHei" panose="020B0503020204020204" pitchFamily="34" charset="-122"/>
              <a:ea typeface="Microsoft YaHei" panose="020B0503020204020204" pitchFamily="34" charset="-122"/>
            </a:rPr>
            <a:t>排序选择</a:t>
          </a:r>
          <a:endParaRPr lang="zh-CN" sz="1800" kern="1200">
            <a:latin typeface="Microsoft YaHei" panose="020B0503020204020204" pitchFamily="34" charset="-122"/>
            <a:ea typeface="Microsoft YaHei" panose="020B0503020204020204" pitchFamily="34" charset="-122"/>
          </a:endParaRPr>
        </a:p>
      </dsp:txBody>
      <dsp:txXfrm>
        <a:off x="6057286" y="898965"/>
        <a:ext cx="795466" cy="795466"/>
      </dsp:txXfrm>
    </dsp:sp>
    <dsp:sp modelId="{905AED10-75E5-FE45-8A25-0F9DCD5A8213}">
      <dsp:nvSpPr>
        <dsp:cNvPr id="0" name=""/>
        <dsp:cNvSpPr/>
      </dsp:nvSpPr>
      <dsp:spPr>
        <a:xfrm rot="4628571">
          <a:off x="6491614" y="1921853"/>
          <a:ext cx="298844" cy="3796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latin typeface="Microsoft YaHei" panose="020B0503020204020204" pitchFamily="34" charset="-122"/>
            <a:ea typeface="Microsoft YaHei" panose="020B0503020204020204" pitchFamily="34" charset="-122"/>
          </a:endParaRPr>
        </a:p>
      </dsp:txBody>
      <dsp:txXfrm>
        <a:off x="6526466" y="1954085"/>
        <a:ext cx="209191" cy="227804"/>
      </dsp:txXfrm>
    </dsp:sp>
    <dsp:sp modelId="{18212570-04C5-FC48-9717-6328713536DA}">
      <dsp:nvSpPr>
        <dsp:cNvPr id="0" name=""/>
        <dsp:cNvSpPr/>
      </dsp:nvSpPr>
      <dsp:spPr>
        <a:xfrm>
          <a:off x="6268337" y="2380694"/>
          <a:ext cx="1124960" cy="112496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zh-CN" sz="1800" kern="1200">
              <a:latin typeface="Microsoft YaHei" panose="020B0503020204020204" pitchFamily="34" charset="-122"/>
              <a:ea typeface="Microsoft YaHei" panose="020B0503020204020204" pitchFamily="34" charset="-122"/>
            </a:rPr>
            <a:t>检索问题</a:t>
          </a:r>
          <a:endParaRPr lang="zh-CN" sz="1800" kern="1200">
            <a:latin typeface="Microsoft YaHei" panose="020B0503020204020204" pitchFamily="34" charset="-122"/>
            <a:ea typeface="Microsoft YaHei" panose="020B0503020204020204" pitchFamily="34" charset="-122"/>
          </a:endParaRPr>
        </a:p>
      </dsp:txBody>
      <dsp:txXfrm>
        <a:off x="6433084" y="2545441"/>
        <a:ext cx="795466" cy="795466"/>
      </dsp:txXfrm>
    </dsp:sp>
    <dsp:sp modelId="{74D863D5-006E-4C4A-AF2E-4EB3989C61DB}">
      <dsp:nvSpPr>
        <dsp:cNvPr id="0" name=""/>
        <dsp:cNvSpPr/>
      </dsp:nvSpPr>
      <dsp:spPr>
        <a:xfrm rot="7714286">
          <a:off x="6160188" y="3406910"/>
          <a:ext cx="298844" cy="3796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latin typeface="Microsoft YaHei" panose="020B0503020204020204" pitchFamily="34" charset="-122"/>
            <a:ea typeface="Microsoft YaHei" panose="020B0503020204020204" pitchFamily="34" charset="-122"/>
          </a:endParaRPr>
        </a:p>
      </dsp:txBody>
      <dsp:txXfrm rot="10800000">
        <a:off x="6232963" y="3447798"/>
        <a:ext cx="209191" cy="227804"/>
      </dsp:txXfrm>
    </dsp:sp>
    <dsp:sp modelId="{BCA864DC-B13A-664F-8FBE-20CF084079D6}">
      <dsp:nvSpPr>
        <dsp:cNvPr id="0" name=""/>
        <dsp:cNvSpPr/>
      </dsp:nvSpPr>
      <dsp:spPr>
        <a:xfrm>
          <a:off x="5215376" y="3701065"/>
          <a:ext cx="1124960" cy="112496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zh-CN" sz="1800" kern="1200">
              <a:latin typeface="Microsoft YaHei" panose="020B0503020204020204" pitchFamily="34" charset="-122"/>
              <a:ea typeface="Microsoft YaHei" panose="020B0503020204020204" pitchFamily="34" charset="-122"/>
            </a:rPr>
            <a:t>几何问题</a:t>
          </a:r>
          <a:endParaRPr lang="zh-CN" sz="1800" kern="1200">
            <a:latin typeface="Microsoft YaHei" panose="020B0503020204020204" pitchFamily="34" charset="-122"/>
            <a:ea typeface="Microsoft YaHei" panose="020B0503020204020204" pitchFamily="34" charset="-122"/>
          </a:endParaRPr>
        </a:p>
      </dsp:txBody>
      <dsp:txXfrm>
        <a:off x="5380123" y="3865812"/>
        <a:ext cx="795466" cy="795466"/>
      </dsp:txXfrm>
    </dsp:sp>
    <dsp:sp modelId="{73EBB44B-3467-5443-9833-9BD98FBA22E3}">
      <dsp:nvSpPr>
        <dsp:cNvPr id="0" name=""/>
        <dsp:cNvSpPr/>
      </dsp:nvSpPr>
      <dsp:spPr>
        <a:xfrm rot="10800000">
          <a:off x="4792483" y="4073709"/>
          <a:ext cx="298844" cy="3796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latin typeface="Microsoft YaHei" panose="020B0503020204020204" pitchFamily="34" charset="-122"/>
            <a:ea typeface="Microsoft YaHei" panose="020B0503020204020204" pitchFamily="34" charset="-122"/>
          </a:endParaRPr>
        </a:p>
      </dsp:txBody>
      <dsp:txXfrm rot="10800000">
        <a:off x="4882136" y="4149644"/>
        <a:ext cx="209191" cy="227804"/>
      </dsp:txXfrm>
    </dsp:sp>
    <dsp:sp modelId="{D93D97AB-4504-7949-A52D-2E8C7B4676F7}">
      <dsp:nvSpPr>
        <dsp:cNvPr id="0" name=""/>
        <dsp:cNvSpPr/>
      </dsp:nvSpPr>
      <dsp:spPr>
        <a:xfrm>
          <a:off x="3526557" y="3701065"/>
          <a:ext cx="1124960" cy="112496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zh-CN" sz="1800" kern="1200">
              <a:latin typeface="Microsoft YaHei" panose="020B0503020204020204" pitchFamily="34" charset="-122"/>
              <a:ea typeface="Microsoft YaHei" panose="020B0503020204020204" pitchFamily="34" charset="-122"/>
            </a:rPr>
            <a:t>图论问题</a:t>
          </a:r>
          <a:endParaRPr lang="zh-CN" sz="1800" kern="1200">
            <a:latin typeface="Microsoft YaHei" panose="020B0503020204020204" pitchFamily="34" charset="-122"/>
            <a:ea typeface="Microsoft YaHei" panose="020B0503020204020204" pitchFamily="34" charset="-122"/>
          </a:endParaRPr>
        </a:p>
      </dsp:txBody>
      <dsp:txXfrm>
        <a:off x="3691304" y="3865812"/>
        <a:ext cx="795466" cy="795466"/>
      </dsp:txXfrm>
    </dsp:sp>
    <dsp:sp modelId="{FF3ED6D3-F79E-7447-8546-BA1AAE8086D0}">
      <dsp:nvSpPr>
        <dsp:cNvPr id="0" name=""/>
        <dsp:cNvSpPr/>
      </dsp:nvSpPr>
      <dsp:spPr>
        <a:xfrm rot="13885714">
          <a:off x="3418408" y="3420136"/>
          <a:ext cx="298844" cy="3796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latin typeface="Microsoft YaHei" panose="020B0503020204020204" pitchFamily="34" charset="-122"/>
            <a:ea typeface="Microsoft YaHei" panose="020B0503020204020204" pitchFamily="34" charset="-122"/>
          </a:endParaRPr>
        </a:p>
      </dsp:txBody>
      <dsp:txXfrm rot="10800000">
        <a:off x="3491183" y="3531118"/>
        <a:ext cx="209191" cy="227804"/>
      </dsp:txXfrm>
    </dsp:sp>
    <dsp:sp modelId="{360540A0-5929-374A-9281-1CA5236C1A0B}">
      <dsp:nvSpPr>
        <dsp:cNvPr id="0" name=""/>
        <dsp:cNvSpPr/>
      </dsp:nvSpPr>
      <dsp:spPr>
        <a:xfrm>
          <a:off x="2473596" y="2380694"/>
          <a:ext cx="1124960" cy="112496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zh-CN" sz="1800" kern="1200">
              <a:latin typeface="Microsoft YaHei" panose="020B0503020204020204" pitchFamily="34" charset="-122"/>
              <a:ea typeface="Microsoft YaHei" panose="020B0503020204020204" pitchFamily="34" charset="-122"/>
            </a:rPr>
            <a:t>动态规划</a:t>
          </a:r>
          <a:endParaRPr lang="zh-CN" sz="1800" kern="1200">
            <a:latin typeface="Microsoft YaHei" panose="020B0503020204020204" pitchFamily="34" charset="-122"/>
            <a:ea typeface="Microsoft YaHei" panose="020B0503020204020204" pitchFamily="34" charset="-122"/>
          </a:endParaRPr>
        </a:p>
      </dsp:txBody>
      <dsp:txXfrm>
        <a:off x="2638343" y="2545441"/>
        <a:ext cx="795466" cy="795466"/>
      </dsp:txXfrm>
    </dsp:sp>
    <dsp:sp modelId="{2DD28669-2C8D-1246-AD1F-EAAFD3488CB3}">
      <dsp:nvSpPr>
        <dsp:cNvPr id="0" name=""/>
        <dsp:cNvSpPr/>
      </dsp:nvSpPr>
      <dsp:spPr>
        <a:xfrm rot="16971429">
          <a:off x="3072671" y="1938345"/>
          <a:ext cx="298844" cy="3796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latin typeface="Microsoft YaHei" panose="020B0503020204020204" pitchFamily="34" charset="-122"/>
            <a:ea typeface="Microsoft YaHei" panose="020B0503020204020204" pitchFamily="34" charset="-122"/>
          </a:endParaRPr>
        </a:p>
      </dsp:txBody>
      <dsp:txXfrm>
        <a:off x="3107523" y="2057983"/>
        <a:ext cx="209191" cy="227804"/>
      </dsp:txXfrm>
    </dsp:sp>
    <dsp:sp modelId="{93045D4F-5002-4943-9052-ACE258921D00}">
      <dsp:nvSpPr>
        <dsp:cNvPr id="0" name=""/>
        <dsp:cNvSpPr/>
      </dsp:nvSpPr>
      <dsp:spPr>
        <a:xfrm>
          <a:off x="2849394" y="734218"/>
          <a:ext cx="1124960" cy="112496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en-US" sz="1800" kern="1200">
              <a:latin typeface="Microsoft YaHei" panose="020B0503020204020204" pitchFamily="34" charset="-122"/>
              <a:ea typeface="Microsoft YaHei" panose="020B0503020204020204" pitchFamily="34" charset="-122"/>
            </a:rPr>
            <a:t>NPC</a:t>
          </a:r>
          <a:r>
            <a:rPr kumimoji="1" lang="zh-CN" sz="1800" kern="1200">
              <a:latin typeface="Microsoft YaHei" panose="020B0503020204020204" pitchFamily="34" charset="-122"/>
              <a:ea typeface="Microsoft YaHei" panose="020B0503020204020204" pitchFamily="34" charset="-122"/>
            </a:rPr>
            <a:t>谱系</a:t>
          </a:r>
          <a:endParaRPr lang="zh-CN" sz="1800" kern="1200">
            <a:latin typeface="Microsoft YaHei" panose="020B0503020204020204" pitchFamily="34" charset="-122"/>
            <a:ea typeface="Microsoft YaHei" panose="020B0503020204020204" pitchFamily="34" charset="-122"/>
          </a:endParaRPr>
        </a:p>
      </dsp:txBody>
      <dsp:txXfrm>
        <a:off x="3014141" y="898965"/>
        <a:ext cx="795466" cy="795466"/>
      </dsp:txXfrm>
    </dsp:sp>
    <dsp:sp modelId="{0D1EA7A2-1CBC-9C4C-8C6B-A5D3D11CCB9A}">
      <dsp:nvSpPr>
        <dsp:cNvPr id="0" name=""/>
        <dsp:cNvSpPr/>
      </dsp:nvSpPr>
      <dsp:spPr>
        <a:xfrm rot="20057143">
          <a:off x="4015618" y="744155"/>
          <a:ext cx="298844" cy="3796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latin typeface="Microsoft YaHei" panose="020B0503020204020204" pitchFamily="34" charset="-122"/>
            <a:ea typeface="Microsoft YaHei" panose="020B0503020204020204" pitchFamily="34" charset="-122"/>
          </a:endParaRPr>
        </a:p>
      </dsp:txBody>
      <dsp:txXfrm>
        <a:off x="4020057" y="839539"/>
        <a:ext cx="209191" cy="227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C36CF-68A5-984A-8A48-AAE9069DF9BA}">
      <dsp:nvSpPr>
        <dsp:cNvPr id="0" name=""/>
        <dsp:cNvSpPr/>
      </dsp:nvSpPr>
      <dsp:spPr>
        <a:xfrm>
          <a:off x="0" y="1408555"/>
          <a:ext cx="10729913" cy="732375"/>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2760" tIns="312420" rIns="832760" bIns="106680" numCol="1" spcCol="1270" anchor="t" anchorCtr="0">
          <a:noAutofit/>
        </a:bodyPr>
        <a:lstStyle/>
        <a:p>
          <a:pPr marL="114300" lvl="1" indent="-114300" algn="l" defTabSz="666750">
            <a:lnSpc>
              <a:spcPct val="90000"/>
            </a:lnSpc>
            <a:spcBef>
              <a:spcPct val="0"/>
            </a:spcBef>
            <a:spcAft>
              <a:spcPct val="15000"/>
            </a:spcAft>
            <a:buChar char="•"/>
          </a:pPr>
          <a:r>
            <a:rPr kumimoji="1" lang="en-US" sz="1500" kern="1200" dirty="0">
              <a:latin typeface="Microsoft YaHei" panose="020B0503020204020204" pitchFamily="34" charset="-122"/>
              <a:ea typeface="Microsoft YaHei" panose="020B0503020204020204" pitchFamily="34" charset="-122"/>
            </a:rPr>
            <a:t>Kruskal</a:t>
          </a:r>
          <a:r>
            <a:rPr kumimoji="1" lang="zh-CN" sz="1500" kern="1200" dirty="0">
              <a:latin typeface="Microsoft YaHei" panose="020B0503020204020204" pitchFamily="34" charset="-122"/>
              <a:ea typeface="Microsoft YaHei" panose="020B0503020204020204" pitchFamily="34" charset="-122"/>
            </a:rPr>
            <a:t>（贪心选最小，</a:t>
          </a:r>
          <a:r>
            <a:rPr kumimoji="1" lang="en-US" sz="1500" kern="1200" dirty="0">
              <a:latin typeface="Microsoft YaHei" panose="020B0503020204020204" pitchFamily="34" charset="-122"/>
              <a:ea typeface="Microsoft YaHei" panose="020B0503020204020204" pitchFamily="34" charset="-122"/>
            </a:rPr>
            <a:t>O(</a:t>
          </a:r>
          <a:r>
            <a:rPr kumimoji="1" lang="en-US" sz="1500" kern="1200" dirty="0" err="1">
              <a:latin typeface="Microsoft YaHei" panose="020B0503020204020204" pitchFamily="34" charset="-122"/>
              <a:ea typeface="Microsoft YaHei" panose="020B0503020204020204" pitchFamily="34" charset="-122"/>
            </a:rPr>
            <a:t>ElogV</a:t>
          </a:r>
          <a:r>
            <a:rPr kumimoji="1" lang="en-US" sz="1500" kern="1200" dirty="0">
              <a:latin typeface="Microsoft YaHei" panose="020B0503020204020204" pitchFamily="34" charset="-122"/>
              <a:ea typeface="Microsoft YaHei" panose="020B0503020204020204" pitchFamily="34" charset="-122"/>
            </a:rPr>
            <a:t>)) Prim</a:t>
          </a:r>
          <a:r>
            <a:rPr kumimoji="1" lang="zh-CN" sz="1500" kern="1200" dirty="0">
              <a:latin typeface="Microsoft YaHei" panose="020B0503020204020204" pitchFamily="34" charset="-122"/>
              <a:ea typeface="Microsoft YaHei" panose="020B0503020204020204" pitchFamily="34" charset="-122"/>
            </a:rPr>
            <a:t>（从某点开始选最小连通，</a:t>
          </a:r>
          <a:r>
            <a:rPr kumimoji="1" lang="en-US" sz="1500" kern="1200" dirty="0">
              <a:latin typeface="Microsoft YaHei" panose="020B0503020204020204" pitchFamily="34" charset="-122"/>
              <a:ea typeface="Microsoft YaHei" panose="020B0503020204020204" pitchFamily="34" charset="-122"/>
            </a:rPr>
            <a:t>O(V^2))</a:t>
          </a:r>
          <a:r>
            <a:rPr kumimoji="1" lang="zh-CN" sz="1500" kern="1200" dirty="0">
              <a:latin typeface="Microsoft YaHei" panose="020B0503020204020204" pitchFamily="34" charset="-122"/>
              <a:ea typeface="Microsoft YaHei" panose="020B0503020204020204" pitchFamily="34" charset="-122"/>
            </a:rPr>
            <a:t> 切割性质</a:t>
          </a:r>
          <a:endParaRPr lang="zh-CN" sz="1500" kern="1200" dirty="0">
            <a:latin typeface="Microsoft YaHei" panose="020B0503020204020204" pitchFamily="34" charset="-122"/>
            <a:ea typeface="Microsoft YaHei" panose="020B0503020204020204" pitchFamily="34" charset="-122"/>
          </a:endParaRPr>
        </a:p>
      </dsp:txBody>
      <dsp:txXfrm>
        <a:off x="0" y="1408555"/>
        <a:ext cx="10729913" cy="732375"/>
      </dsp:txXfrm>
    </dsp:sp>
    <dsp:sp modelId="{EFD4003D-753D-924E-ADC1-B13AEAF48B10}">
      <dsp:nvSpPr>
        <dsp:cNvPr id="0" name=""/>
        <dsp:cNvSpPr/>
      </dsp:nvSpPr>
      <dsp:spPr>
        <a:xfrm>
          <a:off x="536495" y="1187155"/>
          <a:ext cx="7510939" cy="4428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96" tIns="0" rIns="283896" bIns="0" numCol="1" spcCol="1270" anchor="ctr" anchorCtr="0">
          <a:noAutofit/>
        </a:bodyPr>
        <a:lstStyle/>
        <a:p>
          <a:pPr marL="0" lvl="0" indent="0" algn="l" defTabSz="666750">
            <a:lnSpc>
              <a:spcPct val="90000"/>
            </a:lnSpc>
            <a:spcBef>
              <a:spcPct val="0"/>
            </a:spcBef>
            <a:spcAft>
              <a:spcPct val="35000"/>
            </a:spcAft>
            <a:buNone/>
          </a:pPr>
          <a:r>
            <a:rPr kumimoji="1" lang="zh-CN" sz="1500" b="1" kern="1200" dirty="0">
              <a:latin typeface="Microsoft YaHei" panose="020B0503020204020204" pitchFamily="34" charset="-122"/>
              <a:ea typeface="Microsoft YaHei" panose="020B0503020204020204" pitchFamily="34" charset="-122"/>
            </a:rPr>
            <a:t>最小生成树</a:t>
          </a:r>
          <a:r>
            <a:rPr kumimoji="1" lang="zh-CN" sz="1500" kern="1200" dirty="0">
              <a:latin typeface="Microsoft YaHei" panose="020B0503020204020204" pitchFamily="34" charset="-122"/>
              <a:ea typeface="Microsoft YaHei" panose="020B0503020204020204" pitchFamily="34" charset="-122"/>
            </a:rPr>
            <a:t>：给定无向图和边权，选一棵连通所有顶点且边权和最小的生成树</a:t>
          </a:r>
          <a:endParaRPr lang="zh-CN" sz="1500" kern="1200" dirty="0">
            <a:latin typeface="Microsoft YaHei" panose="020B0503020204020204" pitchFamily="34" charset="-122"/>
            <a:ea typeface="Microsoft YaHei" panose="020B0503020204020204" pitchFamily="34" charset="-122"/>
          </a:endParaRPr>
        </a:p>
      </dsp:txBody>
      <dsp:txXfrm>
        <a:off x="558111" y="1208771"/>
        <a:ext cx="7467707" cy="399568"/>
      </dsp:txXfrm>
    </dsp:sp>
    <dsp:sp modelId="{AE66E42A-1D7E-2F41-920E-58FABCC8DE30}">
      <dsp:nvSpPr>
        <dsp:cNvPr id="0" name=""/>
        <dsp:cNvSpPr/>
      </dsp:nvSpPr>
      <dsp:spPr>
        <a:xfrm>
          <a:off x="0" y="2443330"/>
          <a:ext cx="10729913" cy="1086750"/>
        </a:xfrm>
        <a:prstGeom prst="rect">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2760" tIns="312420" rIns="832760" bIns="106680" numCol="1" spcCol="1270" anchor="t" anchorCtr="0">
          <a:noAutofit/>
        </a:bodyPr>
        <a:lstStyle/>
        <a:p>
          <a:pPr marL="114300" lvl="1" indent="-114300" algn="l" defTabSz="666750">
            <a:lnSpc>
              <a:spcPct val="90000"/>
            </a:lnSpc>
            <a:spcBef>
              <a:spcPct val="0"/>
            </a:spcBef>
            <a:spcAft>
              <a:spcPct val="15000"/>
            </a:spcAft>
            <a:buChar char="•"/>
          </a:pPr>
          <a:r>
            <a:rPr kumimoji="1" lang="zh-CN" sz="1500" kern="1200" dirty="0">
              <a:latin typeface="Microsoft YaHei" panose="020B0503020204020204" pitchFamily="34" charset="-122"/>
              <a:ea typeface="Microsoft YaHei" panose="020B0503020204020204" pitchFamily="34" charset="-122"/>
            </a:rPr>
            <a:t>单源最短 </a:t>
          </a:r>
          <a:r>
            <a:rPr kumimoji="1" lang="en-US" sz="1500" kern="1200" dirty="0">
              <a:latin typeface="Microsoft YaHei" panose="020B0503020204020204" pitchFamily="34" charset="-122"/>
              <a:ea typeface="Microsoft YaHei" panose="020B0503020204020204" pitchFamily="34" charset="-122"/>
            </a:rPr>
            <a:t>—</a:t>
          </a:r>
          <a:r>
            <a:rPr kumimoji="1" lang="zh-CN" sz="1500" kern="1200" dirty="0">
              <a:latin typeface="Microsoft YaHei" panose="020B0503020204020204" pitchFamily="34" charset="-122"/>
              <a:ea typeface="Microsoft YaHei" panose="020B0503020204020204" pitchFamily="34" charset="-122"/>
            </a:rPr>
            <a:t> </a:t>
          </a:r>
          <a:r>
            <a:rPr kumimoji="1" lang="en-US" sz="1500" kern="1200" dirty="0">
              <a:latin typeface="Microsoft YaHei" panose="020B0503020204020204" pitchFamily="34" charset="-122"/>
              <a:ea typeface="Microsoft YaHei" panose="020B0503020204020204" pitchFamily="34" charset="-122"/>
            </a:rPr>
            <a:t>Dijkstra</a:t>
          </a:r>
          <a:r>
            <a:rPr kumimoji="1" lang="zh-CN" sz="1500" kern="1200" dirty="0">
              <a:latin typeface="Microsoft YaHei" panose="020B0503020204020204" pitchFamily="34" charset="-122"/>
              <a:ea typeface="Microsoft YaHei" panose="020B0503020204020204" pitchFamily="34" charset="-122"/>
            </a:rPr>
            <a:t>（贪心选未被访问的最近顶点，</a:t>
          </a:r>
          <a:r>
            <a:rPr kumimoji="1" lang="en-US" sz="1500" kern="1200" dirty="0">
              <a:latin typeface="Microsoft YaHei" panose="020B0503020204020204" pitchFamily="34" charset="-122"/>
              <a:ea typeface="Microsoft YaHei" panose="020B0503020204020204" pitchFamily="34" charset="-122"/>
            </a:rPr>
            <a:t>O(V^2)</a:t>
          </a:r>
          <a:r>
            <a:rPr kumimoji="1" lang="zh-CN" sz="1500" kern="1200" dirty="0">
              <a:latin typeface="Microsoft YaHei" panose="020B0503020204020204" pitchFamily="34" charset="-122"/>
              <a:ea typeface="Microsoft YaHei" panose="020B0503020204020204" pitchFamily="34" charset="-122"/>
            </a:rPr>
            <a:t>二叉堆优化到</a:t>
          </a:r>
          <a:r>
            <a:rPr kumimoji="1" lang="en-US" sz="1500" kern="1200" dirty="0" err="1">
              <a:latin typeface="Microsoft YaHei" panose="020B0503020204020204" pitchFamily="34" charset="-122"/>
              <a:ea typeface="Microsoft YaHei" panose="020B0503020204020204" pitchFamily="34" charset="-122"/>
            </a:rPr>
            <a:t>VlogV</a:t>
          </a:r>
          <a:r>
            <a:rPr kumimoji="1" lang="en-US" sz="1500" kern="1200" dirty="0">
              <a:latin typeface="Microsoft YaHei" panose="020B0503020204020204" pitchFamily="34" charset="-122"/>
              <a:ea typeface="Microsoft YaHei" panose="020B0503020204020204" pitchFamily="34" charset="-122"/>
            </a:rPr>
            <a:t>)</a:t>
          </a:r>
          <a:endParaRPr lang="zh-CN" sz="1500" kern="1200" dirty="0">
            <a:latin typeface="Microsoft YaHei" panose="020B0503020204020204" pitchFamily="34" charset="-122"/>
            <a:ea typeface="Microsoft YaHei" panose="020B0503020204020204" pitchFamily="34" charset="-122"/>
          </a:endParaRPr>
        </a:p>
        <a:p>
          <a:pPr marL="114300" lvl="1" indent="-114300" algn="l" defTabSz="666750">
            <a:lnSpc>
              <a:spcPct val="90000"/>
            </a:lnSpc>
            <a:spcBef>
              <a:spcPct val="0"/>
            </a:spcBef>
            <a:spcAft>
              <a:spcPct val="15000"/>
            </a:spcAft>
            <a:buChar char="•"/>
          </a:pPr>
          <a:r>
            <a:rPr kumimoji="1" lang="zh-CN" sz="1500" kern="1200">
              <a:latin typeface="Microsoft YaHei" panose="020B0503020204020204" pitchFamily="34" charset="-122"/>
              <a:ea typeface="Microsoft YaHei" panose="020B0503020204020204" pitchFamily="34" charset="-122"/>
            </a:rPr>
            <a:t>全对最短 </a:t>
          </a:r>
          <a:r>
            <a:rPr kumimoji="1" lang="en-US" sz="1500" kern="1200">
              <a:latin typeface="Microsoft YaHei" panose="020B0503020204020204" pitchFamily="34" charset="-122"/>
              <a:ea typeface="Microsoft YaHei" panose="020B0503020204020204" pitchFamily="34" charset="-122"/>
            </a:rPr>
            <a:t>—</a:t>
          </a:r>
          <a:r>
            <a:rPr kumimoji="1" lang="zh-CN" sz="1500" kern="1200">
              <a:latin typeface="Microsoft YaHei" panose="020B0503020204020204" pitchFamily="34" charset="-122"/>
              <a:ea typeface="Microsoft YaHei" panose="020B0503020204020204" pitchFamily="34" charset="-122"/>
            </a:rPr>
            <a:t> </a:t>
          </a:r>
          <a:r>
            <a:rPr kumimoji="1" lang="en-US" sz="1500" kern="1200">
              <a:latin typeface="Microsoft YaHei" panose="020B0503020204020204" pitchFamily="34" charset="-122"/>
              <a:ea typeface="Microsoft YaHei" panose="020B0503020204020204" pitchFamily="34" charset="-122"/>
            </a:rPr>
            <a:t>Floyd</a:t>
          </a:r>
          <a:r>
            <a:rPr kumimoji="1" lang="zh-CN" sz="1500" kern="1200">
              <a:latin typeface="Microsoft YaHei" panose="020B0503020204020204" pitchFamily="34" charset="-122"/>
              <a:ea typeface="Microsoft YaHei" panose="020B0503020204020204" pitchFamily="34" charset="-122"/>
            </a:rPr>
            <a:t>（三重循环动规，</a:t>
          </a:r>
          <a:r>
            <a:rPr kumimoji="1" lang="en-US" sz="1500" kern="1200">
              <a:latin typeface="Microsoft YaHei" panose="020B0503020204020204" pitchFamily="34" charset="-122"/>
              <a:ea typeface="Microsoft YaHei" panose="020B0503020204020204" pitchFamily="34" charset="-122"/>
            </a:rPr>
            <a:t>O(V^3)</a:t>
          </a:r>
          <a:endParaRPr lang="zh-CN" sz="1500" kern="1200">
            <a:latin typeface="Microsoft YaHei" panose="020B0503020204020204" pitchFamily="34" charset="-122"/>
            <a:ea typeface="Microsoft YaHei" panose="020B0503020204020204" pitchFamily="34" charset="-122"/>
          </a:endParaRPr>
        </a:p>
      </dsp:txBody>
      <dsp:txXfrm>
        <a:off x="0" y="2443330"/>
        <a:ext cx="10729913" cy="1086750"/>
      </dsp:txXfrm>
    </dsp:sp>
    <dsp:sp modelId="{61A6D305-8526-E043-80FB-7AC8D1DFCE04}">
      <dsp:nvSpPr>
        <dsp:cNvPr id="0" name=""/>
        <dsp:cNvSpPr/>
      </dsp:nvSpPr>
      <dsp:spPr>
        <a:xfrm>
          <a:off x="536495" y="2221930"/>
          <a:ext cx="7510939" cy="442800"/>
        </a:xfrm>
        <a:prstGeom prst="round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96" tIns="0" rIns="283896" bIns="0" numCol="1" spcCol="1270" anchor="ctr" anchorCtr="0">
          <a:noAutofit/>
        </a:bodyPr>
        <a:lstStyle/>
        <a:p>
          <a:pPr marL="0" lvl="0" indent="0" algn="l" defTabSz="666750">
            <a:lnSpc>
              <a:spcPct val="90000"/>
            </a:lnSpc>
            <a:spcBef>
              <a:spcPct val="0"/>
            </a:spcBef>
            <a:spcAft>
              <a:spcPct val="35000"/>
            </a:spcAft>
            <a:buNone/>
          </a:pPr>
          <a:r>
            <a:rPr kumimoji="1" lang="zh-CN" sz="1500" b="1" kern="1200" dirty="0">
              <a:latin typeface="Microsoft YaHei" panose="020B0503020204020204" pitchFamily="34" charset="-122"/>
              <a:ea typeface="Microsoft YaHei" panose="020B0503020204020204" pitchFamily="34" charset="-122"/>
            </a:rPr>
            <a:t>最短路径问题</a:t>
          </a:r>
          <a:endParaRPr lang="zh-CN" sz="1500" b="1" kern="1200" dirty="0">
            <a:latin typeface="Microsoft YaHei" panose="020B0503020204020204" pitchFamily="34" charset="-122"/>
            <a:ea typeface="Microsoft YaHei" panose="020B0503020204020204" pitchFamily="34" charset="-122"/>
          </a:endParaRPr>
        </a:p>
      </dsp:txBody>
      <dsp:txXfrm>
        <a:off x="558111" y="2243546"/>
        <a:ext cx="7467707" cy="399568"/>
      </dsp:txXfrm>
    </dsp:sp>
    <dsp:sp modelId="{BA16DA60-EA9B-E948-9D96-CB53FBE30A42}">
      <dsp:nvSpPr>
        <dsp:cNvPr id="0" name=""/>
        <dsp:cNvSpPr/>
      </dsp:nvSpPr>
      <dsp:spPr>
        <a:xfrm>
          <a:off x="0" y="3832480"/>
          <a:ext cx="10729913" cy="1795500"/>
        </a:xfrm>
        <a:prstGeom prst="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2760" tIns="312420" rIns="832760" bIns="106680" numCol="1" spcCol="1270" anchor="t" anchorCtr="0">
          <a:noAutofit/>
        </a:bodyPr>
        <a:lstStyle/>
        <a:p>
          <a:pPr marL="114300" lvl="1" indent="-114300" algn="l" defTabSz="666750">
            <a:lnSpc>
              <a:spcPct val="90000"/>
            </a:lnSpc>
            <a:spcBef>
              <a:spcPct val="0"/>
            </a:spcBef>
            <a:spcAft>
              <a:spcPct val="15000"/>
            </a:spcAft>
            <a:buChar char="•"/>
          </a:pPr>
          <a:r>
            <a:rPr kumimoji="1" lang="zh-CN" sz="1500" b="1" kern="1200" dirty="0">
              <a:latin typeface="Microsoft YaHei" panose="020B0503020204020204" pitchFamily="34" charset="-122"/>
              <a:ea typeface="Microsoft YaHei" panose="020B0503020204020204" pitchFamily="34" charset="-122"/>
            </a:rPr>
            <a:t>最大流 </a:t>
          </a:r>
          <a:r>
            <a:rPr kumimoji="1" lang="en-US" sz="1500" kern="1200" dirty="0">
              <a:latin typeface="Microsoft YaHei" panose="020B0503020204020204" pitchFamily="34" charset="-122"/>
              <a:ea typeface="Microsoft YaHei" panose="020B0503020204020204" pitchFamily="34" charset="-122"/>
            </a:rPr>
            <a:t>—</a:t>
          </a:r>
          <a:r>
            <a:rPr kumimoji="1" lang="zh-CN" sz="1500" kern="1200" dirty="0">
              <a:latin typeface="Microsoft YaHei" panose="020B0503020204020204" pitchFamily="34" charset="-122"/>
              <a:ea typeface="Microsoft YaHei" panose="020B0503020204020204" pitchFamily="34" charset="-122"/>
            </a:rPr>
            <a:t> </a:t>
          </a:r>
          <a:r>
            <a:rPr kumimoji="1" lang="en-US" sz="1500" kern="1200" dirty="0">
              <a:latin typeface="Microsoft YaHei" panose="020B0503020204020204" pitchFamily="34" charset="-122"/>
              <a:ea typeface="Microsoft YaHei" panose="020B0503020204020204" pitchFamily="34" charset="-122"/>
            </a:rPr>
            <a:t>FF</a:t>
          </a:r>
          <a:r>
            <a:rPr kumimoji="1" lang="zh-CN" sz="1500" kern="1200" dirty="0">
              <a:latin typeface="Microsoft YaHei" panose="020B0503020204020204" pitchFamily="34" charset="-122"/>
              <a:ea typeface="Microsoft YaHei" panose="020B0503020204020204" pitchFamily="34" charset="-122"/>
            </a:rPr>
            <a:t>（不断找增广路径更新，</a:t>
          </a:r>
          <a:r>
            <a:rPr kumimoji="1" lang="en-US" sz="1500" kern="1200" dirty="0">
              <a:latin typeface="Microsoft YaHei" panose="020B0503020204020204" pitchFamily="34" charset="-122"/>
              <a:ea typeface="Microsoft YaHei" panose="020B0503020204020204" pitchFamily="34" charset="-122"/>
            </a:rPr>
            <a:t>O(</a:t>
          </a:r>
          <a:r>
            <a:rPr kumimoji="1" lang="en-US" sz="1500" kern="1200" dirty="0" err="1">
              <a:latin typeface="Microsoft YaHei" panose="020B0503020204020204" pitchFamily="34" charset="-122"/>
              <a:ea typeface="Microsoft YaHei" panose="020B0503020204020204" pitchFamily="34" charset="-122"/>
            </a:rPr>
            <a:t>mC</a:t>
          </a:r>
          <a:r>
            <a:rPr kumimoji="1" lang="en-US" sz="1500" kern="1200" dirty="0">
              <a:latin typeface="Microsoft YaHei" panose="020B0503020204020204" pitchFamily="34" charset="-122"/>
              <a:ea typeface="Microsoft YaHei" panose="020B0503020204020204" pitchFamily="34" charset="-122"/>
            </a:rPr>
            <a:t>))</a:t>
          </a:r>
          <a:r>
            <a:rPr kumimoji="1" lang="zh-CN" sz="1500" kern="1200" dirty="0">
              <a:latin typeface="Microsoft YaHei" panose="020B0503020204020204" pitchFamily="34" charset="-122"/>
              <a:ea typeface="Microsoft YaHei" panose="020B0503020204020204" pitchFamily="34" charset="-122"/>
            </a:rPr>
            <a:t>，</a:t>
          </a:r>
          <a:r>
            <a:rPr kumimoji="1" lang="en-US" sz="1500" kern="1200" dirty="0" err="1">
              <a:latin typeface="Microsoft YaHei" panose="020B0503020204020204" pitchFamily="34" charset="-122"/>
              <a:ea typeface="Microsoft YaHei" panose="020B0503020204020204" pitchFamily="34" charset="-122"/>
            </a:rPr>
            <a:t>Dinic</a:t>
          </a:r>
          <a:r>
            <a:rPr kumimoji="1" lang="zh-CN" sz="1500" kern="1200" dirty="0">
              <a:latin typeface="Microsoft YaHei" panose="020B0503020204020204" pitchFamily="34" charset="-122"/>
              <a:ea typeface="Microsoft YaHei" panose="020B0503020204020204" pitchFamily="34" charset="-122"/>
            </a:rPr>
            <a:t>（分层图找阻塞流，</a:t>
          </a:r>
          <a:r>
            <a:rPr kumimoji="1" lang="en-US" sz="1500" kern="1200" dirty="0">
              <a:latin typeface="Microsoft YaHei" panose="020B0503020204020204" pitchFamily="34" charset="-122"/>
              <a:ea typeface="Microsoft YaHei" panose="020B0503020204020204" pitchFamily="34" charset="-122"/>
            </a:rPr>
            <a:t>O(n^3))</a:t>
          </a:r>
          <a:endParaRPr lang="zh-CN" sz="1500" kern="1200" dirty="0">
            <a:latin typeface="Microsoft YaHei" panose="020B0503020204020204" pitchFamily="34" charset="-122"/>
            <a:ea typeface="Microsoft YaHei" panose="020B0503020204020204" pitchFamily="34" charset="-122"/>
          </a:endParaRPr>
        </a:p>
        <a:p>
          <a:pPr marL="114300" lvl="1" indent="-114300" algn="l" defTabSz="666750">
            <a:lnSpc>
              <a:spcPct val="90000"/>
            </a:lnSpc>
            <a:spcBef>
              <a:spcPct val="0"/>
            </a:spcBef>
            <a:spcAft>
              <a:spcPct val="15000"/>
            </a:spcAft>
            <a:buChar char="•"/>
          </a:pPr>
          <a:r>
            <a:rPr kumimoji="1" lang="zh-CN" sz="1500" b="1" kern="1200" dirty="0">
              <a:latin typeface="Microsoft YaHei" panose="020B0503020204020204" pitchFamily="34" charset="-122"/>
              <a:ea typeface="Microsoft YaHei" panose="020B0503020204020204" pitchFamily="34" charset="-122"/>
            </a:rPr>
            <a:t>最小费用流 </a:t>
          </a:r>
          <a:r>
            <a:rPr kumimoji="1" lang="en-US" sz="1500" kern="1200" dirty="0">
              <a:latin typeface="Microsoft YaHei" panose="020B0503020204020204" pitchFamily="34" charset="-122"/>
              <a:ea typeface="Microsoft YaHei" panose="020B0503020204020204" pitchFamily="34" charset="-122"/>
            </a:rPr>
            <a:t>—</a:t>
          </a:r>
          <a:r>
            <a:rPr kumimoji="1" lang="zh-CN" sz="1500" kern="1200" dirty="0">
              <a:latin typeface="Microsoft YaHei" panose="020B0503020204020204" pitchFamily="34" charset="-122"/>
              <a:ea typeface="Microsoft YaHei" panose="020B0503020204020204" pitchFamily="34" charset="-122"/>
            </a:rPr>
            <a:t> 负回路（找最大流，找负回路加圈流）、最短路径增广</a:t>
          </a:r>
          <a:endParaRPr lang="zh-CN" sz="1500" kern="1200" dirty="0">
            <a:latin typeface="Microsoft YaHei" panose="020B0503020204020204" pitchFamily="34" charset="-122"/>
            <a:ea typeface="Microsoft YaHei" panose="020B0503020204020204" pitchFamily="34" charset="-122"/>
          </a:endParaRPr>
        </a:p>
        <a:p>
          <a:pPr marL="114300" lvl="1" indent="-114300" algn="l" defTabSz="666750">
            <a:lnSpc>
              <a:spcPct val="90000"/>
            </a:lnSpc>
            <a:spcBef>
              <a:spcPct val="0"/>
            </a:spcBef>
            <a:spcAft>
              <a:spcPct val="15000"/>
            </a:spcAft>
            <a:buChar char="•"/>
          </a:pPr>
          <a:r>
            <a:rPr kumimoji="1" lang="zh-CN" sz="1500" b="1" kern="1200" dirty="0">
              <a:latin typeface="Microsoft YaHei" panose="020B0503020204020204" pitchFamily="34" charset="-122"/>
              <a:ea typeface="Microsoft YaHei" panose="020B0503020204020204" pitchFamily="34" charset="-122"/>
            </a:rPr>
            <a:t>二部图匹配</a:t>
          </a:r>
          <a:r>
            <a:rPr kumimoji="1" lang="zh-CN" altLang="en-US" sz="1500" b="1" kern="1200" dirty="0">
              <a:latin typeface="Microsoft YaHei" panose="020B0503020204020204" pitchFamily="34" charset="-122"/>
              <a:ea typeface="Microsoft YaHei" panose="020B0503020204020204" pitchFamily="34" charset="-122"/>
            </a:rPr>
            <a:t> </a:t>
          </a:r>
          <a:r>
            <a:rPr kumimoji="1" lang="en-US" altLang="zh-CN" sz="1500" b="1" kern="1200" dirty="0">
              <a:latin typeface="Microsoft YaHei" panose="020B0503020204020204" pitchFamily="34" charset="-122"/>
              <a:ea typeface="Microsoft YaHei" panose="020B0503020204020204" pitchFamily="34" charset="-122"/>
            </a:rPr>
            <a:t>—</a:t>
          </a:r>
          <a:r>
            <a:rPr kumimoji="1" lang="zh-CN" altLang="en-US" sz="1500" b="1" kern="1200" dirty="0">
              <a:latin typeface="Microsoft YaHei" panose="020B0503020204020204" pitchFamily="34" charset="-122"/>
              <a:ea typeface="Microsoft YaHei" panose="020B0503020204020204" pitchFamily="34" charset="-122"/>
            </a:rPr>
            <a:t> </a:t>
          </a:r>
          <a:r>
            <a:rPr kumimoji="1" lang="en-US" sz="1500" kern="1200" dirty="0" err="1">
              <a:latin typeface="Microsoft YaHei" panose="020B0503020204020204" pitchFamily="34" charset="-122"/>
              <a:ea typeface="Microsoft YaHei" panose="020B0503020204020204" pitchFamily="34" charset="-122"/>
            </a:rPr>
            <a:t>Dinic</a:t>
          </a:r>
          <a:r>
            <a:rPr kumimoji="1" lang="zh-CN" sz="1500" kern="1200" dirty="0">
              <a:latin typeface="Microsoft YaHei" panose="020B0503020204020204" pitchFamily="34" charset="-122"/>
              <a:ea typeface="Microsoft YaHei" panose="020B0503020204020204" pitchFamily="34" charset="-122"/>
            </a:rPr>
            <a:t>、匈牙利（增广交错路径 </a:t>
          </a:r>
          <a:r>
            <a:rPr lang="en-US" sz="1500" kern="1200" dirty="0">
              <a:latin typeface="Microsoft YaHei" panose="020B0503020204020204" pitchFamily="34" charset="-122"/>
              <a:ea typeface="Microsoft YaHei" panose="020B0503020204020204" pitchFamily="34" charset="-122"/>
            </a:rPr>
            <a:t>O(min{|A|,|B|}|E|)</a:t>
          </a:r>
          <a:r>
            <a:rPr lang="zh-CN" sz="1500" kern="1200" dirty="0">
              <a:latin typeface="Microsoft YaHei" panose="020B0503020204020204" pitchFamily="34" charset="-122"/>
              <a:ea typeface="Microsoft YaHei" panose="020B0503020204020204" pitchFamily="34" charset="-122"/>
            </a:rPr>
            <a:t>）</a:t>
          </a:r>
        </a:p>
        <a:p>
          <a:pPr marL="114300" lvl="1" indent="-114300" algn="l" defTabSz="666750">
            <a:lnSpc>
              <a:spcPct val="90000"/>
            </a:lnSpc>
            <a:spcBef>
              <a:spcPct val="0"/>
            </a:spcBef>
            <a:spcAft>
              <a:spcPct val="15000"/>
            </a:spcAft>
            <a:buChar char="•"/>
          </a:pPr>
          <a:r>
            <a:rPr kumimoji="1" lang="zh-CN" sz="1500" b="1" kern="1200" dirty="0">
              <a:latin typeface="Microsoft YaHei" panose="020B0503020204020204" pitchFamily="34" charset="-122"/>
              <a:ea typeface="Microsoft YaHei" panose="020B0503020204020204" pitchFamily="34" charset="-122"/>
            </a:rPr>
            <a:t>指派问题</a:t>
          </a:r>
          <a:r>
            <a:rPr kumimoji="1" lang="zh-CN" altLang="en-US" sz="1500" b="1" kern="1200" dirty="0">
              <a:latin typeface="Microsoft YaHei" panose="020B0503020204020204" pitchFamily="34" charset="-122"/>
              <a:ea typeface="Microsoft YaHei" panose="020B0503020204020204" pitchFamily="34" charset="-122"/>
            </a:rPr>
            <a:t> </a:t>
          </a:r>
          <a:r>
            <a:rPr kumimoji="1" lang="en-US" altLang="zh-CN" sz="1500" b="1" kern="1200" dirty="0">
              <a:latin typeface="Microsoft YaHei" panose="020B0503020204020204" pitchFamily="34" charset="-122"/>
              <a:ea typeface="Microsoft YaHei" panose="020B0503020204020204" pitchFamily="34" charset="-122"/>
            </a:rPr>
            <a:t>—</a:t>
          </a:r>
          <a:r>
            <a:rPr kumimoji="1" lang="zh-CN" altLang="en-US" sz="1500" b="1" kern="1200" dirty="0">
              <a:latin typeface="Microsoft YaHei" panose="020B0503020204020204" pitchFamily="34" charset="-122"/>
              <a:ea typeface="Microsoft YaHei" panose="020B0503020204020204" pitchFamily="34" charset="-122"/>
            </a:rPr>
            <a:t> </a:t>
          </a:r>
          <a:r>
            <a:rPr kumimoji="1" lang="zh-CN" sz="1500" kern="1200" dirty="0">
              <a:latin typeface="Microsoft YaHei" panose="020B0503020204020204" pitchFamily="34" charset="-122"/>
              <a:ea typeface="Microsoft YaHei" panose="020B0503020204020204" pitchFamily="34" charset="-122"/>
            </a:rPr>
            <a:t>匈牙利（</a:t>
          </a:r>
          <a:r>
            <a:rPr lang="zh-CN" sz="1500" kern="1200" dirty="0">
              <a:latin typeface="Microsoft YaHei" panose="020B0503020204020204" pitchFamily="34" charset="-122"/>
              <a:ea typeface="Microsoft YaHei" panose="020B0503020204020204" pitchFamily="34" charset="-122"/>
            </a:rPr>
            <a:t>对权重矩阵挑出一组互不冲突的位置，使它们的权重和最小 </a:t>
          </a:r>
          <a:r>
            <a:rPr lang="en-US" sz="1500" kern="1200" dirty="0">
              <a:latin typeface="Microsoft YaHei" panose="020B0503020204020204" pitchFamily="34" charset="-122"/>
              <a:ea typeface="Microsoft YaHei" panose="020B0503020204020204" pitchFamily="34" charset="-122"/>
            </a:rPr>
            <a:t>O(n^3)</a:t>
          </a:r>
          <a:r>
            <a:rPr lang="zh-CN" sz="1500" kern="1200" dirty="0">
              <a:latin typeface="Microsoft YaHei" panose="020B0503020204020204" pitchFamily="34" charset="-122"/>
              <a:ea typeface="Microsoft YaHei" panose="020B0503020204020204" pitchFamily="34" charset="-122"/>
            </a:rPr>
            <a:t>）</a:t>
          </a:r>
        </a:p>
      </dsp:txBody>
      <dsp:txXfrm>
        <a:off x="0" y="3832480"/>
        <a:ext cx="10729913" cy="1795500"/>
      </dsp:txXfrm>
    </dsp:sp>
    <dsp:sp modelId="{DBF5C91F-D947-304F-A1A3-E336E7353CCD}">
      <dsp:nvSpPr>
        <dsp:cNvPr id="0" name=""/>
        <dsp:cNvSpPr/>
      </dsp:nvSpPr>
      <dsp:spPr>
        <a:xfrm>
          <a:off x="536495" y="3611080"/>
          <a:ext cx="7510939" cy="442800"/>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96" tIns="0" rIns="283896" bIns="0" numCol="1" spcCol="1270" anchor="ctr" anchorCtr="0">
          <a:noAutofit/>
        </a:bodyPr>
        <a:lstStyle/>
        <a:p>
          <a:pPr marL="0" lvl="0" indent="0" algn="l" defTabSz="666750">
            <a:lnSpc>
              <a:spcPct val="90000"/>
            </a:lnSpc>
            <a:spcBef>
              <a:spcPct val="0"/>
            </a:spcBef>
            <a:spcAft>
              <a:spcPct val="35000"/>
            </a:spcAft>
            <a:buNone/>
          </a:pPr>
          <a:r>
            <a:rPr kumimoji="1" lang="zh-CN" sz="1500" b="1" kern="1200" dirty="0">
              <a:latin typeface="Microsoft YaHei" panose="020B0503020204020204" pitchFamily="34" charset="-122"/>
              <a:ea typeface="Microsoft YaHei" panose="020B0503020204020204" pitchFamily="34" charset="-122"/>
            </a:rPr>
            <a:t>网络流</a:t>
          </a:r>
          <a:endParaRPr lang="zh-CN" sz="1500" b="1" kern="1200" dirty="0">
            <a:latin typeface="Microsoft YaHei" panose="020B0503020204020204" pitchFamily="34" charset="-122"/>
            <a:ea typeface="Microsoft YaHei" panose="020B0503020204020204" pitchFamily="34" charset="-122"/>
          </a:endParaRPr>
        </a:p>
      </dsp:txBody>
      <dsp:txXfrm>
        <a:off x="558111" y="3632696"/>
        <a:ext cx="746770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1C94F9-921D-44AA-81D4-B40E8A0DB1C1}" type="datetimeFigureOut">
              <a:rPr lang="zh-CN" altLang="en-US" smtClean="0"/>
              <a:t>2025/6/4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981128-E09F-476A-86AB-5982DBC83937}" type="slidenum">
              <a:rPr lang="zh-CN" altLang="en-US" smtClean="0"/>
              <a:t>‹#›</a:t>
            </a:fld>
            <a:endParaRPr lang="zh-CN" altLang="en-US"/>
          </a:p>
        </p:txBody>
      </p:sp>
    </p:spTree>
    <p:extLst>
      <p:ext uri="{BB962C8B-B14F-4D97-AF65-F5344CB8AC3E}">
        <p14:creationId xmlns:p14="http://schemas.microsoft.com/office/powerpoint/2010/main" val="1590698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0E9B6-97D0-4812-9242-5641C9527246}" type="datetimeFigureOut">
              <a:rPr lang="zh-CN" altLang="en-US" smtClean="0"/>
              <a:t>2025/6/4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067D8-01CB-442F-8D29-E2EEB2065FB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8674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10</a:t>
            </a:fld>
            <a:endParaRPr lang="zh-CN" altLang="en-US"/>
          </a:p>
        </p:txBody>
      </p:sp>
    </p:spTree>
    <p:extLst>
      <p:ext uri="{BB962C8B-B14F-4D97-AF65-F5344CB8AC3E}">
        <p14:creationId xmlns:p14="http://schemas.microsoft.com/office/powerpoint/2010/main" val="4122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11</a:t>
            </a:fld>
            <a:endParaRPr lang="zh-CN" altLang="en-US"/>
          </a:p>
        </p:txBody>
      </p:sp>
    </p:spTree>
    <p:extLst>
      <p:ext uri="{BB962C8B-B14F-4D97-AF65-F5344CB8AC3E}">
        <p14:creationId xmlns:p14="http://schemas.microsoft.com/office/powerpoint/2010/main" val="268538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12</a:t>
            </a:fld>
            <a:endParaRPr lang="zh-CN" altLang="en-US"/>
          </a:p>
        </p:txBody>
      </p:sp>
    </p:spTree>
    <p:extLst>
      <p:ext uri="{BB962C8B-B14F-4D97-AF65-F5344CB8AC3E}">
        <p14:creationId xmlns:p14="http://schemas.microsoft.com/office/powerpoint/2010/main" val="331836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13</a:t>
            </a:fld>
            <a:endParaRPr lang="zh-CN" altLang="en-US"/>
          </a:p>
        </p:txBody>
      </p:sp>
    </p:spTree>
    <p:extLst>
      <p:ext uri="{BB962C8B-B14F-4D97-AF65-F5344CB8AC3E}">
        <p14:creationId xmlns:p14="http://schemas.microsoft.com/office/powerpoint/2010/main" val="226756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15</a:t>
            </a:fld>
            <a:endParaRPr lang="zh-CN" altLang="en-US"/>
          </a:p>
        </p:txBody>
      </p:sp>
    </p:spTree>
    <p:extLst>
      <p:ext uri="{BB962C8B-B14F-4D97-AF65-F5344CB8AC3E}">
        <p14:creationId xmlns:p14="http://schemas.microsoft.com/office/powerpoint/2010/main" val="175869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16</a:t>
            </a:fld>
            <a:endParaRPr lang="zh-CN" altLang="en-US"/>
          </a:p>
        </p:txBody>
      </p:sp>
    </p:spTree>
    <p:extLst>
      <p:ext uri="{BB962C8B-B14F-4D97-AF65-F5344CB8AC3E}">
        <p14:creationId xmlns:p14="http://schemas.microsoft.com/office/powerpoint/2010/main" val="1576417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17</a:t>
            </a:fld>
            <a:endParaRPr lang="zh-CN" altLang="en-US"/>
          </a:p>
        </p:txBody>
      </p:sp>
    </p:spTree>
    <p:extLst>
      <p:ext uri="{BB962C8B-B14F-4D97-AF65-F5344CB8AC3E}">
        <p14:creationId xmlns:p14="http://schemas.microsoft.com/office/powerpoint/2010/main" val="4063948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19</a:t>
            </a:fld>
            <a:endParaRPr lang="zh-CN" altLang="en-US"/>
          </a:p>
        </p:txBody>
      </p:sp>
    </p:spTree>
    <p:extLst>
      <p:ext uri="{BB962C8B-B14F-4D97-AF65-F5344CB8AC3E}">
        <p14:creationId xmlns:p14="http://schemas.microsoft.com/office/powerpoint/2010/main" val="81800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20</a:t>
            </a:fld>
            <a:endParaRPr lang="zh-CN" altLang="en-US"/>
          </a:p>
        </p:txBody>
      </p:sp>
    </p:spTree>
    <p:extLst>
      <p:ext uri="{BB962C8B-B14F-4D97-AF65-F5344CB8AC3E}">
        <p14:creationId xmlns:p14="http://schemas.microsoft.com/office/powerpoint/2010/main" val="1731180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21</a:t>
            </a:fld>
            <a:endParaRPr lang="zh-CN" altLang="en-US"/>
          </a:p>
        </p:txBody>
      </p:sp>
    </p:spTree>
    <p:extLst>
      <p:ext uri="{BB962C8B-B14F-4D97-AF65-F5344CB8AC3E}">
        <p14:creationId xmlns:p14="http://schemas.microsoft.com/office/powerpoint/2010/main" val="217377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a:t>
            </a:fld>
            <a:endParaRPr lang="zh-CN" altLang="en-US"/>
          </a:p>
        </p:txBody>
      </p:sp>
    </p:spTree>
    <p:extLst>
      <p:ext uri="{BB962C8B-B14F-4D97-AF65-F5344CB8AC3E}">
        <p14:creationId xmlns:p14="http://schemas.microsoft.com/office/powerpoint/2010/main" val="125044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22</a:t>
            </a:fld>
            <a:endParaRPr lang="zh-CN" altLang="en-US"/>
          </a:p>
        </p:txBody>
      </p:sp>
    </p:spTree>
    <p:extLst>
      <p:ext uri="{BB962C8B-B14F-4D97-AF65-F5344CB8AC3E}">
        <p14:creationId xmlns:p14="http://schemas.microsoft.com/office/powerpoint/2010/main" val="412197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23</a:t>
            </a:fld>
            <a:endParaRPr lang="zh-CN" altLang="en-US"/>
          </a:p>
        </p:txBody>
      </p:sp>
    </p:spTree>
    <p:extLst>
      <p:ext uri="{BB962C8B-B14F-4D97-AF65-F5344CB8AC3E}">
        <p14:creationId xmlns:p14="http://schemas.microsoft.com/office/powerpoint/2010/main" val="4051804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24</a:t>
            </a:fld>
            <a:endParaRPr lang="zh-CN" altLang="en-US"/>
          </a:p>
        </p:txBody>
      </p:sp>
    </p:spTree>
    <p:extLst>
      <p:ext uri="{BB962C8B-B14F-4D97-AF65-F5344CB8AC3E}">
        <p14:creationId xmlns:p14="http://schemas.microsoft.com/office/powerpoint/2010/main" val="3979946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25</a:t>
            </a:fld>
            <a:endParaRPr lang="zh-CN" altLang="en-US"/>
          </a:p>
        </p:txBody>
      </p:sp>
    </p:spTree>
    <p:extLst>
      <p:ext uri="{BB962C8B-B14F-4D97-AF65-F5344CB8AC3E}">
        <p14:creationId xmlns:p14="http://schemas.microsoft.com/office/powerpoint/2010/main" val="658083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09776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27</a:t>
            </a:fld>
            <a:endParaRPr lang="zh-CN" altLang="en-US"/>
          </a:p>
        </p:txBody>
      </p:sp>
    </p:spTree>
    <p:extLst>
      <p:ext uri="{BB962C8B-B14F-4D97-AF65-F5344CB8AC3E}">
        <p14:creationId xmlns:p14="http://schemas.microsoft.com/office/powerpoint/2010/main" val="2528497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28</a:t>
            </a:fld>
            <a:endParaRPr lang="zh-CN" altLang="en-US"/>
          </a:p>
        </p:txBody>
      </p:sp>
    </p:spTree>
    <p:extLst>
      <p:ext uri="{BB962C8B-B14F-4D97-AF65-F5344CB8AC3E}">
        <p14:creationId xmlns:p14="http://schemas.microsoft.com/office/powerpoint/2010/main" val="628344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29</a:t>
            </a:fld>
            <a:endParaRPr lang="zh-CN" altLang="en-US"/>
          </a:p>
        </p:txBody>
      </p:sp>
    </p:spTree>
    <p:extLst>
      <p:ext uri="{BB962C8B-B14F-4D97-AF65-F5344CB8AC3E}">
        <p14:creationId xmlns:p14="http://schemas.microsoft.com/office/powerpoint/2010/main" val="2931520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30</a:t>
            </a:fld>
            <a:endParaRPr lang="zh-CN" altLang="en-US"/>
          </a:p>
        </p:txBody>
      </p:sp>
    </p:spTree>
    <p:extLst>
      <p:ext uri="{BB962C8B-B14F-4D97-AF65-F5344CB8AC3E}">
        <p14:creationId xmlns:p14="http://schemas.microsoft.com/office/powerpoint/2010/main" val="2417176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31</a:t>
            </a:fld>
            <a:endParaRPr lang="zh-CN" altLang="en-US"/>
          </a:p>
        </p:txBody>
      </p:sp>
    </p:spTree>
    <p:extLst>
      <p:ext uri="{BB962C8B-B14F-4D97-AF65-F5344CB8AC3E}">
        <p14:creationId xmlns:p14="http://schemas.microsoft.com/office/powerpoint/2010/main" val="216947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3</a:t>
            </a:fld>
            <a:endParaRPr lang="zh-CN" altLang="en-US"/>
          </a:p>
        </p:txBody>
      </p:sp>
    </p:spTree>
    <p:extLst>
      <p:ext uri="{BB962C8B-B14F-4D97-AF65-F5344CB8AC3E}">
        <p14:creationId xmlns:p14="http://schemas.microsoft.com/office/powerpoint/2010/main" val="3890458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32</a:t>
            </a:fld>
            <a:endParaRPr lang="zh-CN" altLang="en-US"/>
          </a:p>
        </p:txBody>
      </p:sp>
    </p:spTree>
    <p:extLst>
      <p:ext uri="{BB962C8B-B14F-4D97-AF65-F5344CB8AC3E}">
        <p14:creationId xmlns:p14="http://schemas.microsoft.com/office/powerpoint/2010/main" val="3748320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33</a:t>
            </a:fld>
            <a:endParaRPr lang="zh-CN" altLang="en-US"/>
          </a:p>
        </p:txBody>
      </p:sp>
    </p:spTree>
    <p:extLst>
      <p:ext uri="{BB962C8B-B14F-4D97-AF65-F5344CB8AC3E}">
        <p14:creationId xmlns:p14="http://schemas.microsoft.com/office/powerpoint/2010/main" val="1121913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34</a:t>
            </a:fld>
            <a:endParaRPr lang="zh-CN" altLang="en-US"/>
          </a:p>
        </p:txBody>
      </p:sp>
    </p:spTree>
    <p:extLst>
      <p:ext uri="{BB962C8B-B14F-4D97-AF65-F5344CB8AC3E}">
        <p14:creationId xmlns:p14="http://schemas.microsoft.com/office/powerpoint/2010/main" val="125901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4</a:t>
            </a:fld>
            <a:endParaRPr lang="zh-CN" altLang="en-US"/>
          </a:p>
        </p:txBody>
      </p:sp>
    </p:spTree>
    <p:extLst>
      <p:ext uri="{BB962C8B-B14F-4D97-AF65-F5344CB8AC3E}">
        <p14:creationId xmlns:p14="http://schemas.microsoft.com/office/powerpoint/2010/main" val="145497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5</a:t>
            </a:fld>
            <a:endParaRPr lang="zh-CN" altLang="en-US"/>
          </a:p>
        </p:txBody>
      </p:sp>
    </p:spTree>
    <p:extLst>
      <p:ext uri="{BB962C8B-B14F-4D97-AF65-F5344CB8AC3E}">
        <p14:creationId xmlns:p14="http://schemas.microsoft.com/office/powerpoint/2010/main" val="248941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6</a:t>
            </a:fld>
            <a:endParaRPr lang="zh-CN" altLang="en-US"/>
          </a:p>
        </p:txBody>
      </p:sp>
    </p:spTree>
    <p:extLst>
      <p:ext uri="{BB962C8B-B14F-4D97-AF65-F5344CB8AC3E}">
        <p14:creationId xmlns:p14="http://schemas.microsoft.com/office/powerpoint/2010/main" val="22084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7</a:t>
            </a:fld>
            <a:endParaRPr lang="zh-CN" altLang="en-US"/>
          </a:p>
        </p:txBody>
      </p:sp>
    </p:spTree>
    <p:extLst>
      <p:ext uri="{BB962C8B-B14F-4D97-AF65-F5344CB8AC3E}">
        <p14:creationId xmlns:p14="http://schemas.microsoft.com/office/powerpoint/2010/main" val="407510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8</a:t>
            </a:fld>
            <a:endParaRPr lang="zh-CN" altLang="en-US"/>
          </a:p>
        </p:txBody>
      </p:sp>
    </p:spTree>
    <p:extLst>
      <p:ext uri="{BB962C8B-B14F-4D97-AF65-F5344CB8AC3E}">
        <p14:creationId xmlns:p14="http://schemas.microsoft.com/office/powerpoint/2010/main" val="3850892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238B-C23A-7510-B6B6-EDAA96EEF7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E4AFE-BDD0-8271-FE28-61100DDF51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60224A-428C-CE27-8D22-1117B7794CF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1ACDB9C-D882-4470-7EB9-252558064D65}"/>
              </a:ext>
            </a:extLst>
          </p:cNvPr>
          <p:cNvSpPr>
            <a:spLocks noGrp="1"/>
          </p:cNvSpPr>
          <p:nvPr>
            <p:ph type="sldNum" sz="quarter" idx="5"/>
          </p:nvPr>
        </p:nvSpPr>
        <p:spPr/>
        <p:txBody>
          <a:bodyPr/>
          <a:lstStyle/>
          <a:p>
            <a:fld id="{5E1067D8-01CB-442F-8D29-E2EEB2065FB3}" type="slidenum">
              <a:rPr lang="zh-CN" altLang="en-US" smtClean="0"/>
              <a:t>9</a:t>
            </a:fld>
            <a:endParaRPr lang="zh-CN" altLang="en-US"/>
          </a:p>
        </p:txBody>
      </p:sp>
    </p:spTree>
    <p:extLst>
      <p:ext uri="{BB962C8B-B14F-4D97-AF65-F5344CB8AC3E}">
        <p14:creationId xmlns:p14="http://schemas.microsoft.com/office/powerpoint/2010/main" val="2745343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6296C0-E8A8-4ABD-980C-DC99A7F42D7F}"/>
              </a:ext>
            </a:extLst>
          </p:cNvPr>
          <p:cNvPicPr>
            <a:picLocks noChangeAspect="1"/>
          </p:cNvPicPr>
          <p:nvPr userDrawn="1"/>
        </p:nvPicPr>
        <p:blipFill>
          <a:blip r:embed="rId2"/>
          <a:stretch>
            <a:fillRect/>
          </a:stretch>
        </p:blipFill>
        <p:spPr>
          <a:xfrm>
            <a:off x="0" y="0"/>
            <a:ext cx="12192000" cy="3357217"/>
          </a:xfrm>
          <a:prstGeom prst="rect">
            <a:avLst/>
          </a:prstGeom>
        </p:spPr>
      </p:pic>
      <p:sp>
        <p:nvSpPr>
          <p:cNvPr id="4" name="矩形 3">
            <a:extLst>
              <a:ext uri="{FF2B5EF4-FFF2-40B4-BE49-F238E27FC236}">
                <a16:creationId xmlns:a16="http://schemas.microsoft.com/office/drawing/2014/main" id="{4BC187F1-42E5-4383-AC3D-83B120CDE410}"/>
              </a:ext>
            </a:extLst>
          </p:cNvPr>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椭圆 4">
            <a:extLst>
              <a:ext uri="{FF2B5EF4-FFF2-40B4-BE49-F238E27FC236}">
                <a16:creationId xmlns:a16="http://schemas.microsoft.com/office/drawing/2014/main" id="{F7087F57-B8B2-4F52-943A-08BE08AC8C9F}"/>
              </a:ext>
            </a:extLst>
          </p:cNvPr>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6" name="组合 5">
            <a:extLst>
              <a:ext uri="{FF2B5EF4-FFF2-40B4-BE49-F238E27FC236}">
                <a16:creationId xmlns:a16="http://schemas.microsoft.com/office/drawing/2014/main" id="{ACAC108B-5150-431E-B389-3B1F46A2B67E}"/>
              </a:ext>
            </a:extLst>
          </p:cNvPr>
          <p:cNvGrpSpPr/>
          <p:nvPr userDrawn="1"/>
        </p:nvGrpSpPr>
        <p:grpSpPr>
          <a:xfrm>
            <a:off x="5410200" y="2670375"/>
            <a:ext cx="1371600" cy="1368402"/>
            <a:chOff x="2105799" y="20055838"/>
            <a:chExt cx="6748090" cy="6732363"/>
          </a:xfrm>
          <a:solidFill>
            <a:srgbClr val="8B0012">
              <a:alpha val="80000"/>
            </a:srgbClr>
          </a:solidFill>
        </p:grpSpPr>
        <p:sp>
          <p:nvSpPr>
            <p:cNvPr id="7" name="Freeform 8">
              <a:extLst>
                <a:ext uri="{FF2B5EF4-FFF2-40B4-BE49-F238E27FC236}">
                  <a16:creationId xmlns:a16="http://schemas.microsoft.com/office/drawing/2014/main" id="{A4BB1E0C-3B71-494C-90A5-5E83B05763C4}"/>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8" name="Freeform 42">
              <a:extLst>
                <a:ext uri="{FF2B5EF4-FFF2-40B4-BE49-F238E27FC236}">
                  <a16:creationId xmlns:a16="http://schemas.microsoft.com/office/drawing/2014/main" id="{9C922C0C-6676-4220-A57A-6A60B760EC5E}"/>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9" name="Freeform 43">
              <a:extLst>
                <a:ext uri="{FF2B5EF4-FFF2-40B4-BE49-F238E27FC236}">
                  <a16:creationId xmlns:a16="http://schemas.microsoft.com/office/drawing/2014/main" id="{13B11B68-25F0-45BA-8167-7E67FD4D1E0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0" name="Freeform 44">
              <a:extLst>
                <a:ext uri="{FF2B5EF4-FFF2-40B4-BE49-F238E27FC236}">
                  <a16:creationId xmlns:a16="http://schemas.microsoft.com/office/drawing/2014/main" id="{3AA3C9BE-308B-42E0-B388-8B9594616391}"/>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1" name="Freeform 45">
              <a:extLst>
                <a:ext uri="{FF2B5EF4-FFF2-40B4-BE49-F238E27FC236}">
                  <a16:creationId xmlns:a16="http://schemas.microsoft.com/office/drawing/2014/main" id="{2270AF1B-A34B-4183-AA58-499F7FC92BEA}"/>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2" name="Freeform 46">
              <a:extLst>
                <a:ext uri="{FF2B5EF4-FFF2-40B4-BE49-F238E27FC236}">
                  <a16:creationId xmlns:a16="http://schemas.microsoft.com/office/drawing/2014/main" id="{1648A05A-8C9B-4DCB-ADF5-C0E9CA804EF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3" name="Freeform 47">
              <a:extLst>
                <a:ext uri="{FF2B5EF4-FFF2-40B4-BE49-F238E27FC236}">
                  <a16:creationId xmlns:a16="http://schemas.microsoft.com/office/drawing/2014/main" id="{780F1822-408A-4D9E-A7BB-5649D8459E2F}"/>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4" name="Freeform 48">
              <a:extLst>
                <a:ext uri="{FF2B5EF4-FFF2-40B4-BE49-F238E27FC236}">
                  <a16:creationId xmlns:a16="http://schemas.microsoft.com/office/drawing/2014/main" id="{D7B27305-F882-49EB-B5D1-DAD265B8F59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5" name="Freeform 49">
              <a:extLst>
                <a:ext uri="{FF2B5EF4-FFF2-40B4-BE49-F238E27FC236}">
                  <a16:creationId xmlns:a16="http://schemas.microsoft.com/office/drawing/2014/main" id="{1C88A9B0-6500-44EB-B523-6AB8CF2E5B58}"/>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6" name="Freeform 50">
              <a:extLst>
                <a:ext uri="{FF2B5EF4-FFF2-40B4-BE49-F238E27FC236}">
                  <a16:creationId xmlns:a16="http://schemas.microsoft.com/office/drawing/2014/main" id="{02B0BE86-EC4F-4A7E-B284-3AA3AEE5F3B5}"/>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7" name="Freeform 51">
              <a:extLst>
                <a:ext uri="{FF2B5EF4-FFF2-40B4-BE49-F238E27FC236}">
                  <a16:creationId xmlns:a16="http://schemas.microsoft.com/office/drawing/2014/main" id="{D646E307-5A0C-4184-9829-2D12C5F1D732}"/>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8" name="Freeform 52">
              <a:extLst>
                <a:ext uri="{FF2B5EF4-FFF2-40B4-BE49-F238E27FC236}">
                  <a16:creationId xmlns:a16="http://schemas.microsoft.com/office/drawing/2014/main" id="{1213DF27-0675-40E1-AF04-500FEC47309C}"/>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19" name="Freeform 53">
              <a:extLst>
                <a:ext uri="{FF2B5EF4-FFF2-40B4-BE49-F238E27FC236}">
                  <a16:creationId xmlns:a16="http://schemas.microsoft.com/office/drawing/2014/main" id="{78B921DD-11CC-425E-A465-F4034A5A080D}"/>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0" name="Freeform 54">
              <a:extLst>
                <a:ext uri="{FF2B5EF4-FFF2-40B4-BE49-F238E27FC236}">
                  <a16:creationId xmlns:a16="http://schemas.microsoft.com/office/drawing/2014/main" id="{E251C559-AD0A-4238-9C00-053CFAFCF5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1" name="Freeform 55">
              <a:extLst>
                <a:ext uri="{FF2B5EF4-FFF2-40B4-BE49-F238E27FC236}">
                  <a16:creationId xmlns:a16="http://schemas.microsoft.com/office/drawing/2014/main" id="{22DC21C7-7AEE-4789-B295-78B5A39F5F1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2" name="Freeform 56">
              <a:extLst>
                <a:ext uri="{FF2B5EF4-FFF2-40B4-BE49-F238E27FC236}">
                  <a16:creationId xmlns:a16="http://schemas.microsoft.com/office/drawing/2014/main" id="{2089A1EF-769C-4B32-ACB7-0843ADFE09AA}"/>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3" name="Freeform 57">
              <a:extLst>
                <a:ext uri="{FF2B5EF4-FFF2-40B4-BE49-F238E27FC236}">
                  <a16:creationId xmlns:a16="http://schemas.microsoft.com/office/drawing/2014/main" id="{89065D5C-2F82-4B9C-9DCF-556527D2755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4" name="Freeform 58">
              <a:extLst>
                <a:ext uri="{FF2B5EF4-FFF2-40B4-BE49-F238E27FC236}">
                  <a16:creationId xmlns:a16="http://schemas.microsoft.com/office/drawing/2014/main" id="{63D30659-2737-4732-A71C-025BE4A9E86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5" name="Freeform 59">
              <a:extLst>
                <a:ext uri="{FF2B5EF4-FFF2-40B4-BE49-F238E27FC236}">
                  <a16:creationId xmlns:a16="http://schemas.microsoft.com/office/drawing/2014/main" id="{26925B20-892F-495B-ACDF-9EC468A2C7C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6" name="Freeform 60">
              <a:extLst>
                <a:ext uri="{FF2B5EF4-FFF2-40B4-BE49-F238E27FC236}">
                  <a16:creationId xmlns:a16="http://schemas.microsoft.com/office/drawing/2014/main" id="{F4DFD42E-FD06-4DD4-BD5D-E8024A4948AB}"/>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7" name="Freeform 61">
              <a:extLst>
                <a:ext uri="{FF2B5EF4-FFF2-40B4-BE49-F238E27FC236}">
                  <a16:creationId xmlns:a16="http://schemas.microsoft.com/office/drawing/2014/main" id="{AFA1A6B6-4731-43D9-A6A3-8AFB9A5AE68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8" name="Freeform 62">
              <a:extLst>
                <a:ext uri="{FF2B5EF4-FFF2-40B4-BE49-F238E27FC236}">
                  <a16:creationId xmlns:a16="http://schemas.microsoft.com/office/drawing/2014/main" id="{7C89F33A-1343-45E8-91E5-F27A8457EA0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sp>
          <p:nvSpPr>
            <p:cNvPr id="29" name="Freeform 71">
              <a:extLst>
                <a:ext uri="{FF2B5EF4-FFF2-40B4-BE49-F238E27FC236}">
                  <a16:creationId xmlns:a16="http://schemas.microsoft.com/office/drawing/2014/main" id="{592EB9D1-7BB9-4D0B-9C6E-355FA946B6E7}"/>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微软雅黑"/>
                <a:cs typeface="+mn-cs"/>
              </a:endParaRPr>
            </a:p>
          </p:txBody>
        </p:sp>
      </p:grpSp>
      <p:sp>
        <p:nvSpPr>
          <p:cNvPr id="36" name="文本占位符 35">
            <a:extLst>
              <a:ext uri="{FF2B5EF4-FFF2-40B4-BE49-F238E27FC236}">
                <a16:creationId xmlns:a16="http://schemas.microsoft.com/office/drawing/2014/main" id="{99EF31F4-C1DD-413E-8350-2A8F905B444F}"/>
              </a:ext>
            </a:extLst>
          </p:cNvPr>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模板</a:t>
            </a:r>
          </a:p>
        </p:txBody>
      </p:sp>
      <p:sp>
        <p:nvSpPr>
          <p:cNvPr id="41" name="文本占位符 37">
            <a:extLst>
              <a:ext uri="{FF2B5EF4-FFF2-40B4-BE49-F238E27FC236}">
                <a16:creationId xmlns:a16="http://schemas.microsoft.com/office/drawing/2014/main" id="{D6220974-BA97-4239-8B37-C87F7F2D4871}"/>
              </a:ext>
            </a:extLst>
          </p:cNvPr>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a:extLst>
              <a:ext uri="{FF2B5EF4-FFF2-40B4-BE49-F238E27FC236}">
                <a16:creationId xmlns:a16="http://schemas.microsoft.com/office/drawing/2014/main" id="{1E1C9D50-4952-418A-9BEE-D99198F6E380}"/>
              </a:ext>
            </a:extLst>
          </p:cNvPr>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a:extLst>
              <a:ext uri="{FF2B5EF4-FFF2-40B4-BE49-F238E27FC236}">
                <a16:creationId xmlns:a16="http://schemas.microsoft.com/office/drawing/2014/main" id="{62842471-F840-45CA-8087-A1D9DF3CA908}"/>
              </a:ext>
            </a:extLst>
          </p:cNvPr>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Tree>
    <p:extLst>
      <p:ext uri="{BB962C8B-B14F-4D97-AF65-F5344CB8AC3E}">
        <p14:creationId xmlns:p14="http://schemas.microsoft.com/office/powerpoint/2010/main" val="379482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a:extLst>
              <a:ext uri="{FF2B5EF4-FFF2-40B4-BE49-F238E27FC236}">
                <a16:creationId xmlns:a16="http://schemas.microsoft.com/office/drawing/2014/main" id="{73F46A27-B045-491C-8492-DC2AE1277C86}"/>
              </a:ext>
            </a:extLst>
          </p:cNvPr>
          <p:cNvGrpSpPr/>
          <p:nvPr userDrawn="1"/>
        </p:nvGrpSpPr>
        <p:grpSpPr>
          <a:xfrm>
            <a:off x="528706" y="867990"/>
            <a:ext cx="2433027" cy="0"/>
            <a:chOff x="7460343" y="1311756"/>
            <a:chExt cx="2433027" cy="0"/>
          </a:xfrm>
        </p:grpSpPr>
        <p:cxnSp>
          <p:nvCxnSpPr>
            <p:cNvPr id="64" name="直接连接符 63">
              <a:extLst>
                <a:ext uri="{FF2B5EF4-FFF2-40B4-BE49-F238E27FC236}">
                  <a16:creationId xmlns:a16="http://schemas.microsoft.com/office/drawing/2014/main" id="{B77B3D24-6FB9-41AF-8DFD-6DE7FAB86A8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125" name="标题 1">
            <a:extLst>
              <a:ext uri="{FF2B5EF4-FFF2-40B4-BE49-F238E27FC236}">
                <a16:creationId xmlns:a16="http://schemas.microsoft.com/office/drawing/2014/main" id="{97EAA164-D07E-4BD8-8F25-2F9AABA01D6D}"/>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Tree>
    <p:extLst>
      <p:ext uri="{BB962C8B-B14F-4D97-AF65-F5344CB8AC3E}">
        <p14:creationId xmlns:p14="http://schemas.microsoft.com/office/powerpoint/2010/main" val="244108755"/>
      </p:ext>
    </p:extLst>
  </p:cSld>
  <p:clrMapOvr>
    <a:masterClrMapping/>
  </p:clrMapOvr>
  <p:extLst>
    <p:ext uri="{DCECCB84-F9BA-43D5-87BE-67443E8EF086}">
      <p15:sldGuideLst xmlns:p15="http://schemas.microsoft.com/office/powerpoint/2012/main">
        <p15:guide id="2" orient="horz">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57" name="灯片编号占位符 8">
            <a:extLst>
              <a:ext uri="{FF2B5EF4-FFF2-40B4-BE49-F238E27FC236}">
                <a16:creationId xmlns:a16="http://schemas.microsoft.com/office/drawing/2014/main" id="{EA30CFCD-47F5-4BDB-9235-4899110ACBB2}"/>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Tree>
    <p:extLst>
      <p:ext uri="{BB962C8B-B14F-4D97-AF65-F5344CB8AC3E}">
        <p14:creationId xmlns:p14="http://schemas.microsoft.com/office/powerpoint/2010/main" val="5688380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038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2" name="图片占位符 1">
            <a:extLst>
              <a:ext uri="{FF2B5EF4-FFF2-40B4-BE49-F238E27FC236}">
                <a16:creationId xmlns:a16="http://schemas.microsoft.com/office/drawing/2014/main" id="{77467291-1F4D-4401-BBE0-17BCD8258297}"/>
              </a:ext>
            </a:extLst>
          </p:cNvPr>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62549150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2" name="图片占位符 1">
            <a:extLst>
              <a:ext uri="{FF2B5EF4-FFF2-40B4-BE49-F238E27FC236}">
                <a16:creationId xmlns:a16="http://schemas.microsoft.com/office/drawing/2014/main" id="{D6EEF3A2-ACC0-4E28-9306-12EF02038760}"/>
              </a:ext>
            </a:extLst>
          </p:cNvPr>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Tree>
    <p:extLst>
      <p:ext uri="{BB962C8B-B14F-4D97-AF65-F5344CB8AC3E}">
        <p14:creationId xmlns:p14="http://schemas.microsoft.com/office/powerpoint/2010/main" val="249376260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6" name="图片占位符 65">
            <a:extLst>
              <a:ext uri="{FF2B5EF4-FFF2-40B4-BE49-F238E27FC236}">
                <a16:creationId xmlns:a16="http://schemas.microsoft.com/office/drawing/2014/main" id="{712652DD-B310-4939-8011-D71B950A1B21}"/>
              </a:ext>
            </a:extLst>
          </p:cNvPr>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Tree>
    <p:extLst>
      <p:ext uri="{BB962C8B-B14F-4D97-AF65-F5344CB8AC3E}">
        <p14:creationId xmlns:p14="http://schemas.microsoft.com/office/powerpoint/2010/main" val="375962112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2" name="图片占位符 1">
            <a:extLst>
              <a:ext uri="{FF2B5EF4-FFF2-40B4-BE49-F238E27FC236}">
                <a16:creationId xmlns:a16="http://schemas.microsoft.com/office/drawing/2014/main" id="{32218AD9-0802-4E94-A545-7752B3A5C829}"/>
              </a:ext>
            </a:extLst>
          </p:cNvPr>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Tree>
    <p:extLst>
      <p:ext uri="{BB962C8B-B14F-4D97-AF65-F5344CB8AC3E}">
        <p14:creationId xmlns:p14="http://schemas.microsoft.com/office/powerpoint/2010/main" val="190922274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2" name="图片占位符 1">
            <a:extLst>
              <a:ext uri="{FF2B5EF4-FFF2-40B4-BE49-F238E27FC236}">
                <a16:creationId xmlns:a16="http://schemas.microsoft.com/office/drawing/2014/main" id="{7931C1FA-5FE8-40DF-AC6E-9B6B0E4CC26F}"/>
              </a:ext>
            </a:extLst>
          </p:cNvPr>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a:extLst>
              <a:ext uri="{FF2B5EF4-FFF2-40B4-BE49-F238E27FC236}">
                <a16:creationId xmlns:a16="http://schemas.microsoft.com/office/drawing/2014/main" id="{C7AF3ED8-1DE9-44A2-B853-FD2803EEAA0D}"/>
              </a:ext>
            </a:extLst>
          </p:cNvPr>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a:extLst>
              <a:ext uri="{FF2B5EF4-FFF2-40B4-BE49-F238E27FC236}">
                <a16:creationId xmlns:a16="http://schemas.microsoft.com/office/drawing/2014/main" id="{DB0BFE19-92E2-432D-9E06-36F2A8747397}"/>
              </a:ext>
            </a:extLst>
          </p:cNvPr>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a:extLst>
              <a:ext uri="{FF2B5EF4-FFF2-40B4-BE49-F238E27FC236}">
                <a16:creationId xmlns:a16="http://schemas.microsoft.com/office/drawing/2014/main" id="{F6FF85A4-C3A0-4D0C-92AF-6F4762E6DED8}"/>
              </a:ext>
            </a:extLst>
          </p:cNvPr>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Tree>
    <p:extLst>
      <p:ext uri="{BB962C8B-B14F-4D97-AF65-F5344CB8AC3E}">
        <p14:creationId xmlns:p14="http://schemas.microsoft.com/office/powerpoint/2010/main" val="18307146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2" name="图片占位符 1">
            <a:extLst>
              <a:ext uri="{FF2B5EF4-FFF2-40B4-BE49-F238E27FC236}">
                <a16:creationId xmlns:a16="http://schemas.microsoft.com/office/drawing/2014/main" id="{24439797-4BE0-4F81-A8CC-64A6D9187FF8}"/>
              </a:ext>
            </a:extLst>
          </p:cNvPr>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347140970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2" name="图片占位符 1">
            <a:extLst>
              <a:ext uri="{FF2B5EF4-FFF2-40B4-BE49-F238E27FC236}">
                <a16:creationId xmlns:a16="http://schemas.microsoft.com/office/drawing/2014/main" id="{E936D758-58FF-4E8C-86BD-EB1FD279A69D}"/>
              </a:ext>
            </a:extLst>
          </p:cNvPr>
          <p:cNvSpPr>
            <a:spLocks noGrp="1"/>
          </p:cNvSpPr>
          <p:nvPr>
            <p:ph type="pic" idx="10"/>
          </p:nvPr>
        </p:nvSpPr>
        <p:spPr>
          <a:xfrm>
            <a:off x="2546350" y="1186670"/>
            <a:ext cx="6170930" cy="2242330"/>
          </a:xfrm>
        </p:spPr>
        <p:txBody>
          <a:bodyPr/>
          <a:lstStyle/>
          <a:p>
            <a:endParaRPr lang="zh-CN" altLang="en-US"/>
          </a:p>
        </p:txBody>
      </p:sp>
      <p:sp>
        <p:nvSpPr>
          <p:cNvPr id="3" name="图片占位符 2">
            <a:extLst>
              <a:ext uri="{FF2B5EF4-FFF2-40B4-BE49-F238E27FC236}">
                <a16:creationId xmlns:a16="http://schemas.microsoft.com/office/drawing/2014/main" id="{E5320648-7829-4F87-AE28-FE15F9A53BCF}"/>
              </a:ext>
            </a:extLst>
          </p:cNvPr>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a:extLst>
              <a:ext uri="{FF2B5EF4-FFF2-40B4-BE49-F238E27FC236}">
                <a16:creationId xmlns:a16="http://schemas.microsoft.com/office/drawing/2014/main" id="{A979AC8D-DFBA-44CD-BCB5-C9CCA905B1FD}"/>
              </a:ext>
            </a:extLst>
          </p:cNvPr>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a:extLst>
              <a:ext uri="{FF2B5EF4-FFF2-40B4-BE49-F238E27FC236}">
                <a16:creationId xmlns:a16="http://schemas.microsoft.com/office/drawing/2014/main" id="{B9DFBE81-F4AD-4D53-B8CE-49E335DF6821}"/>
              </a:ext>
            </a:extLst>
          </p:cNvPr>
          <p:cNvSpPr>
            <a:spLocks noGrp="1"/>
          </p:cNvSpPr>
          <p:nvPr>
            <p:ph type="pic" sz="quarter" idx="13"/>
          </p:nvPr>
        </p:nvSpPr>
        <p:spPr>
          <a:xfrm>
            <a:off x="8839200" y="1186670"/>
            <a:ext cx="2499360" cy="4767090"/>
          </a:xfrm>
          <a:prstGeom prst="rect">
            <a:avLst/>
          </a:prstGeom>
        </p:spPr>
        <p:txBody>
          <a:bodyPr/>
          <a:lstStyle/>
          <a:p>
            <a:endParaRPr lang="zh-CN" altLang="en-US"/>
          </a:p>
        </p:txBody>
      </p:sp>
    </p:spTree>
    <p:extLst>
      <p:ext uri="{BB962C8B-B14F-4D97-AF65-F5344CB8AC3E}">
        <p14:creationId xmlns:p14="http://schemas.microsoft.com/office/powerpoint/2010/main" val="5664026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4D6291A7-7416-4ABD-BDD5-1A52FB976A6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a:extLst>
              <a:ext uri="{FF2B5EF4-FFF2-40B4-BE49-F238E27FC236}">
                <a16:creationId xmlns:a16="http://schemas.microsoft.com/office/drawing/2014/main" id="{22F2AF65-774C-46B4-8BD3-F9EC13500DE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rgbClr val="9A000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rgbClr val="9A000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rgbClr val="9A000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rgbClr val="9A000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rgbClr val="9A0001"/>
                </a:solidFill>
                <a:effectLst/>
                <a:uLnTx/>
                <a:uFillTx/>
                <a:latin typeface="Arial" panose="020F0502020204030204"/>
                <a:ea typeface="Microsoft YaHei"/>
                <a:cs typeface="+mn-ea"/>
                <a:sym typeface="+mn-lt"/>
              </a:endParaRPr>
            </a:p>
          </p:txBody>
        </p:sp>
      </p:grpSp>
      <p:sp>
        <p:nvSpPr>
          <p:cNvPr id="45" name="文本占位符 40">
            <a:extLst>
              <a:ext uri="{FF2B5EF4-FFF2-40B4-BE49-F238E27FC236}">
                <a16:creationId xmlns:a16="http://schemas.microsoft.com/office/drawing/2014/main" id="{E092B345-4879-4708-91A6-4E07DC6C11C0}"/>
              </a:ext>
            </a:extLst>
          </p:cNvPr>
          <p:cNvSpPr>
            <a:spLocks noGrp="1"/>
          </p:cNvSpPr>
          <p:nvPr>
            <p:ph type="body" sz="quarter" idx="10" hasCustomPrompt="1"/>
          </p:nvPr>
        </p:nvSpPr>
        <p:spPr>
          <a:xfrm>
            <a:off x="7138062" y="1590949"/>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6" name="文本占位符 40">
            <a:extLst>
              <a:ext uri="{FF2B5EF4-FFF2-40B4-BE49-F238E27FC236}">
                <a16:creationId xmlns:a16="http://schemas.microsoft.com/office/drawing/2014/main" id="{03810C05-3860-4CF4-B2C4-7B90D45455E3}"/>
              </a:ext>
            </a:extLst>
          </p:cNvPr>
          <p:cNvSpPr>
            <a:spLocks noGrp="1"/>
          </p:cNvSpPr>
          <p:nvPr>
            <p:ph type="body" sz="quarter" idx="11" hasCustomPrompt="1"/>
          </p:nvPr>
        </p:nvSpPr>
        <p:spPr>
          <a:xfrm>
            <a:off x="7138062" y="2680703"/>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7" name="文本占位符 40">
            <a:extLst>
              <a:ext uri="{FF2B5EF4-FFF2-40B4-BE49-F238E27FC236}">
                <a16:creationId xmlns:a16="http://schemas.microsoft.com/office/drawing/2014/main" id="{0A0C6CFA-9C78-45B1-B085-C2C99900D665}"/>
              </a:ext>
            </a:extLst>
          </p:cNvPr>
          <p:cNvSpPr>
            <a:spLocks noGrp="1"/>
          </p:cNvSpPr>
          <p:nvPr>
            <p:ph type="body" sz="quarter" idx="12" hasCustomPrompt="1"/>
          </p:nvPr>
        </p:nvSpPr>
        <p:spPr>
          <a:xfrm>
            <a:off x="7138062" y="3770457"/>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9" name="文本占位符 40">
            <a:extLst>
              <a:ext uri="{FF2B5EF4-FFF2-40B4-BE49-F238E27FC236}">
                <a16:creationId xmlns:a16="http://schemas.microsoft.com/office/drawing/2014/main" id="{6FA729E4-5DE0-4287-AF67-5FB2109F1BB2}"/>
              </a:ext>
            </a:extLst>
          </p:cNvPr>
          <p:cNvSpPr>
            <a:spLocks noGrp="1"/>
          </p:cNvSpPr>
          <p:nvPr>
            <p:ph type="body" sz="quarter" idx="14" hasCustomPrompt="1"/>
          </p:nvPr>
        </p:nvSpPr>
        <p:spPr>
          <a:xfrm>
            <a:off x="7138062" y="4860211"/>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50" name="文本框 49">
            <a:extLst>
              <a:ext uri="{FF2B5EF4-FFF2-40B4-BE49-F238E27FC236}">
                <a16:creationId xmlns:a16="http://schemas.microsoft.com/office/drawing/2014/main" id="{56A38F7D-163D-40CF-868C-B65E57289CD7}"/>
              </a:ext>
            </a:extLst>
          </p:cNvPr>
          <p:cNvSpPr txBox="1"/>
          <p:nvPr userDrawn="1"/>
        </p:nvSpPr>
        <p:spPr>
          <a:xfrm>
            <a:off x="6127414" y="1542401"/>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01.</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51" name="文本框 50">
            <a:extLst>
              <a:ext uri="{FF2B5EF4-FFF2-40B4-BE49-F238E27FC236}">
                <a16:creationId xmlns:a16="http://schemas.microsoft.com/office/drawing/2014/main" id="{CDED66E5-4D15-407E-B9E9-A0489B585942}"/>
              </a:ext>
            </a:extLst>
          </p:cNvPr>
          <p:cNvSpPr txBox="1"/>
          <p:nvPr userDrawn="1"/>
        </p:nvSpPr>
        <p:spPr>
          <a:xfrm>
            <a:off x="6127414" y="2625847"/>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02.</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52" name="文本框 51">
            <a:extLst>
              <a:ext uri="{FF2B5EF4-FFF2-40B4-BE49-F238E27FC236}">
                <a16:creationId xmlns:a16="http://schemas.microsoft.com/office/drawing/2014/main" id="{507C5DA2-D768-4F0B-A91A-C33F1FD9102B}"/>
              </a:ext>
            </a:extLst>
          </p:cNvPr>
          <p:cNvSpPr txBox="1"/>
          <p:nvPr userDrawn="1"/>
        </p:nvSpPr>
        <p:spPr>
          <a:xfrm>
            <a:off x="6127414" y="3709293"/>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03.</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53" name="文本框 52">
            <a:extLst>
              <a:ext uri="{FF2B5EF4-FFF2-40B4-BE49-F238E27FC236}">
                <a16:creationId xmlns:a16="http://schemas.microsoft.com/office/drawing/2014/main" id="{A511A62B-B193-4739-A793-D7002B471A43}"/>
              </a:ext>
            </a:extLst>
          </p:cNvPr>
          <p:cNvSpPr txBox="1"/>
          <p:nvPr userDrawn="1"/>
        </p:nvSpPr>
        <p:spPr>
          <a:xfrm>
            <a:off x="6127414" y="4792738"/>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04.</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grpSp>
        <p:nvGrpSpPr>
          <p:cNvPr id="56" name="组合 55">
            <a:extLst>
              <a:ext uri="{FF2B5EF4-FFF2-40B4-BE49-F238E27FC236}">
                <a16:creationId xmlns:a16="http://schemas.microsoft.com/office/drawing/2014/main" id="{50134B45-47D8-49EC-B2C4-4ECBF0176BD7}"/>
              </a:ext>
            </a:extLst>
          </p:cNvPr>
          <p:cNvGrpSpPr/>
          <p:nvPr userDrawn="1"/>
        </p:nvGrpSpPr>
        <p:grpSpPr>
          <a:xfrm>
            <a:off x="2425132" y="3183822"/>
            <a:ext cx="1945700" cy="1941162"/>
            <a:chOff x="2105799" y="20055838"/>
            <a:chExt cx="6748090" cy="6732363"/>
          </a:xfrm>
          <a:solidFill>
            <a:schemeClr val="accent1"/>
          </a:solidFill>
        </p:grpSpPr>
        <p:sp>
          <p:nvSpPr>
            <p:cNvPr id="57" name="Freeform 8">
              <a:extLst>
                <a:ext uri="{FF2B5EF4-FFF2-40B4-BE49-F238E27FC236}">
                  <a16:creationId xmlns:a16="http://schemas.microsoft.com/office/drawing/2014/main" id="{3AFA21E4-54E4-474B-AB1C-59ABBA29DA26}"/>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42">
              <a:extLst>
                <a:ext uri="{FF2B5EF4-FFF2-40B4-BE49-F238E27FC236}">
                  <a16:creationId xmlns:a16="http://schemas.microsoft.com/office/drawing/2014/main" id="{38B24B0A-5539-4D2D-A7DD-73E521128A7A}"/>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43">
              <a:extLst>
                <a:ext uri="{FF2B5EF4-FFF2-40B4-BE49-F238E27FC236}">
                  <a16:creationId xmlns:a16="http://schemas.microsoft.com/office/drawing/2014/main" id="{E0E9CC68-E749-47CC-8EEF-B8B1D81C1F0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44">
              <a:extLst>
                <a:ext uri="{FF2B5EF4-FFF2-40B4-BE49-F238E27FC236}">
                  <a16:creationId xmlns:a16="http://schemas.microsoft.com/office/drawing/2014/main" id="{DB2F8014-13A0-4EED-9E54-018B50E7499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45">
              <a:extLst>
                <a:ext uri="{FF2B5EF4-FFF2-40B4-BE49-F238E27FC236}">
                  <a16:creationId xmlns:a16="http://schemas.microsoft.com/office/drawing/2014/main" id="{74ABE961-157F-44CB-B98E-6BC13D4BE116}"/>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46">
              <a:extLst>
                <a:ext uri="{FF2B5EF4-FFF2-40B4-BE49-F238E27FC236}">
                  <a16:creationId xmlns:a16="http://schemas.microsoft.com/office/drawing/2014/main" id="{A8EDD165-034A-405C-8387-D78D2A7E5008}"/>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47">
              <a:extLst>
                <a:ext uri="{FF2B5EF4-FFF2-40B4-BE49-F238E27FC236}">
                  <a16:creationId xmlns:a16="http://schemas.microsoft.com/office/drawing/2014/main" id="{7B6C6F1F-1F3E-4FDB-922F-9463383773F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48">
              <a:extLst>
                <a:ext uri="{FF2B5EF4-FFF2-40B4-BE49-F238E27FC236}">
                  <a16:creationId xmlns:a16="http://schemas.microsoft.com/office/drawing/2014/main" id="{29FCF922-820E-4CDB-86F9-1B2BFFAC1EB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49">
              <a:extLst>
                <a:ext uri="{FF2B5EF4-FFF2-40B4-BE49-F238E27FC236}">
                  <a16:creationId xmlns:a16="http://schemas.microsoft.com/office/drawing/2014/main" id="{BC9F70C6-EC0D-4FF5-BC12-B628A56E4AC2}"/>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0">
              <a:extLst>
                <a:ext uri="{FF2B5EF4-FFF2-40B4-BE49-F238E27FC236}">
                  <a16:creationId xmlns:a16="http://schemas.microsoft.com/office/drawing/2014/main" id="{22C93A2B-D2C4-4B41-AED7-1C8A35C4F4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51">
              <a:extLst>
                <a:ext uri="{FF2B5EF4-FFF2-40B4-BE49-F238E27FC236}">
                  <a16:creationId xmlns:a16="http://schemas.microsoft.com/office/drawing/2014/main" id="{49AA6AE9-EE4E-4805-8DAD-3192F29A00F6}"/>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52">
              <a:extLst>
                <a:ext uri="{FF2B5EF4-FFF2-40B4-BE49-F238E27FC236}">
                  <a16:creationId xmlns:a16="http://schemas.microsoft.com/office/drawing/2014/main" id="{58F96C6B-EC74-4E2B-BEFE-85CD9E272B8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53">
              <a:extLst>
                <a:ext uri="{FF2B5EF4-FFF2-40B4-BE49-F238E27FC236}">
                  <a16:creationId xmlns:a16="http://schemas.microsoft.com/office/drawing/2014/main" id="{B0809F50-496A-4255-B4DE-C9A321AB701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54">
              <a:extLst>
                <a:ext uri="{FF2B5EF4-FFF2-40B4-BE49-F238E27FC236}">
                  <a16:creationId xmlns:a16="http://schemas.microsoft.com/office/drawing/2014/main" id="{9F87CF65-112C-4ABD-B2D1-00BAFED667A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55">
              <a:extLst>
                <a:ext uri="{FF2B5EF4-FFF2-40B4-BE49-F238E27FC236}">
                  <a16:creationId xmlns:a16="http://schemas.microsoft.com/office/drawing/2014/main" id="{51971117-C1ED-4363-98CD-BF4F681FEB2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2" name="Freeform 56">
              <a:extLst>
                <a:ext uri="{FF2B5EF4-FFF2-40B4-BE49-F238E27FC236}">
                  <a16:creationId xmlns:a16="http://schemas.microsoft.com/office/drawing/2014/main" id="{A9659DA4-2A51-43A6-922C-5D9741A264C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3" name="Freeform 57">
              <a:extLst>
                <a:ext uri="{FF2B5EF4-FFF2-40B4-BE49-F238E27FC236}">
                  <a16:creationId xmlns:a16="http://schemas.microsoft.com/office/drawing/2014/main" id="{6D2AD94D-A2FC-47E6-9333-74F53AD4AD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4" name="Freeform 58">
              <a:extLst>
                <a:ext uri="{FF2B5EF4-FFF2-40B4-BE49-F238E27FC236}">
                  <a16:creationId xmlns:a16="http://schemas.microsoft.com/office/drawing/2014/main" id="{FBF04BC2-9173-4560-A801-C3E77FAFAD0D}"/>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5" name="Freeform 59">
              <a:extLst>
                <a:ext uri="{FF2B5EF4-FFF2-40B4-BE49-F238E27FC236}">
                  <a16:creationId xmlns:a16="http://schemas.microsoft.com/office/drawing/2014/main" id="{10B5FD19-1004-4FBB-A735-BADE89DBC32F}"/>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6" name="Freeform 60">
              <a:extLst>
                <a:ext uri="{FF2B5EF4-FFF2-40B4-BE49-F238E27FC236}">
                  <a16:creationId xmlns:a16="http://schemas.microsoft.com/office/drawing/2014/main" id="{E46D3E77-3956-4899-9133-7E5AB083860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7" name="Freeform 61">
              <a:extLst>
                <a:ext uri="{FF2B5EF4-FFF2-40B4-BE49-F238E27FC236}">
                  <a16:creationId xmlns:a16="http://schemas.microsoft.com/office/drawing/2014/main" id="{8EC0140A-1488-4FC2-A47E-78B02853636C}"/>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8" name="Freeform 62">
              <a:extLst>
                <a:ext uri="{FF2B5EF4-FFF2-40B4-BE49-F238E27FC236}">
                  <a16:creationId xmlns:a16="http://schemas.microsoft.com/office/drawing/2014/main" id="{03F5EEE1-8308-4F13-B04A-6876990D565D}"/>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9" name="Freeform 71">
              <a:extLst>
                <a:ext uri="{FF2B5EF4-FFF2-40B4-BE49-F238E27FC236}">
                  <a16:creationId xmlns:a16="http://schemas.microsoft.com/office/drawing/2014/main" id="{AB75AD00-AB3C-43A5-A617-D40ADF65DFE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pic>
        <p:nvPicPr>
          <p:cNvPr id="3" name="图片 2">
            <a:extLst>
              <a:ext uri="{FF2B5EF4-FFF2-40B4-BE49-F238E27FC236}">
                <a16:creationId xmlns:a16="http://schemas.microsoft.com/office/drawing/2014/main" id="{123BBBD6-82BA-44F9-B27E-D0C918B3D4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7250" y="2822650"/>
            <a:ext cx="3539195" cy="2499849"/>
          </a:xfrm>
          <a:prstGeom prst="rect">
            <a:avLst/>
          </a:prstGeom>
        </p:spPr>
      </p:pic>
    </p:spTree>
    <p:extLst>
      <p:ext uri="{BB962C8B-B14F-4D97-AF65-F5344CB8AC3E}">
        <p14:creationId xmlns:p14="http://schemas.microsoft.com/office/powerpoint/2010/main" val="1191804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2" name="图片占位符 1">
            <a:extLst>
              <a:ext uri="{FF2B5EF4-FFF2-40B4-BE49-F238E27FC236}">
                <a16:creationId xmlns:a16="http://schemas.microsoft.com/office/drawing/2014/main" id="{D35FCF2F-C01A-4F00-99E1-57D953605B1F}"/>
              </a:ext>
            </a:extLst>
          </p:cNvPr>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Tree>
    <p:extLst>
      <p:ext uri="{BB962C8B-B14F-4D97-AF65-F5344CB8AC3E}">
        <p14:creationId xmlns:p14="http://schemas.microsoft.com/office/powerpoint/2010/main" val="9888733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80005" y="298178"/>
            <a:ext cx="10972801" cy="615553"/>
          </a:xfrm>
          <a:noFill/>
        </p:spPr>
        <p:txBody>
          <a:bodyPr wrap="square" lIns="0" tIns="0" rIns="0" bIns="0" rtlCol="0" anchor="ctr">
            <a:spAutoFit/>
          </a:bodyPr>
          <a:lstStyle>
            <a:lvl1pPr algn="l">
              <a:defRPr lang="zh-CN" altLang="en-US" sz="4000" b="1">
                <a:solidFill>
                  <a:srgbClr val="3B1523"/>
                </a:solidFill>
                <a:latin typeface="Calibri"/>
                <a:cs typeface="+mn-cs"/>
              </a:defRPr>
            </a:lvl1pPr>
          </a:lstStyle>
          <a:p>
            <a:pPr marL="0" lvl="0" algn="l" defTabSz="864668" fontAlgn="base">
              <a:spcAft>
                <a:spcPct val="0"/>
              </a:spcAft>
            </a:pPr>
            <a:r>
              <a:rPr lang="zh-CN" altLang="en-US" dirty="0"/>
              <a:t>单击此处编辑母版标题样式</a:t>
            </a:r>
          </a:p>
        </p:txBody>
      </p:sp>
      <p:sp>
        <p:nvSpPr>
          <p:cNvPr id="5" name="灯片编号占位符 4"/>
          <p:cNvSpPr>
            <a:spLocks noGrp="1"/>
          </p:cNvSpPr>
          <p:nvPr>
            <p:ph type="sldNum" sz="quarter" idx="12"/>
          </p:nvPr>
        </p:nvSpPr>
        <p:spPr>
          <a:xfrm>
            <a:off x="9248201" y="6416176"/>
            <a:ext cx="284480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49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49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grpSp>
        <p:nvGrpSpPr>
          <p:cNvPr id="36" name="组合 35">
            <a:extLst>
              <a:ext uri="{FF2B5EF4-FFF2-40B4-BE49-F238E27FC236}">
                <a16:creationId xmlns:a16="http://schemas.microsoft.com/office/drawing/2014/main" id="{C2FD4C30-8B1A-4066-AED2-93528BD88C42}"/>
              </a:ext>
            </a:extLst>
          </p:cNvPr>
          <p:cNvGrpSpPr/>
          <p:nvPr userDrawn="1"/>
        </p:nvGrpSpPr>
        <p:grpSpPr>
          <a:xfrm>
            <a:off x="0" y="271431"/>
            <a:ext cx="710713" cy="677020"/>
            <a:chOff x="-1959398" y="1397718"/>
            <a:chExt cx="7212668" cy="6870736"/>
          </a:xfrm>
        </p:grpSpPr>
        <p:grpSp>
          <p:nvGrpSpPr>
            <p:cNvPr id="38" name="组合 37">
              <a:extLst>
                <a:ext uri="{FF2B5EF4-FFF2-40B4-BE49-F238E27FC236}">
                  <a16:creationId xmlns:a16="http://schemas.microsoft.com/office/drawing/2014/main" id="{DCA0C8E6-3A3D-4DC7-810F-2BF88E620F71}"/>
                </a:ext>
              </a:extLst>
            </p:cNvPr>
            <p:cNvGrpSpPr/>
            <p:nvPr userDrawn="1"/>
          </p:nvGrpSpPr>
          <p:grpSpPr>
            <a:xfrm flipV="1">
              <a:off x="-1959388" y="1448540"/>
              <a:ext cx="7160139" cy="6819914"/>
              <a:chOff x="2" y="2"/>
              <a:chExt cx="7160139" cy="6858001"/>
            </a:xfrm>
          </p:grpSpPr>
          <p:sp>
            <p:nvSpPr>
              <p:cNvPr id="43" name="任意多边形: 形状 42">
                <a:extLst>
                  <a:ext uri="{FF2B5EF4-FFF2-40B4-BE49-F238E27FC236}">
                    <a16:creationId xmlns:a16="http://schemas.microsoft.com/office/drawing/2014/main" id="{034C1B41-BBC7-4591-AE3B-3D6DDE2587C3}"/>
                  </a:ext>
                </a:extLst>
              </p:cNvPr>
              <p:cNvSpPr/>
              <p:nvPr/>
            </p:nvSpPr>
            <p:spPr>
              <a:xfrm>
                <a:off x="2" y="2"/>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rgbClr val="A0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任意多边形: 形状 43">
                <a:extLst>
                  <a:ext uri="{FF2B5EF4-FFF2-40B4-BE49-F238E27FC236}">
                    <a16:creationId xmlns:a16="http://schemas.microsoft.com/office/drawing/2014/main" id="{C78701FC-F5C8-4CCE-BC04-C94A6BD95F46}"/>
                  </a:ext>
                </a:extLst>
              </p:cNvPr>
              <p:cNvSpPr/>
              <p:nvPr/>
            </p:nvSpPr>
            <p:spPr>
              <a:xfrm>
                <a:off x="3386803" y="2"/>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rgbClr val="BA5757">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9" name="矩形 38">
              <a:extLst>
                <a:ext uri="{FF2B5EF4-FFF2-40B4-BE49-F238E27FC236}">
                  <a16:creationId xmlns:a16="http://schemas.microsoft.com/office/drawing/2014/main" id="{D886354E-6910-4C67-B72F-2952CD011A49}"/>
                </a:ext>
              </a:extLst>
            </p:cNvPr>
            <p:cNvSpPr/>
            <p:nvPr userDrawn="1"/>
          </p:nvSpPr>
          <p:spPr>
            <a:xfrm flipH="1">
              <a:off x="-1959398" y="1397718"/>
              <a:ext cx="7212668" cy="6858000"/>
            </a:xfrm>
            <a:prstGeom prst="rect">
              <a:avLst/>
            </a:prstGeom>
            <a:gradFill>
              <a:gsLst>
                <a:gs pos="0">
                  <a:srgbClr val="305480">
                    <a:alpha val="52941"/>
                  </a:srgbClr>
                </a:gs>
                <a:gs pos="61000">
                  <a:srgbClr val="900000">
                    <a:alpha val="73000"/>
                  </a:srgbClr>
                </a:gs>
              </a:gsLst>
              <a:lin ang="216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0" name="组合 39">
              <a:extLst>
                <a:ext uri="{FF2B5EF4-FFF2-40B4-BE49-F238E27FC236}">
                  <a16:creationId xmlns:a16="http://schemas.microsoft.com/office/drawing/2014/main" id="{6D3DEAB3-E23B-4099-B116-F59A782052E3}"/>
                </a:ext>
              </a:extLst>
            </p:cNvPr>
            <p:cNvGrpSpPr/>
            <p:nvPr userDrawn="1"/>
          </p:nvGrpSpPr>
          <p:grpSpPr>
            <a:xfrm>
              <a:off x="-1959388" y="1397728"/>
              <a:ext cx="7160139" cy="6858001"/>
              <a:chOff x="2" y="2"/>
              <a:chExt cx="7160139" cy="6858001"/>
            </a:xfrm>
          </p:grpSpPr>
          <p:sp>
            <p:nvSpPr>
              <p:cNvPr id="41" name="任意多边形: 形状 40">
                <a:extLst>
                  <a:ext uri="{FF2B5EF4-FFF2-40B4-BE49-F238E27FC236}">
                    <a16:creationId xmlns:a16="http://schemas.microsoft.com/office/drawing/2014/main" id="{782861D1-6F13-45BE-AA27-BE00310E8C0A}"/>
                  </a:ext>
                </a:extLst>
              </p:cNvPr>
              <p:cNvSpPr/>
              <p:nvPr/>
            </p:nvSpPr>
            <p:spPr>
              <a:xfrm>
                <a:off x="2" y="2"/>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rgbClr val="A0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42" name="任意多边形: 形状 41">
                <a:extLst>
                  <a:ext uri="{FF2B5EF4-FFF2-40B4-BE49-F238E27FC236}">
                    <a16:creationId xmlns:a16="http://schemas.microsoft.com/office/drawing/2014/main" id="{7CD41A2C-B811-4005-8701-54C0D92E0369}"/>
                  </a:ext>
                </a:extLst>
              </p:cNvPr>
              <p:cNvSpPr/>
              <p:nvPr/>
            </p:nvSpPr>
            <p:spPr>
              <a:xfrm>
                <a:off x="3386798" y="2"/>
                <a:ext cx="3773343" cy="1886667"/>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rgbClr val="BA5757">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7" name="图片 46">
            <a:extLst>
              <a:ext uri="{FF2B5EF4-FFF2-40B4-BE49-F238E27FC236}">
                <a16:creationId xmlns:a16="http://schemas.microsoft.com/office/drawing/2014/main" id="{3A3043ED-EA9E-40CE-BE2C-813921ABDB46}"/>
              </a:ext>
            </a:extLst>
          </p:cNvPr>
          <p:cNvPicPr>
            <a:picLocks noChangeAspect="1"/>
          </p:cNvPicPr>
          <p:nvPr userDrawn="1"/>
        </p:nvPicPr>
        <p:blipFill rotWithShape="1">
          <a:blip r:embed="rId2"/>
          <a:srcRect l="68756" t="35456" r="19866" b="46617"/>
          <a:stretch/>
        </p:blipFill>
        <p:spPr>
          <a:xfrm>
            <a:off x="-26125" y="278438"/>
            <a:ext cx="719699" cy="677021"/>
          </a:xfrm>
          <a:prstGeom prst="rect">
            <a:avLst/>
          </a:prstGeom>
        </p:spPr>
      </p:pic>
    </p:spTree>
    <p:extLst>
      <p:ext uri="{BB962C8B-B14F-4D97-AF65-F5344CB8AC3E}">
        <p14:creationId xmlns:p14="http://schemas.microsoft.com/office/powerpoint/2010/main" val="14570497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49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2025/6/4</a:t>
            </a:fld>
            <a:endParaRPr kumimoji="0" lang="zh-CN" altLang="en-US" sz="149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9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49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49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9708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自定义版式">
    <p:spTree>
      <p:nvGrpSpPr>
        <p:cNvPr id="1" name=""/>
        <p:cNvGrpSpPr/>
        <p:nvPr/>
      </p:nvGrpSpPr>
      <p:grpSpPr>
        <a:xfrm>
          <a:off x="0" y="0"/>
          <a:ext cx="0" cy="0"/>
          <a:chOff x="0" y="0"/>
          <a:chExt cx="0" cy="0"/>
        </a:xfrm>
      </p:grpSpPr>
      <p:sp>
        <p:nvSpPr>
          <p:cNvPr id="93" name="幻灯片编号"/>
          <p:cNvSpPr txBox="1">
            <a:spLocks noGrp="1"/>
          </p:cNvSpPr>
          <p:nvPr>
            <p:ph type="sldNum" sz="quarter" idx="2"/>
          </p:nvPr>
        </p:nvSpPr>
        <p:spPr>
          <a:xfrm>
            <a:off x="8392771" y="6190815"/>
            <a:ext cx="344831" cy="3310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49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49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909305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126B9-07AC-4BAF-B3D7-FAC1D3999DA4}" type="slidenum">
              <a:rPr kumimoji="0" lang="zh-CN" altLang="en-US" sz="149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490" b="0" i="0" u="none" strike="noStrike" kern="1200" cap="none" spc="0" normalizeH="0" baseline="0" noProof="0" dirty="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0667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
        <p:nvSpPr>
          <p:cNvPr id="9" name="矩形 8"/>
          <p:cNvSpPr/>
          <p:nvPr userDrawn="1"/>
        </p:nvSpPr>
        <p:spPr>
          <a:xfrm>
            <a:off x="904460" y="427569"/>
            <a:ext cx="46800" cy="301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427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pos="7015">
          <p15:clr>
            <a:srgbClr val="FBAE40"/>
          </p15:clr>
        </p15:guide>
        <p15:guide id="5" pos="665">
          <p15:clr>
            <a:srgbClr val="FBAE40"/>
          </p15:clr>
        </p15:guide>
        <p15:guide id="6" orient="horz" pos="68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126B9-07AC-4BAF-B3D7-FAC1D3999DA4}" type="slidenum">
              <a:rPr kumimoji="0" lang="zh-CN" altLang="en-US" sz="149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490" b="0" i="0" u="none" strike="noStrike" kern="1200" cap="none" spc="0" normalizeH="0" baseline="0" noProof="0" dirty="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9195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71" name="矩形 70">
            <a:extLst>
              <a:ext uri="{FF2B5EF4-FFF2-40B4-BE49-F238E27FC236}">
                <a16:creationId xmlns:a16="http://schemas.microsoft.com/office/drawing/2014/main" id="{1DEB25A3-6BFF-4215-894B-71D6E2DD833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rgbClr val="9A000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rgbClr val="9A000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rgbClr val="9A000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rgbClr val="9A000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rgbClr val="9A0001"/>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360204"/>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01.</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253654"/>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02.</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3148379"/>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03.</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4021629"/>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04.</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921514"/>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05.</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grpSp>
        <p:nvGrpSpPr>
          <p:cNvPr id="47" name="组合 46">
            <a:extLst>
              <a:ext uri="{FF2B5EF4-FFF2-40B4-BE49-F238E27FC236}">
                <a16:creationId xmlns:a16="http://schemas.microsoft.com/office/drawing/2014/main" id="{E8917928-9484-40B9-8C50-C1CA090DFE44}"/>
              </a:ext>
            </a:extLst>
          </p:cNvPr>
          <p:cNvGrpSpPr/>
          <p:nvPr userDrawn="1"/>
        </p:nvGrpSpPr>
        <p:grpSpPr>
          <a:xfrm>
            <a:off x="2425132" y="3183822"/>
            <a:ext cx="1945700" cy="1941162"/>
            <a:chOff x="2105799" y="20055838"/>
            <a:chExt cx="6748090" cy="6732363"/>
          </a:xfrm>
          <a:solidFill>
            <a:schemeClr val="accent1"/>
          </a:solidFill>
        </p:grpSpPr>
        <p:sp>
          <p:nvSpPr>
            <p:cNvPr id="48" name="Freeform 8">
              <a:extLst>
                <a:ext uri="{FF2B5EF4-FFF2-40B4-BE49-F238E27FC236}">
                  <a16:creationId xmlns:a16="http://schemas.microsoft.com/office/drawing/2014/main" id="{59086FAE-7BCE-4F42-BEAF-83E039527D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49" name="Freeform 42">
              <a:extLst>
                <a:ext uri="{FF2B5EF4-FFF2-40B4-BE49-F238E27FC236}">
                  <a16:creationId xmlns:a16="http://schemas.microsoft.com/office/drawing/2014/main" id="{10B13E90-F439-48CA-AD95-7138BB9F29B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0" name="Freeform 43">
              <a:extLst>
                <a:ext uri="{FF2B5EF4-FFF2-40B4-BE49-F238E27FC236}">
                  <a16:creationId xmlns:a16="http://schemas.microsoft.com/office/drawing/2014/main" id="{5F0B2961-18DD-4861-8D52-0A383ECCB08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1" name="Freeform 44">
              <a:extLst>
                <a:ext uri="{FF2B5EF4-FFF2-40B4-BE49-F238E27FC236}">
                  <a16:creationId xmlns:a16="http://schemas.microsoft.com/office/drawing/2014/main" id="{AB5B5CF7-72A5-4E9E-BD84-D5722080E3A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2" name="Freeform 45">
              <a:extLst>
                <a:ext uri="{FF2B5EF4-FFF2-40B4-BE49-F238E27FC236}">
                  <a16:creationId xmlns:a16="http://schemas.microsoft.com/office/drawing/2014/main" id="{B40B6773-5AF3-4B78-A875-0F1C89DBCBD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3" name="Freeform 46">
              <a:extLst>
                <a:ext uri="{FF2B5EF4-FFF2-40B4-BE49-F238E27FC236}">
                  <a16:creationId xmlns:a16="http://schemas.microsoft.com/office/drawing/2014/main" id="{211E77CF-A371-4394-80EE-A23B8E761CF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4" name="Freeform 47">
              <a:extLst>
                <a:ext uri="{FF2B5EF4-FFF2-40B4-BE49-F238E27FC236}">
                  <a16:creationId xmlns:a16="http://schemas.microsoft.com/office/drawing/2014/main" id="{24C2E5AA-B456-402D-AACB-CF50F586373D}"/>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5" name="Freeform 48">
              <a:extLst>
                <a:ext uri="{FF2B5EF4-FFF2-40B4-BE49-F238E27FC236}">
                  <a16:creationId xmlns:a16="http://schemas.microsoft.com/office/drawing/2014/main" id="{5CEFFC85-E9B5-40DB-A773-6AA641A5EA9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6" name="Freeform 49">
              <a:extLst>
                <a:ext uri="{FF2B5EF4-FFF2-40B4-BE49-F238E27FC236}">
                  <a16:creationId xmlns:a16="http://schemas.microsoft.com/office/drawing/2014/main" id="{DF550AC9-9345-4B32-A0CD-DA983D3011C1}"/>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7" name="Freeform 50">
              <a:extLst>
                <a:ext uri="{FF2B5EF4-FFF2-40B4-BE49-F238E27FC236}">
                  <a16:creationId xmlns:a16="http://schemas.microsoft.com/office/drawing/2014/main" id="{29471116-16CF-4D64-B565-49C15F226E2A}"/>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51">
              <a:extLst>
                <a:ext uri="{FF2B5EF4-FFF2-40B4-BE49-F238E27FC236}">
                  <a16:creationId xmlns:a16="http://schemas.microsoft.com/office/drawing/2014/main" id="{9E60588D-9746-4C96-BB9F-CD0875FA3CF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52">
              <a:extLst>
                <a:ext uri="{FF2B5EF4-FFF2-40B4-BE49-F238E27FC236}">
                  <a16:creationId xmlns:a16="http://schemas.microsoft.com/office/drawing/2014/main" id="{8D2145FF-BFA9-4FEA-9430-C2F6CFF9B9A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53">
              <a:extLst>
                <a:ext uri="{FF2B5EF4-FFF2-40B4-BE49-F238E27FC236}">
                  <a16:creationId xmlns:a16="http://schemas.microsoft.com/office/drawing/2014/main" id="{31731D7D-B614-4B40-BD98-92032FFEDC84}"/>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54">
              <a:extLst>
                <a:ext uri="{FF2B5EF4-FFF2-40B4-BE49-F238E27FC236}">
                  <a16:creationId xmlns:a16="http://schemas.microsoft.com/office/drawing/2014/main" id="{85133ADC-E731-46F5-90AB-E151D742530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55">
              <a:extLst>
                <a:ext uri="{FF2B5EF4-FFF2-40B4-BE49-F238E27FC236}">
                  <a16:creationId xmlns:a16="http://schemas.microsoft.com/office/drawing/2014/main" id="{8A62A99D-E0DB-4111-9FEB-3E4F6344232D}"/>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56">
              <a:extLst>
                <a:ext uri="{FF2B5EF4-FFF2-40B4-BE49-F238E27FC236}">
                  <a16:creationId xmlns:a16="http://schemas.microsoft.com/office/drawing/2014/main" id="{F80FCAD7-78A2-4243-97E5-91414F895B41}"/>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57">
              <a:extLst>
                <a:ext uri="{FF2B5EF4-FFF2-40B4-BE49-F238E27FC236}">
                  <a16:creationId xmlns:a16="http://schemas.microsoft.com/office/drawing/2014/main" id="{BCEB97F9-5E6D-4143-A326-123BB40920E4}"/>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58">
              <a:extLst>
                <a:ext uri="{FF2B5EF4-FFF2-40B4-BE49-F238E27FC236}">
                  <a16:creationId xmlns:a16="http://schemas.microsoft.com/office/drawing/2014/main" id="{A0EC93B7-5F9E-4596-A0B4-56E551810B41}"/>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9">
              <a:extLst>
                <a:ext uri="{FF2B5EF4-FFF2-40B4-BE49-F238E27FC236}">
                  <a16:creationId xmlns:a16="http://schemas.microsoft.com/office/drawing/2014/main" id="{9CB41E21-FEE3-4D2D-9551-B88C07BC03E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60">
              <a:extLst>
                <a:ext uri="{FF2B5EF4-FFF2-40B4-BE49-F238E27FC236}">
                  <a16:creationId xmlns:a16="http://schemas.microsoft.com/office/drawing/2014/main" id="{55D43798-13B8-4DAF-98D6-284AD8D22E6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61">
              <a:extLst>
                <a:ext uri="{FF2B5EF4-FFF2-40B4-BE49-F238E27FC236}">
                  <a16:creationId xmlns:a16="http://schemas.microsoft.com/office/drawing/2014/main" id="{8CA5B0FD-C8F6-426F-AC2B-522A58FE00FD}"/>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62">
              <a:extLst>
                <a:ext uri="{FF2B5EF4-FFF2-40B4-BE49-F238E27FC236}">
                  <a16:creationId xmlns:a16="http://schemas.microsoft.com/office/drawing/2014/main" id="{F7A64D83-8794-4383-B608-9C794C6FA37F}"/>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71">
              <a:extLst>
                <a:ext uri="{FF2B5EF4-FFF2-40B4-BE49-F238E27FC236}">
                  <a16:creationId xmlns:a16="http://schemas.microsoft.com/office/drawing/2014/main" id="{98DEF15F-7ADA-4CD6-AE2B-F2091812707E}"/>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121228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49" name="矩形 48">
            <a:extLst>
              <a:ext uri="{FF2B5EF4-FFF2-40B4-BE49-F238E27FC236}">
                <a16:creationId xmlns:a16="http://schemas.microsoft.com/office/drawing/2014/main" id="{9641EC2A-644C-47E6-9137-85F1FC0E3567}"/>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rgbClr val="9A000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rgbClr val="9A000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rgbClr val="9A000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rgbClr val="9A000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rgbClr val="9A0001"/>
                </a:solidFill>
                <a:effectLst/>
                <a:uLnTx/>
                <a:uFillTx/>
                <a:latin typeface="Arial" panose="020F0502020204030204"/>
                <a:ea typeface="Microsoft YaHei"/>
                <a:cs typeface="+mn-ea"/>
                <a:sym typeface="+mn-lt"/>
              </a:endParaRPr>
            </a:p>
          </p:txBody>
        </p:sp>
      </p:grpSp>
      <p:grpSp>
        <p:nvGrpSpPr>
          <p:cNvPr id="11" name="组合 10">
            <a:extLst>
              <a:ext uri="{FF2B5EF4-FFF2-40B4-BE49-F238E27FC236}">
                <a16:creationId xmlns:a16="http://schemas.microsoft.com/office/drawing/2014/main" id="{58D2D447-3244-41E4-A676-38C4ED0BA81A}"/>
              </a:ext>
            </a:extLst>
          </p:cNvPr>
          <p:cNvGrpSpPr/>
          <p:nvPr userDrawn="1"/>
        </p:nvGrpSpPr>
        <p:grpSpPr>
          <a:xfrm>
            <a:off x="2425132" y="3183822"/>
            <a:ext cx="1945700" cy="1941162"/>
            <a:chOff x="2105799" y="20055838"/>
            <a:chExt cx="6748090" cy="6732363"/>
          </a:xfrm>
          <a:solidFill>
            <a:schemeClr val="accent1"/>
          </a:solidFill>
        </p:grpSpPr>
        <p:sp>
          <p:nvSpPr>
            <p:cNvPr id="12" name="Freeform 8">
              <a:extLst>
                <a:ext uri="{FF2B5EF4-FFF2-40B4-BE49-F238E27FC236}">
                  <a16:creationId xmlns:a16="http://schemas.microsoft.com/office/drawing/2014/main" id="{9AA64509-AACF-40D4-B9A9-B88859BA8568}"/>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 name="Freeform 42">
              <a:extLst>
                <a:ext uri="{FF2B5EF4-FFF2-40B4-BE49-F238E27FC236}">
                  <a16:creationId xmlns:a16="http://schemas.microsoft.com/office/drawing/2014/main" id="{F96E3831-BAD6-495D-9EB0-9AF4F9E4AA14}"/>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 name="Freeform 43">
              <a:extLst>
                <a:ext uri="{FF2B5EF4-FFF2-40B4-BE49-F238E27FC236}">
                  <a16:creationId xmlns:a16="http://schemas.microsoft.com/office/drawing/2014/main" id="{3F1B9F65-74B2-4321-AF02-F2775CA32BF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5" name="Freeform 44">
              <a:extLst>
                <a:ext uri="{FF2B5EF4-FFF2-40B4-BE49-F238E27FC236}">
                  <a16:creationId xmlns:a16="http://schemas.microsoft.com/office/drawing/2014/main" id="{FE06968D-A503-4A41-8AFB-7D81E20035B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6" name="Freeform 45">
              <a:extLst>
                <a:ext uri="{FF2B5EF4-FFF2-40B4-BE49-F238E27FC236}">
                  <a16:creationId xmlns:a16="http://schemas.microsoft.com/office/drawing/2014/main" id="{3C3EA8C8-7562-473E-AA9E-E46E885B1C6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7" name="Freeform 46">
              <a:extLst>
                <a:ext uri="{FF2B5EF4-FFF2-40B4-BE49-F238E27FC236}">
                  <a16:creationId xmlns:a16="http://schemas.microsoft.com/office/drawing/2014/main" id="{C0C84DE1-C4B4-4D09-BD06-05AEFB9791EF}"/>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8" name="Freeform 47">
              <a:extLst>
                <a:ext uri="{FF2B5EF4-FFF2-40B4-BE49-F238E27FC236}">
                  <a16:creationId xmlns:a16="http://schemas.microsoft.com/office/drawing/2014/main" id="{65F4A63D-2ED8-4FC9-B6B2-5F5EFDFB9E4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9" name="Freeform 48">
              <a:extLst>
                <a:ext uri="{FF2B5EF4-FFF2-40B4-BE49-F238E27FC236}">
                  <a16:creationId xmlns:a16="http://schemas.microsoft.com/office/drawing/2014/main" id="{30943538-8677-44DF-9F6E-134AE82AAF8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0" name="Freeform 49">
              <a:extLst>
                <a:ext uri="{FF2B5EF4-FFF2-40B4-BE49-F238E27FC236}">
                  <a16:creationId xmlns:a16="http://schemas.microsoft.com/office/drawing/2014/main" id="{13907DDE-205F-4FB4-AFBD-67ED1FEBA24B}"/>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1" name="Freeform 50">
              <a:extLst>
                <a:ext uri="{FF2B5EF4-FFF2-40B4-BE49-F238E27FC236}">
                  <a16:creationId xmlns:a16="http://schemas.microsoft.com/office/drawing/2014/main" id="{08C2EE5C-263D-44B6-9CDF-3DA614AED668}"/>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2" name="Freeform 51">
              <a:extLst>
                <a:ext uri="{FF2B5EF4-FFF2-40B4-BE49-F238E27FC236}">
                  <a16:creationId xmlns:a16="http://schemas.microsoft.com/office/drawing/2014/main" id="{1BC3085B-1BA9-42A1-8148-C79B13CD3100}"/>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3" name="Freeform 52">
              <a:extLst>
                <a:ext uri="{FF2B5EF4-FFF2-40B4-BE49-F238E27FC236}">
                  <a16:creationId xmlns:a16="http://schemas.microsoft.com/office/drawing/2014/main" id="{21A74121-72BF-4931-9059-F6BE796C5DE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4" name="Freeform 53">
              <a:extLst>
                <a:ext uri="{FF2B5EF4-FFF2-40B4-BE49-F238E27FC236}">
                  <a16:creationId xmlns:a16="http://schemas.microsoft.com/office/drawing/2014/main" id="{7BF25357-75D2-4264-87FF-6936CFBB281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5" name="Freeform 54">
              <a:extLst>
                <a:ext uri="{FF2B5EF4-FFF2-40B4-BE49-F238E27FC236}">
                  <a16:creationId xmlns:a16="http://schemas.microsoft.com/office/drawing/2014/main" id="{6706F8B4-5F38-4B1E-8AC8-060D5CAF4285}"/>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6" name="Freeform 55">
              <a:extLst>
                <a:ext uri="{FF2B5EF4-FFF2-40B4-BE49-F238E27FC236}">
                  <a16:creationId xmlns:a16="http://schemas.microsoft.com/office/drawing/2014/main" id="{DC3F3881-E2C2-4250-9657-EFA4447E80A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7" name="Freeform 56">
              <a:extLst>
                <a:ext uri="{FF2B5EF4-FFF2-40B4-BE49-F238E27FC236}">
                  <a16:creationId xmlns:a16="http://schemas.microsoft.com/office/drawing/2014/main" id="{88FE206D-A977-476A-B4CA-99B073947EB7}"/>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8" name="Freeform 57">
              <a:extLst>
                <a:ext uri="{FF2B5EF4-FFF2-40B4-BE49-F238E27FC236}">
                  <a16:creationId xmlns:a16="http://schemas.microsoft.com/office/drawing/2014/main" id="{B06997A0-DFD7-47F0-8C39-4B885713EF3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9" name="Freeform 58">
              <a:extLst>
                <a:ext uri="{FF2B5EF4-FFF2-40B4-BE49-F238E27FC236}">
                  <a16:creationId xmlns:a16="http://schemas.microsoft.com/office/drawing/2014/main" id="{90D9C13C-38D7-4151-B068-07D32EBBA1E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0" name="Freeform 59">
              <a:extLst>
                <a:ext uri="{FF2B5EF4-FFF2-40B4-BE49-F238E27FC236}">
                  <a16:creationId xmlns:a16="http://schemas.microsoft.com/office/drawing/2014/main" id="{6C00BB8F-C378-44EC-B555-754A4EE766D8}"/>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1" name="Freeform 60">
              <a:extLst>
                <a:ext uri="{FF2B5EF4-FFF2-40B4-BE49-F238E27FC236}">
                  <a16:creationId xmlns:a16="http://schemas.microsoft.com/office/drawing/2014/main" id="{8731A85C-7C9F-4BF0-856E-375403FD4484}"/>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2" name="Freeform 61">
              <a:extLst>
                <a:ext uri="{FF2B5EF4-FFF2-40B4-BE49-F238E27FC236}">
                  <a16:creationId xmlns:a16="http://schemas.microsoft.com/office/drawing/2014/main" id="{FA502E58-9B89-4DF1-AE1D-3CFDAC1F161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3" name="Freeform 62">
              <a:extLst>
                <a:ext uri="{FF2B5EF4-FFF2-40B4-BE49-F238E27FC236}">
                  <a16:creationId xmlns:a16="http://schemas.microsoft.com/office/drawing/2014/main" id="{CCA61D46-09FC-4512-9A7A-A84ED3A0BFF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4" name="Freeform 71">
              <a:extLst>
                <a:ext uri="{FF2B5EF4-FFF2-40B4-BE49-F238E27FC236}">
                  <a16:creationId xmlns:a16="http://schemas.microsoft.com/office/drawing/2014/main" id="{8146A89A-2BA7-4B57-8E40-2BE9834C80D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268764"/>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01.</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016836"/>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02.</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2764908"/>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03.</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3512980"/>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04.</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261052"/>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05.</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
        <p:nvSpPr>
          <p:cNvPr id="47" name="文本占位符 40">
            <a:extLst>
              <a:ext uri="{FF2B5EF4-FFF2-40B4-BE49-F238E27FC236}">
                <a16:creationId xmlns:a16="http://schemas.microsoft.com/office/drawing/2014/main" id="{DE6C1D1C-BBCF-4A55-BE60-5C9BEA569916}"/>
              </a:ext>
            </a:extLst>
          </p:cNvPr>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框 47">
            <a:extLst>
              <a:ext uri="{FF2B5EF4-FFF2-40B4-BE49-F238E27FC236}">
                <a16:creationId xmlns:a16="http://schemas.microsoft.com/office/drawing/2014/main" id="{9D06A1A9-0BD9-48A8-B6A6-2404F9BF51E0}"/>
              </a:ext>
            </a:extLst>
          </p:cNvPr>
          <p:cNvSpPr txBox="1"/>
          <p:nvPr userDrawn="1"/>
        </p:nvSpPr>
        <p:spPr>
          <a:xfrm>
            <a:off x="6809256" y="5009126"/>
            <a:ext cx="6758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9A0001"/>
                </a:solidFill>
                <a:effectLst/>
                <a:uLnTx/>
                <a:uFillTx/>
                <a:latin typeface="Arial"/>
                <a:ea typeface="微软雅黑"/>
                <a:cs typeface="+mn-cs"/>
              </a:rPr>
              <a:t>06.</a:t>
            </a:r>
            <a:endParaRPr kumimoji="0" lang="zh-CN" altLang="en-US" sz="3200" b="1" i="0" u="none" strike="noStrike" kern="1200" cap="none" spc="0" normalizeH="0" baseline="0" noProof="0" dirty="0">
              <a:ln>
                <a:noFill/>
              </a:ln>
              <a:solidFill>
                <a:srgbClr val="9A0001"/>
              </a:solidFill>
              <a:effectLst/>
              <a:uLnTx/>
              <a:uFillTx/>
              <a:latin typeface="Arial"/>
              <a:ea typeface="微软雅黑"/>
              <a:cs typeface="+mn-cs"/>
            </a:endParaRPr>
          </a:p>
        </p:txBody>
      </p:sp>
    </p:spTree>
    <p:extLst>
      <p:ext uri="{BB962C8B-B14F-4D97-AF65-F5344CB8AC3E}">
        <p14:creationId xmlns:p14="http://schemas.microsoft.com/office/powerpoint/2010/main" val="387845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cxnSp>
        <p:nvCxnSpPr>
          <p:cNvPr id="70" name="直接连接符 69">
            <a:extLst>
              <a:ext uri="{FF2B5EF4-FFF2-40B4-BE49-F238E27FC236}">
                <a16:creationId xmlns:a16="http://schemas.microsoft.com/office/drawing/2014/main" id="{52622493-1C1B-4EB2-862A-4E4822408AA0}"/>
              </a:ext>
            </a:extLst>
          </p:cNvPr>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a:extLst>
              <a:ext uri="{FF2B5EF4-FFF2-40B4-BE49-F238E27FC236}">
                <a16:creationId xmlns:a16="http://schemas.microsoft.com/office/drawing/2014/main" id="{8AA9FB39-26D8-421B-89F7-86CD2AE08CD8}"/>
              </a:ext>
            </a:extLst>
          </p:cNvPr>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XX</a:t>
            </a:r>
            <a:endParaRPr lang="zh-CN" altLang="en-US" dirty="0"/>
          </a:p>
        </p:txBody>
      </p:sp>
      <p:sp>
        <p:nvSpPr>
          <p:cNvPr id="127" name="文本占位符 3">
            <a:extLst>
              <a:ext uri="{FF2B5EF4-FFF2-40B4-BE49-F238E27FC236}">
                <a16:creationId xmlns:a16="http://schemas.microsoft.com/office/drawing/2014/main" id="{2233AA7D-0112-4B75-9284-9FC6FC0D1D63}"/>
              </a:ext>
            </a:extLst>
          </p:cNvPr>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输入标题文本</a:t>
            </a:r>
          </a:p>
        </p:txBody>
      </p:sp>
      <p:pic>
        <p:nvPicPr>
          <p:cNvPr id="128" name="图形 127">
            <a:extLst>
              <a:ext uri="{FF2B5EF4-FFF2-40B4-BE49-F238E27FC236}">
                <a16:creationId xmlns:a16="http://schemas.microsoft.com/office/drawing/2014/main" id="{B6E5D4A0-9D5F-45D9-899A-F03F9DFF71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grpSp>
        <p:nvGrpSpPr>
          <p:cNvPr id="62" name="组合 61">
            <a:extLst>
              <a:ext uri="{FF2B5EF4-FFF2-40B4-BE49-F238E27FC236}">
                <a16:creationId xmlns:a16="http://schemas.microsoft.com/office/drawing/2014/main" id="{2AC37DB6-BAC9-459C-B3EE-FDA00215A951}"/>
              </a:ext>
            </a:extLst>
          </p:cNvPr>
          <p:cNvGrpSpPr/>
          <p:nvPr userDrawn="1"/>
        </p:nvGrpSpPr>
        <p:grpSpPr>
          <a:xfrm>
            <a:off x="1654090" y="1145460"/>
            <a:ext cx="1477533" cy="108755"/>
            <a:chOff x="4616246" y="3878362"/>
            <a:chExt cx="5571416" cy="410087"/>
          </a:xfrm>
          <a:solidFill>
            <a:schemeClr val="tx1">
              <a:alpha val="80000"/>
            </a:schemeClr>
          </a:solidFill>
        </p:grpSpPr>
        <p:sp>
          <p:nvSpPr>
            <p:cNvPr id="63" name="Freeform 17">
              <a:extLst>
                <a:ext uri="{FF2B5EF4-FFF2-40B4-BE49-F238E27FC236}">
                  <a16:creationId xmlns:a16="http://schemas.microsoft.com/office/drawing/2014/main" id="{504FCFA3-39FB-4B2B-9BFB-25978CCCA565}"/>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4" name="Freeform 18">
              <a:extLst>
                <a:ext uri="{FF2B5EF4-FFF2-40B4-BE49-F238E27FC236}">
                  <a16:creationId xmlns:a16="http://schemas.microsoft.com/office/drawing/2014/main" id="{A3FBFB70-9C9F-4DFE-BA7E-B2EF8E855B3E}"/>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5" name="Freeform 19">
              <a:extLst>
                <a:ext uri="{FF2B5EF4-FFF2-40B4-BE49-F238E27FC236}">
                  <a16:creationId xmlns:a16="http://schemas.microsoft.com/office/drawing/2014/main" id="{598D91F9-4849-4702-91A4-5EC21EE1F3E2}"/>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7" name="Freeform 20">
              <a:extLst>
                <a:ext uri="{FF2B5EF4-FFF2-40B4-BE49-F238E27FC236}">
                  <a16:creationId xmlns:a16="http://schemas.microsoft.com/office/drawing/2014/main" id="{A3DEDF37-FABD-4768-B994-5CFB44ACF183}"/>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8" name="Freeform 21">
              <a:extLst>
                <a:ext uri="{FF2B5EF4-FFF2-40B4-BE49-F238E27FC236}">
                  <a16:creationId xmlns:a16="http://schemas.microsoft.com/office/drawing/2014/main" id="{9366BE37-2A45-4B1D-BCB3-68A2BC16F427}"/>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22">
              <a:extLst>
                <a:ext uri="{FF2B5EF4-FFF2-40B4-BE49-F238E27FC236}">
                  <a16:creationId xmlns:a16="http://schemas.microsoft.com/office/drawing/2014/main" id="{336BE8A3-3CE2-4FF2-84AE-C2A47F66283F}"/>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1" name="Freeform 23">
              <a:extLst>
                <a:ext uri="{FF2B5EF4-FFF2-40B4-BE49-F238E27FC236}">
                  <a16:creationId xmlns:a16="http://schemas.microsoft.com/office/drawing/2014/main" id="{88041DDA-AE33-4EF1-842D-F936013FB61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29" name="Freeform 25">
              <a:extLst>
                <a:ext uri="{FF2B5EF4-FFF2-40B4-BE49-F238E27FC236}">
                  <a16:creationId xmlns:a16="http://schemas.microsoft.com/office/drawing/2014/main" id="{706182FD-3EAA-45B9-93DD-BCE1670E07FA}"/>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0" name="Freeform 27">
              <a:extLst>
                <a:ext uri="{FF2B5EF4-FFF2-40B4-BE49-F238E27FC236}">
                  <a16:creationId xmlns:a16="http://schemas.microsoft.com/office/drawing/2014/main" id="{E83B3483-EA8E-4C84-9BD1-4E5F98AA9387}"/>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1" name="Freeform 29">
              <a:extLst>
                <a:ext uri="{FF2B5EF4-FFF2-40B4-BE49-F238E27FC236}">
                  <a16:creationId xmlns:a16="http://schemas.microsoft.com/office/drawing/2014/main" id="{ABD5AC87-B621-4108-92CB-D265896F5894}"/>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2" name="Freeform 30">
              <a:extLst>
                <a:ext uri="{FF2B5EF4-FFF2-40B4-BE49-F238E27FC236}">
                  <a16:creationId xmlns:a16="http://schemas.microsoft.com/office/drawing/2014/main" id="{0BB2B514-BAFC-4B2E-9426-ACF7AAF083D8}"/>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3" name="Freeform 31">
              <a:extLst>
                <a:ext uri="{FF2B5EF4-FFF2-40B4-BE49-F238E27FC236}">
                  <a16:creationId xmlns:a16="http://schemas.microsoft.com/office/drawing/2014/main" id="{95F1D8E8-509F-457F-A39C-06F7223B846F}"/>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4" name="Freeform 32">
              <a:extLst>
                <a:ext uri="{FF2B5EF4-FFF2-40B4-BE49-F238E27FC236}">
                  <a16:creationId xmlns:a16="http://schemas.microsoft.com/office/drawing/2014/main" id="{2BDC60B4-2A03-4259-99D7-D6952CF7DC70}"/>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5" name="Freeform 33">
              <a:extLst>
                <a:ext uri="{FF2B5EF4-FFF2-40B4-BE49-F238E27FC236}">
                  <a16:creationId xmlns:a16="http://schemas.microsoft.com/office/drawing/2014/main" id="{D04146B2-3540-4B26-86A2-964C8A3808E0}"/>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6" name="Freeform 34">
              <a:extLst>
                <a:ext uri="{FF2B5EF4-FFF2-40B4-BE49-F238E27FC236}">
                  <a16:creationId xmlns:a16="http://schemas.microsoft.com/office/drawing/2014/main" id="{941B3BC6-A11E-4E3B-B07D-B7635E70A572}"/>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7" name="Freeform 35">
              <a:extLst>
                <a:ext uri="{FF2B5EF4-FFF2-40B4-BE49-F238E27FC236}">
                  <a16:creationId xmlns:a16="http://schemas.microsoft.com/office/drawing/2014/main" id="{BD558C4E-8B51-4077-9535-D4EA2266CCB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38" name="组合 137">
            <a:extLst>
              <a:ext uri="{FF2B5EF4-FFF2-40B4-BE49-F238E27FC236}">
                <a16:creationId xmlns:a16="http://schemas.microsoft.com/office/drawing/2014/main" id="{38946306-BB01-47D1-85B2-D73ED91B5724}"/>
              </a:ext>
            </a:extLst>
          </p:cNvPr>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a:extLst>
                <a:ext uri="{FF2B5EF4-FFF2-40B4-BE49-F238E27FC236}">
                  <a16:creationId xmlns:a16="http://schemas.microsoft.com/office/drawing/2014/main" id="{E18931A2-267C-4A71-BE71-C188DA79BE3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0" name="Freeform 10">
              <a:extLst>
                <a:ext uri="{FF2B5EF4-FFF2-40B4-BE49-F238E27FC236}">
                  <a16:creationId xmlns:a16="http://schemas.microsoft.com/office/drawing/2014/main" id="{703B4DA1-DADE-4E2C-A526-6A13B8A77CE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1" name="Freeform 11">
              <a:extLst>
                <a:ext uri="{FF2B5EF4-FFF2-40B4-BE49-F238E27FC236}">
                  <a16:creationId xmlns:a16="http://schemas.microsoft.com/office/drawing/2014/main" id="{1B331AD2-6B35-4E0A-A20B-4A72FE3A5968}"/>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2" name="Freeform 12">
              <a:extLst>
                <a:ext uri="{FF2B5EF4-FFF2-40B4-BE49-F238E27FC236}">
                  <a16:creationId xmlns:a16="http://schemas.microsoft.com/office/drawing/2014/main" id="{FD62C409-3631-46E2-9587-CB2E648032C0}"/>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3" name="Freeform 13">
              <a:extLst>
                <a:ext uri="{FF2B5EF4-FFF2-40B4-BE49-F238E27FC236}">
                  <a16:creationId xmlns:a16="http://schemas.microsoft.com/office/drawing/2014/main" id="{55833334-4E68-4E9E-BB6D-2E9AF330F93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4" name="Freeform 14">
              <a:extLst>
                <a:ext uri="{FF2B5EF4-FFF2-40B4-BE49-F238E27FC236}">
                  <a16:creationId xmlns:a16="http://schemas.microsoft.com/office/drawing/2014/main" id="{0541028C-AF39-4761-8CCB-ED2A4989788C}"/>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5" name="Freeform 15">
              <a:extLst>
                <a:ext uri="{FF2B5EF4-FFF2-40B4-BE49-F238E27FC236}">
                  <a16:creationId xmlns:a16="http://schemas.microsoft.com/office/drawing/2014/main" id="{029E28D3-B454-45B2-9289-2968F3EBFEE6}"/>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6" name="Freeform 16">
              <a:extLst>
                <a:ext uri="{FF2B5EF4-FFF2-40B4-BE49-F238E27FC236}">
                  <a16:creationId xmlns:a16="http://schemas.microsoft.com/office/drawing/2014/main" id="{D0BB8E3B-59F6-4A01-960E-0F7B97844633}"/>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7" name="Freeform 24">
              <a:extLst>
                <a:ext uri="{FF2B5EF4-FFF2-40B4-BE49-F238E27FC236}">
                  <a16:creationId xmlns:a16="http://schemas.microsoft.com/office/drawing/2014/main" id="{05627743-9A54-4094-B73D-287771342A31}"/>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8" name="Freeform 26">
              <a:extLst>
                <a:ext uri="{FF2B5EF4-FFF2-40B4-BE49-F238E27FC236}">
                  <a16:creationId xmlns:a16="http://schemas.microsoft.com/office/drawing/2014/main" id="{699C7083-01DE-4A4B-84DD-E90155913A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28">
              <a:extLst>
                <a:ext uri="{FF2B5EF4-FFF2-40B4-BE49-F238E27FC236}">
                  <a16:creationId xmlns:a16="http://schemas.microsoft.com/office/drawing/2014/main" id="{8B40CCE1-C62C-4D51-9D8F-C4639686629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36">
              <a:extLst>
                <a:ext uri="{FF2B5EF4-FFF2-40B4-BE49-F238E27FC236}">
                  <a16:creationId xmlns:a16="http://schemas.microsoft.com/office/drawing/2014/main" id="{61179EB0-0CBF-4D6F-AAA1-7720EA90C8E5}"/>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51" name="组合 150">
            <a:extLst>
              <a:ext uri="{FF2B5EF4-FFF2-40B4-BE49-F238E27FC236}">
                <a16:creationId xmlns:a16="http://schemas.microsoft.com/office/drawing/2014/main" id="{6B04C171-0905-4BEB-B13A-7AFFEA8524C5}"/>
              </a:ext>
            </a:extLst>
          </p:cNvPr>
          <p:cNvGrpSpPr/>
          <p:nvPr userDrawn="1"/>
        </p:nvGrpSpPr>
        <p:grpSpPr>
          <a:xfrm>
            <a:off x="882188" y="613507"/>
            <a:ext cx="664422" cy="662874"/>
            <a:chOff x="2105799" y="20055838"/>
            <a:chExt cx="6748090" cy="6732363"/>
          </a:xfrm>
          <a:solidFill>
            <a:schemeClr val="accent1">
              <a:alpha val="80000"/>
            </a:schemeClr>
          </a:solidFill>
        </p:grpSpPr>
        <p:sp>
          <p:nvSpPr>
            <p:cNvPr id="152" name="Freeform 8">
              <a:extLst>
                <a:ext uri="{FF2B5EF4-FFF2-40B4-BE49-F238E27FC236}">
                  <a16:creationId xmlns:a16="http://schemas.microsoft.com/office/drawing/2014/main" id="{CE509FB2-EF54-4D15-964E-BAE3FD9A6BF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3" name="Freeform 42">
              <a:extLst>
                <a:ext uri="{FF2B5EF4-FFF2-40B4-BE49-F238E27FC236}">
                  <a16:creationId xmlns:a16="http://schemas.microsoft.com/office/drawing/2014/main" id="{B6C8DC3B-EE8C-45F4-A99E-60D92CFF9B3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4" name="Freeform 43">
              <a:extLst>
                <a:ext uri="{FF2B5EF4-FFF2-40B4-BE49-F238E27FC236}">
                  <a16:creationId xmlns:a16="http://schemas.microsoft.com/office/drawing/2014/main" id="{650C3229-0411-4A34-96B6-2C91F8F76571}"/>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5" name="Freeform 44">
              <a:extLst>
                <a:ext uri="{FF2B5EF4-FFF2-40B4-BE49-F238E27FC236}">
                  <a16:creationId xmlns:a16="http://schemas.microsoft.com/office/drawing/2014/main" id="{223A77F5-8164-45E2-A8A5-337C1C7D6D45}"/>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6" name="Freeform 45">
              <a:extLst>
                <a:ext uri="{FF2B5EF4-FFF2-40B4-BE49-F238E27FC236}">
                  <a16:creationId xmlns:a16="http://schemas.microsoft.com/office/drawing/2014/main" id="{60FC465B-2605-409D-B52E-3D0CB8A1D6F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7" name="Freeform 46">
              <a:extLst>
                <a:ext uri="{FF2B5EF4-FFF2-40B4-BE49-F238E27FC236}">
                  <a16:creationId xmlns:a16="http://schemas.microsoft.com/office/drawing/2014/main" id="{70666028-30B0-4A46-86FB-A42432CCF205}"/>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8" name="Freeform 47">
              <a:extLst>
                <a:ext uri="{FF2B5EF4-FFF2-40B4-BE49-F238E27FC236}">
                  <a16:creationId xmlns:a16="http://schemas.microsoft.com/office/drawing/2014/main" id="{66285623-1ECC-4019-998B-0FFEC53E1FEB}"/>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9" name="Freeform 48">
              <a:extLst>
                <a:ext uri="{FF2B5EF4-FFF2-40B4-BE49-F238E27FC236}">
                  <a16:creationId xmlns:a16="http://schemas.microsoft.com/office/drawing/2014/main" id="{DE28096A-EBC6-48DC-B28E-FDF15022B522}"/>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0" name="Freeform 49">
              <a:extLst>
                <a:ext uri="{FF2B5EF4-FFF2-40B4-BE49-F238E27FC236}">
                  <a16:creationId xmlns:a16="http://schemas.microsoft.com/office/drawing/2014/main" id="{C82365C2-71DD-4925-A67B-CAA854D300EE}"/>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1" name="Freeform 50">
              <a:extLst>
                <a:ext uri="{FF2B5EF4-FFF2-40B4-BE49-F238E27FC236}">
                  <a16:creationId xmlns:a16="http://schemas.microsoft.com/office/drawing/2014/main" id="{F69923CB-AB0E-4DAA-8CB4-05A540FC571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2" name="Freeform 51">
              <a:extLst>
                <a:ext uri="{FF2B5EF4-FFF2-40B4-BE49-F238E27FC236}">
                  <a16:creationId xmlns:a16="http://schemas.microsoft.com/office/drawing/2014/main" id="{0C9872BA-3C4D-4098-8153-AF0C234620B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3" name="Freeform 52">
              <a:extLst>
                <a:ext uri="{FF2B5EF4-FFF2-40B4-BE49-F238E27FC236}">
                  <a16:creationId xmlns:a16="http://schemas.microsoft.com/office/drawing/2014/main" id="{4137D422-E6EB-490E-9416-24F82972F9B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4" name="Freeform 53">
              <a:extLst>
                <a:ext uri="{FF2B5EF4-FFF2-40B4-BE49-F238E27FC236}">
                  <a16:creationId xmlns:a16="http://schemas.microsoft.com/office/drawing/2014/main" id="{BB0D0761-D478-4C17-815A-0A6AD74194EA}"/>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5" name="Freeform 54">
              <a:extLst>
                <a:ext uri="{FF2B5EF4-FFF2-40B4-BE49-F238E27FC236}">
                  <a16:creationId xmlns:a16="http://schemas.microsoft.com/office/drawing/2014/main" id="{4E5F6A7C-2998-4CCF-BF1E-D9077A8673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6" name="Freeform 55">
              <a:extLst>
                <a:ext uri="{FF2B5EF4-FFF2-40B4-BE49-F238E27FC236}">
                  <a16:creationId xmlns:a16="http://schemas.microsoft.com/office/drawing/2014/main" id="{B8C17893-2B8C-4402-9B0A-CFAC1EEC5BFE}"/>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7" name="Freeform 56">
              <a:extLst>
                <a:ext uri="{FF2B5EF4-FFF2-40B4-BE49-F238E27FC236}">
                  <a16:creationId xmlns:a16="http://schemas.microsoft.com/office/drawing/2014/main" id="{80A4A95E-1D12-4BFB-84A3-6E69192B6F66}"/>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8" name="Freeform 57">
              <a:extLst>
                <a:ext uri="{FF2B5EF4-FFF2-40B4-BE49-F238E27FC236}">
                  <a16:creationId xmlns:a16="http://schemas.microsoft.com/office/drawing/2014/main" id="{DE09AAE9-B869-4D14-9A6E-6B1E8F9D91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9" name="Freeform 58">
              <a:extLst>
                <a:ext uri="{FF2B5EF4-FFF2-40B4-BE49-F238E27FC236}">
                  <a16:creationId xmlns:a16="http://schemas.microsoft.com/office/drawing/2014/main" id="{DACFD2A8-35E2-4D17-A432-C4445B1DE43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0" name="Freeform 59">
              <a:extLst>
                <a:ext uri="{FF2B5EF4-FFF2-40B4-BE49-F238E27FC236}">
                  <a16:creationId xmlns:a16="http://schemas.microsoft.com/office/drawing/2014/main" id="{20394763-C255-444B-940F-5BE2CAE0959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1" name="Freeform 60">
              <a:extLst>
                <a:ext uri="{FF2B5EF4-FFF2-40B4-BE49-F238E27FC236}">
                  <a16:creationId xmlns:a16="http://schemas.microsoft.com/office/drawing/2014/main" id="{D5DB92F4-CCF4-48BD-8A77-44191933714C}"/>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2" name="Freeform 61">
              <a:extLst>
                <a:ext uri="{FF2B5EF4-FFF2-40B4-BE49-F238E27FC236}">
                  <a16:creationId xmlns:a16="http://schemas.microsoft.com/office/drawing/2014/main" id="{39B52CE4-6F33-4717-912A-6C0F2BA5318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3" name="Freeform 62">
              <a:extLst>
                <a:ext uri="{FF2B5EF4-FFF2-40B4-BE49-F238E27FC236}">
                  <a16:creationId xmlns:a16="http://schemas.microsoft.com/office/drawing/2014/main" id="{25F6B581-6C3D-4732-943C-D740A1C3671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4" name="Freeform 71">
              <a:extLst>
                <a:ext uri="{FF2B5EF4-FFF2-40B4-BE49-F238E27FC236}">
                  <a16:creationId xmlns:a16="http://schemas.microsoft.com/office/drawing/2014/main" id="{043007A9-32DC-46FF-96D2-A7D27193ED5E}"/>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sp>
        <p:nvSpPr>
          <p:cNvPr id="5" name="矩形 4">
            <a:extLst>
              <a:ext uri="{FF2B5EF4-FFF2-40B4-BE49-F238E27FC236}">
                <a16:creationId xmlns:a16="http://schemas.microsoft.com/office/drawing/2014/main" id="{3701D6A2-E0B4-4D59-BD49-A67266448E1E}"/>
              </a:ext>
            </a:extLst>
          </p:cNvPr>
          <p:cNvSpPr/>
          <p:nvPr userDrawn="1"/>
        </p:nvSpPr>
        <p:spPr>
          <a:xfrm>
            <a:off x="875308" y="2536911"/>
            <a:ext cx="150304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Arial" panose="020F0502020204030204"/>
                <a:ea typeface="Microsoft YaHei"/>
                <a:cs typeface="+mn-ea"/>
              </a:rPr>
              <a:t>PART</a:t>
            </a:r>
            <a:endParaRPr kumimoji="0" lang="zh-CN" altLang="en-US" sz="4000" b="0" i="0" u="none" strike="noStrike" kern="1200" cap="none" spc="0" normalizeH="0" baseline="0" noProof="0" dirty="0">
              <a:ln>
                <a:noFill/>
              </a:ln>
              <a:solidFill>
                <a:prstClr val="white"/>
              </a:solidFill>
              <a:effectLst/>
              <a:uLnTx/>
              <a:uFillTx/>
              <a:latin typeface="Arial" panose="020F0502020204030204"/>
              <a:ea typeface="Microsoft YaHei"/>
              <a:cs typeface="+mn-ea"/>
            </a:endParaRPr>
          </a:p>
        </p:txBody>
      </p:sp>
    </p:spTree>
    <p:extLst>
      <p:ext uri="{BB962C8B-B14F-4D97-AF65-F5344CB8AC3E}">
        <p14:creationId xmlns:p14="http://schemas.microsoft.com/office/powerpoint/2010/main" val="334640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63" name="椭圆 62">
            <a:extLst>
              <a:ext uri="{FF2B5EF4-FFF2-40B4-BE49-F238E27FC236}">
                <a16:creationId xmlns:a16="http://schemas.microsoft.com/office/drawing/2014/main" id="{F26480F6-566C-42F1-91D5-B755F6AB5120}"/>
              </a:ext>
            </a:extLst>
          </p:cNvPr>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64" name="组合 63">
            <a:extLst>
              <a:ext uri="{FF2B5EF4-FFF2-40B4-BE49-F238E27FC236}">
                <a16:creationId xmlns:a16="http://schemas.microsoft.com/office/drawing/2014/main" id="{17D64BBA-58A8-428F-887C-708E5659D46B}"/>
              </a:ext>
            </a:extLst>
          </p:cNvPr>
          <p:cNvGrpSpPr/>
          <p:nvPr/>
        </p:nvGrpSpPr>
        <p:grpSpPr>
          <a:xfrm>
            <a:off x="5317814" y="741574"/>
            <a:ext cx="1614432" cy="1610666"/>
            <a:chOff x="2105799" y="20055838"/>
            <a:chExt cx="6748090" cy="6732363"/>
          </a:xfrm>
          <a:solidFill>
            <a:schemeClr val="accent1"/>
          </a:solidFill>
        </p:grpSpPr>
        <p:sp>
          <p:nvSpPr>
            <p:cNvPr id="65" name="Freeform 8">
              <a:extLst>
                <a:ext uri="{FF2B5EF4-FFF2-40B4-BE49-F238E27FC236}">
                  <a16:creationId xmlns:a16="http://schemas.microsoft.com/office/drawing/2014/main" id="{BDD6A6EB-5C5E-45A6-BF3E-295FF9FE1D01}"/>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42">
              <a:extLst>
                <a:ext uri="{FF2B5EF4-FFF2-40B4-BE49-F238E27FC236}">
                  <a16:creationId xmlns:a16="http://schemas.microsoft.com/office/drawing/2014/main" id="{00087E73-C04B-4FF7-88CC-39D146CEE80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43">
              <a:extLst>
                <a:ext uri="{FF2B5EF4-FFF2-40B4-BE49-F238E27FC236}">
                  <a16:creationId xmlns:a16="http://schemas.microsoft.com/office/drawing/2014/main" id="{F6684CF1-760F-4F38-9B51-B2BE6F7F0E6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44">
              <a:extLst>
                <a:ext uri="{FF2B5EF4-FFF2-40B4-BE49-F238E27FC236}">
                  <a16:creationId xmlns:a16="http://schemas.microsoft.com/office/drawing/2014/main" id="{6C357B19-2185-4923-86AB-573939DB1CCB}"/>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45">
              <a:extLst>
                <a:ext uri="{FF2B5EF4-FFF2-40B4-BE49-F238E27FC236}">
                  <a16:creationId xmlns:a16="http://schemas.microsoft.com/office/drawing/2014/main" id="{745C8593-CAD2-4EAD-B82D-AA253F717155}"/>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29" name="Freeform 46">
              <a:extLst>
                <a:ext uri="{FF2B5EF4-FFF2-40B4-BE49-F238E27FC236}">
                  <a16:creationId xmlns:a16="http://schemas.microsoft.com/office/drawing/2014/main" id="{B384B41B-780D-42AB-A063-7052CC29D75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0" name="Freeform 47">
              <a:extLst>
                <a:ext uri="{FF2B5EF4-FFF2-40B4-BE49-F238E27FC236}">
                  <a16:creationId xmlns:a16="http://schemas.microsoft.com/office/drawing/2014/main" id="{62FE602F-E75B-4D93-9D94-F688FA6403DC}"/>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1" name="Freeform 48">
              <a:extLst>
                <a:ext uri="{FF2B5EF4-FFF2-40B4-BE49-F238E27FC236}">
                  <a16:creationId xmlns:a16="http://schemas.microsoft.com/office/drawing/2014/main" id="{B0340309-59C7-41A5-A975-6ED4FC69558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2" name="Freeform 49">
              <a:extLst>
                <a:ext uri="{FF2B5EF4-FFF2-40B4-BE49-F238E27FC236}">
                  <a16:creationId xmlns:a16="http://schemas.microsoft.com/office/drawing/2014/main" id="{2CF388E8-3611-4410-879E-C23BF15610B0}"/>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3" name="Freeform 50">
              <a:extLst>
                <a:ext uri="{FF2B5EF4-FFF2-40B4-BE49-F238E27FC236}">
                  <a16:creationId xmlns:a16="http://schemas.microsoft.com/office/drawing/2014/main" id="{A7E39C54-EAB6-4670-9911-865D0ABBAC33}"/>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4" name="Freeform 51">
              <a:extLst>
                <a:ext uri="{FF2B5EF4-FFF2-40B4-BE49-F238E27FC236}">
                  <a16:creationId xmlns:a16="http://schemas.microsoft.com/office/drawing/2014/main" id="{C328AEB8-604B-4FE9-95BF-7EA4E8ED5D3C}"/>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5" name="Freeform 52">
              <a:extLst>
                <a:ext uri="{FF2B5EF4-FFF2-40B4-BE49-F238E27FC236}">
                  <a16:creationId xmlns:a16="http://schemas.microsoft.com/office/drawing/2014/main" id="{81BC006C-BCD9-45CD-9774-051F478861B4}"/>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6" name="Freeform 53">
              <a:extLst>
                <a:ext uri="{FF2B5EF4-FFF2-40B4-BE49-F238E27FC236}">
                  <a16:creationId xmlns:a16="http://schemas.microsoft.com/office/drawing/2014/main" id="{086DBB45-39C4-44DE-AB86-92873FECAA8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7" name="Freeform 54">
              <a:extLst>
                <a:ext uri="{FF2B5EF4-FFF2-40B4-BE49-F238E27FC236}">
                  <a16:creationId xmlns:a16="http://schemas.microsoft.com/office/drawing/2014/main" id="{09A277B2-A3BA-43A2-BA82-813C993033E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8" name="Freeform 55">
              <a:extLst>
                <a:ext uri="{FF2B5EF4-FFF2-40B4-BE49-F238E27FC236}">
                  <a16:creationId xmlns:a16="http://schemas.microsoft.com/office/drawing/2014/main" id="{3BBD2727-FD37-443A-B218-1F396F8598AF}"/>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9" name="Freeform 56">
              <a:extLst>
                <a:ext uri="{FF2B5EF4-FFF2-40B4-BE49-F238E27FC236}">
                  <a16:creationId xmlns:a16="http://schemas.microsoft.com/office/drawing/2014/main" id="{246B2677-07FC-46C4-AA93-81A6A49524E9}"/>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0" name="Freeform 57">
              <a:extLst>
                <a:ext uri="{FF2B5EF4-FFF2-40B4-BE49-F238E27FC236}">
                  <a16:creationId xmlns:a16="http://schemas.microsoft.com/office/drawing/2014/main" id="{3C345CC2-F3A1-4D57-A0B2-DBACACAF6DA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1" name="Freeform 58">
              <a:extLst>
                <a:ext uri="{FF2B5EF4-FFF2-40B4-BE49-F238E27FC236}">
                  <a16:creationId xmlns:a16="http://schemas.microsoft.com/office/drawing/2014/main" id="{8F6163AE-D7D4-48CF-8F56-27751A27AAE4}"/>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2" name="Freeform 59">
              <a:extLst>
                <a:ext uri="{FF2B5EF4-FFF2-40B4-BE49-F238E27FC236}">
                  <a16:creationId xmlns:a16="http://schemas.microsoft.com/office/drawing/2014/main" id="{DA1F4E85-B289-49FE-BD0A-6540821598DD}"/>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3" name="Freeform 60">
              <a:extLst>
                <a:ext uri="{FF2B5EF4-FFF2-40B4-BE49-F238E27FC236}">
                  <a16:creationId xmlns:a16="http://schemas.microsoft.com/office/drawing/2014/main" id="{DE778FDA-1390-418E-A32B-D860CAB1DDFA}"/>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4" name="Freeform 61">
              <a:extLst>
                <a:ext uri="{FF2B5EF4-FFF2-40B4-BE49-F238E27FC236}">
                  <a16:creationId xmlns:a16="http://schemas.microsoft.com/office/drawing/2014/main" id="{FCCA6383-EF4D-4BBE-B1B8-1964323BC8A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5" name="Freeform 62">
              <a:extLst>
                <a:ext uri="{FF2B5EF4-FFF2-40B4-BE49-F238E27FC236}">
                  <a16:creationId xmlns:a16="http://schemas.microsoft.com/office/drawing/2014/main" id="{23CCBDCB-F7EF-4C6E-AFA9-224128705B98}"/>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6" name="Freeform 71">
              <a:extLst>
                <a:ext uri="{FF2B5EF4-FFF2-40B4-BE49-F238E27FC236}">
                  <a16:creationId xmlns:a16="http://schemas.microsoft.com/office/drawing/2014/main" id="{895D5DE4-D3E3-44FD-A936-3D4830CD2F66}"/>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grpSp>
      <p:sp>
        <p:nvSpPr>
          <p:cNvPr id="147" name="标题 1">
            <a:extLst>
              <a:ext uri="{FF2B5EF4-FFF2-40B4-BE49-F238E27FC236}">
                <a16:creationId xmlns:a16="http://schemas.microsoft.com/office/drawing/2014/main" id="{BD9599D0-9EF4-485D-9BF2-FE64B75665AD}"/>
              </a:ext>
            </a:extLst>
          </p:cNvPr>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F050202020403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zh-CN" altLang="en-US" dirty="0"/>
              <a:t>单击此处编辑结束语</a:t>
            </a:r>
          </a:p>
        </p:txBody>
      </p:sp>
      <p:sp>
        <p:nvSpPr>
          <p:cNvPr id="148" name="副标题 2">
            <a:extLst>
              <a:ext uri="{FF2B5EF4-FFF2-40B4-BE49-F238E27FC236}">
                <a16:creationId xmlns:a16="http://schemas.microsoft.com/office/drawing/2014/main" id="{780F498B-8C32-41D4-A1DA-41A6A68C0055}"/>
              </a:ext>
            </a:extLst>
          </p:cNvPr>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F050202020403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Tree>
    <p:extLst>
      <p:ext uri="{BB962C8B-B14F-4D97-AF65-F5344CB8AC3E}">
        <p14:creationId xmlns:p14="http://schemas.microsoft.com/office/powerpoint/2010/main" val="143039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Tree>
    <p:extLst>
      <p:ext uri="{BB962C8B-B14F-4D97-AF65-F5344CB8AC3E}">
        <p14:creationId xmlns:p14="http://schemas.microsoft.com/office/powerpoint/2010/main" val="163287946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Tree>
    <p:extLst>
      <p:ext uri="{BB962C8B-B14F-4D97-AF65-F5344CB8AC3E}">
        <p14:creationId xmlns:p14="http://schemas.microsoft.com/office/powerpoint/2010/main" val="23351321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cxnSp>
        <p:nvCxnSpPr>
          <p:cNvPr id="71" name="直接连接符 70">
            <a:extLst>
              <a:ext uri="{FF2B5EF4-FFF2-40B4-BE49-F238E27FC236}">
                <a16:creationId xmlns:a16="http://schemas.microsoft.com/office/drawing/2014/main" id="{E65A605E-CDFB-48F0-9262-92E6FAB0F34F}"/>
              </a:ext>
            </a:extLst>
          </p:cNvPr>
          <p:cNvCxnSpPr>
            <a:cxnSpLocks/>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a:extLst>
              <a:ext uri="{FF2B5EF4-FFF2-40B4-BE49-F238E27FC236}">
                <a16:creationId xmlns:a16="http://schemas.microsoft.com/office/drawing/2014/main" id="{D1EB5750-0A9D-4CDA-8A3E-C75D4C68F34A}"/>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Tree>
    <p:extLst>
      <p:ext uri="{BB962C8B-B14F-4D97-AF65-F5344CB8AC3E}">
        <p14:creationId xmlns:p14="http://schemas.microsoft.com/office/powerpoint/2010/main" val="4067623189"/>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602065-9875-489D-9807-49A056F14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D4D4825-E8D7-49E3-9C98-FB2E3CB1C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461652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1" cy="1143000"/>
          </a:xfrm>
          <a:prstGeom prst="rect">
            <a:avLst/>
          </a:prstGeom>
        </p:spPr>
        <p:txBody>
          <a:bodyPr vert="horz" lIns="80229" tIns="40115" rIns="80229" bIns="40115"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1" cy="4525964"/>
          </a:xfrm>
          <a:prstGeom prst="rect">
            <a:avLst/>
          </a:prstGeom>
        </p:spPr>
        <p:txBody>
          <a:bodyPr vert="horz" lIns="80229" tIns="40115" rIns="80229" bIns="40115"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1" cy="365125"/>
          </a:xfrm>
          <a:prstGeom prst="rect">
            <a:avLst/>
          </a:prstGeom>
        </p:spPr>
        <p:txBody>
          <a:bodyPr vert="horz" lIns="80229" tIns="40115" rIns="80229" bIns="40115" rtlCol="0" anchor="ctr"/>
          <a:lstStyle>
            <a:lvl1pPr algn="l">
              <a:defRPr sz="1490">
                <a:solidFill>
                  <a:schemeClr val="tx1">
                    <a:tint val="75000"/>
                  </a:schemeClr>
                </a:solidFill>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49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2025/6/4</a:t>
            </a:fld>
            <a:endParaRPr kumimoji="0" lang="zh-CN" altLang="en-US" sz="1490" b="0" i="0" u="none" strike="noStrike" kern="1200" cap="none" spc="0" normalizeH="0" baseline="0" noProof="0" dirty="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3"/>
          </p:nvPr>
        </p:nvSpPr>
        <p:spPr>
          <a:xfrm>
            <a:off x="4165601" y="6356351"/>
            <a:ext cx="3860800" cy="365125"/>
          </a:xfrm>
          <a:prstGeom prst="rect">
            <a:avLst/>
          </a:prstGeom>
        </p:spPr>
        <p:txBody>
          <a:bodyPr vert="horz" lIns="80229" tIns="40115" rIns="80229" bIns="40115" rtlCol="0" anchor="ctr"/>
          <a:lstStyle>
            <a:lvl1pPr algn="ctr">
              <a:defRPr sz="1490">
                <a:solidFill>
                  <a:schemeClr val="tx1">
                    <a:tint val="75000"/>
                  </a:schemeClr>
                </a:solidFill>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90" b="0" i="0" u="none" strike="noStrike" kern="1200" cap="none" spc="0" normalizeH="0" baseline="0" noProof="0" dirty="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1"/>
            <a:ext cx="2844801" cy="365125"/>
          </a:xfrm>
          <a:prstGeom prst="rect">
            <a:avLst/>
          </a:prstGeom>
        </p:spPr>
        <p:txBody>
          <a:bodyPr vert="horz" lIns="80229" tIns="40115" rIns="80229" bIns="40115" rtlCol="0" anchor="ctr"/>
          <a:lstStyle>
            <a:lvl1pPr algn="r">
              <a:defRPr sz="1490">
                <a:solidFill>
                  <a:schemeClr val="tx1">
                    <a:tint val="75000"/>
                  </a:schemeClr>
                </a:solidFill>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49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490" b="0" i="0" u="none" strike="noStrike" kern="1200" cap="none" spc="0" normalizeH="0" baseline="0" noProof="0" dirty="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82484113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6" r:id="rId5"/>
    <p:sldLayoutId id="2147483837" r:id="rId6"/>
  </p:sldLayoutIdLst>
  <p:txStyles>
    <p:titleStyle>
      <a:lvl1pPr algn="ctr" defTabSz="1086709" rtl="0" eaLnBrk="1" latinLnBrk="0" hangingPunct="1">
        <a:spcBef>
          <a:spcPct val="0"/>
        </a:spcBef>
        <a:buNone/>
        <a:defRPr sz="5283" kern="1200">
          <a:solidFill>
            <a:schemeClr val="tx1"/>
          </a:solidFill>
          <a:latin typeface="+mj-lt"/>
          <a:ea typeface="微软雅黑" panose="020B0503020204020204" pitchFamily="34" charset="-122"/>
          <a:cs typeface="+mj-cs"/>
        </a:defRPr>
      </a:lvl1pPr>
    </p:titleStyle>
    <p:bodyStyle>
      <a:lvl1pPr marL="407515" indent="-407515" algn="l" defTabSz="1086709" rtl="0" eaLnBrk="1" latinLnBrk="0" hangingPunct="1">
        <a:spcBef>
          <a:spcPct val="20000"/>
        </a:spcBef>
        <a:buFont typeface="Arial" pitchFamily="34" charset="0"/>
        <a:buChar char="•"/>
        <a:defRPr sz="3793" kern="1200">
          <a:solidFill>
            <a:schemeClr val="tx1"/>
          </a:solidFill>
          <a:latin typeface="+mn-lt"/>
          <a:ea typeface="微软雅黑" panose="020B0503020204020204" pitchFamily="34" charset="-122"/>
          <a:cs typeface="+mn-cs"/>
        </a:defRPr>
      </a:lvl1pPr>
      <a:lvl2pPr marL="882950" indent="-339596" algn="l" defTabSz="1086709" rtl="0" eaLnBrk="1" latinLnBrk="0" hangingPunct="1">
        <a:spcBef>
          <a:spcPct val="20000"/>
        </a:spcBef>
        <a:buFont typeface="Arial" pitchFamily="34" charset="0"/>
        <a:buChar char="–"/>
        <a:defRPr sz="3386" kern="1200">
          <a:solidFill>
            <a:schemeClr val="tx1"/>
          </a:solidFill>
          <a:latin typeface="+mn-lt"/>
          <a:ea typeface="微软雅黑" panose="020B0503020204020204" pitchFamily="34" charset="-122"/>
          <a:cs typeface="+mn-cs"/>
        </a:defRPr>
      </a:lvl2pPr>
      <a:lvl3pPr marL="1358385" indent="-271677" algn="l" defTabSz="1086709" rtl="0" eaLnBrk="1" latinLnBrk="0" hangingPunct="1">
        <a:spcBef>
          <a:spcPct val="20000"/>
        </a:spcBef>
        <a:buFont typeface="Arial" pitchFamily="34" charset="0"/>
        <a:buChar char="•"/>
        <a:defRPr sz="2844" kern="1200">
          <a:solidFill>
            <a:schemeClr val="tx1"/>
          </a:solidFill>
          <a:latin typeface="+mn-lt"/>
          <a:ea typeface="微软雅黑" panose="020B0503020204020204" pitchFamily="34" charset="-122"/>
          <a:cs typeface="+mn-cs"/>
        </a:defRPr>
      </a:lvl3pPr>
      <a:lvl4pPr marL="1901738" indent="-271677" algn="l" defTabSz="1086709" rtl="0" eaLnBrk="1" latinLnBrk="0" hangingPunct="1">
        <a:spcBef>
          <a:spcPct val="20000"/>
        </a:spcBef>
        <a:buFont typeface="Arial" pitchFamily="34" charset="0"/>
        <a:buChar char="–"/>
        <a:defRPr sz="2438" kern="1200">
          <a:solidFill>
            <a:schemeClr val="tx1"/>
          </a:solidFill>
          <a:latin typeface="+mn-lt"/>
          <a:ea typeface="微软雅黑" panose="020B0503020204020204" pitchFamily="34" charset="-122"/>
          <a:cs typeface="+mn-cs"/>
        </a:defRPr>
      </a:lvl4pPr>
      <a:lvl5pPr marL="2445093" indent="-271677" algn="l" defTabSz="1086709" rtl="0" eaLnBrk="1" latinLnBrk="0" hangingPunct="1">
        <a:spcBef>
          <a:spcPct val="20000"/>
        </a:spcBef>
        <a:buFont typeface="Arial" pitchFamily="34" charset="0"/>
        <a:buChar char="»"/>
        <a:defRPr sz="2438" kern="1200">
          <a:solidFill>
            <a:schemeClr val="tx1"/>
          </a:solidFill>
          <a:latin typeface="+mn-lt"/>
          <a:ea typeface="微软雅黑" panose="020B0503020204020204" pitchFamily="34" charset="-122"/>
          <a:cs typeface="+mn-cs"/>
        </a:defRPr>
      </a:lvl5pPr>
      <a:lvl6pPr marL="2988447" indent="-271677" algn="l" defTabSz="1086709" rtl="0" eaLnBrk="1" latinLnBrk="0" hangingPunct="1">
        <a:spcBef>
          <a:spcPct val="20000"/>
        </a:spcBef>
        <a:buFont typeface="Arial" pitchFamily="34" charset="0"/>
        <a:buChar char="•"/>
        <a:defRPr sz="2438" kern="1200">
          <a:solidFill>
            <a:schemeClr val="tx1"/>
          </a:solidFill>
          <a:latin typeface="+mn-lt"/>
          <a:ea typeface="+mn-ea"/>
          <a:cs typeface="+mn-cs"/>
        </a:defRPr>
      </a:lvl6pPr>
      <a:lvl7pPr marL="3531801" indent="-271677" algn="l" defTabSz="1086709" rtl="0" eaLnBrk="1" latinLnBrk="0" hangingPunct="1">
        <a:spcBef>
          <a:spcPct val="20000"/>
        </a:spcBef>
        <a:buFont typeface="Arial" pitchFamily="34" charset="0"/>
        <a:buChar char="•"/>
        <a:defRPr sz="2438" kern="1200">
          <a:solidFill>
            <a:schemeClr val="tx1"/>
          </a:solidFill>
          <a:latin typeface="+mn-lt"/>
          <a:ea typeface="+mn-ea"/>
          <a:cs typeface="+mn-cs"/>
        </a:defRPr>
      </a:lvl7pPr>
      <a:lvl8pPr marL="4075155" indent="-271677" algn="l" defTabSz="1086709" rtl="0" eaLnBrk="1" latinLnBrk="0" hangingPunct="1">
        <a:spcBef>
          <a:spcPct val="20000"/>
        </a:spcBef>
        <a:buFont typeface="Arial" pitchFamily="34" charset="0"/>
        <a:buChar char="•"/>
        <a:defRPr sz="2438" kern="1200">
          <a:solidFill>
            <a:schemeClr val="tx1"/>
          </a:solidFill>
          <a:latin typeface="+mn-lt"/>
          <a:ea typeface="+mn-ea"/>
          <a:cs typeface="+mn-cs"/>
        </a:defRPr>
      </a:lvl8pPr>
      <a:lvl9pPr marL="4618509" indent="-271677" algn="l" defTabSz="1086709" rtl="0" eaLnBrk="1" latinLnBrk="0" hangingPunct="1">
        <a:spcBef>
          <a:spcPct val="20000"/>
        </a:spcBef>
        <a:buFont typeface="Arial" pitchFamily="34" charset="0"/>
        <a:buChar char="•"/>
        <a:defRPr sz="2438" kern="1200">
          <a:solidFill>
            <a:schemeClr val="tx1"/>
          </a:solidFill>
          <a:latin typeface="+mn-lt"/>
          <a:ea typeface="+mn-ea"/>
          <a:cs typeface="+mn-cs"/>
        </a:defRPr>
      </a:lvl9pPr>
    </p:bodyStyle>
    <p:otherStyle>
      <a:defPPr>
        <a:defRPr lang="zh-CN"/>
      </a:defPPr>
      <a:lvl1pPr marL="0" algn="l" defTabSz="1086709" rtl="0" eaLnBrk="1" latinLnBrk="0" hangingPunct="1">
        <a:defRPr sz="2167" kern="1200">
          <a:solidFill>
            <a:schemeClr val="tx1"/>
          </a:solidFill>
          <a:latin typeface="+mn-lt"/>
          <a:ea typeface="+mn-ea"/>
          <a:cs typeface="+mn-cs"/>
        </a:defRPr>
      </a:lvl1pPr>
      <a:lvl2pPr marL="543354" algn="l" defTabSz="1086709" rtl="0" eaLnBrk="1" latinLnBrk="0" hangingPunct="1">
        <a:defRPr sz="2167" kern="1200">
          <a:solidFill>
            <a:schemeClr val="tx1"/>
          </a:solidFill>
          <a:latin typeface="+mn-lt"/>
          <a:ea typeface="+mn-ea"/>
          <a:cs typeface="+mn-cs"/>
        </a:defRPr>
      </a:lvl2pPr>
      <a:lvl3pPr marL="1086709" algn="l" defTabSz="1086709" rtl="0" eaLnBrk="1" latinLnBrk="0" hangingPunct="1">
        <a:defRPr sz="2167" kern="1200">
          <a:solidFill>
            <a:schemeClr val="tx1"/>
          </a:solidFill>
          <a:latin typeface="+mn-lt"/>
          <a:ea typeface="+mn-ea"/>
          <a:cs typeface="+mn-cs"/>
        </a:defRPr>
      </a:lvl3pPr>
      <a:lvl4pPr marL="1630062" algn="l" defTabSz="1086709" rtl="0" eaLnBrk="1" latinLnBrk="0" hangingPunct="1">
        <a:defRPr sz="2167" kern="1200">
          <a:solidFill>
            <a:schemeClr val="tx1"/>
          </a:solidFill>
          <a:latin typeface="+mn-lt"/>
          <a:ea typeface="+mn-ea"/>
          <a:cs typeface="+mn-cs"/>
        </a:defRPr>
      </a:lvl4pPr>
      <a:lvl5pPr marL="2173416" algn="l" defTabSz="1086709" rtl="0" eaLnBrk="1" latinLnBrk="0" hangingPunct="1">
        <a:defRPr sz="2167" kern="1200">
          <a:solidFill>
            <a:schemeClr val="tx1"/>
          </a:solidFill>
          <a:latin typeface="+mn-lt"/>
          <a:ea typeface="+mn-ea"/>
          <a:cs typeface="+mn-cs"/>
        </a:defRPr>
      </a:lvl5pPr>
      <a:lvl6pPr marL="2716769" algn="l" defTabSz="1086709" rtl="0" eaLnBrk="1" latinLnBrk="0" hangingPunct="1">
        <a:defRPr sz="2167" kern="1200">
          <a:solidFill>
            <a:schemeClr val="tx1"/>
          </a:solidFill>
          <a:latin typeface="+mn-lt"/>
          <a:ea typeface="+mn-ea"/>
          <a:cs typeface="+mn-cs"/>
        </a:defRPr>
      </a:lvl6pPr>
      <a:lvl7pPr marL="3260124" algn="l" defTabSz="1086709" rtl="0" eaLnBrk="1" latinLnBrk="0" hangingPunct="1">
        <a:defRPr sz="2167" kern="1200">
          <a:solidFill>
            <a:schemeClr val="tx1"/>
          </a:solidFill>
          <a:latin typeface="+mn-lt"/>
          <a:ea typeface="+mn-ea"/>
          <a:cs typeface="+mn-cs"/>
        </a:defRPr>
      </a:lvl7pPr>
      <a:lvl8pPr marL="3803478" algn="l" defTabSz="1086709" rtl="0" eaLnBrk="1" latinLnBrk="0" hangingPunct="1">
        <a:defRPr sz="2167" kern="1200">
          <a:solidFill>
            <a:schemeClr val="tx1"/>
          </a:solidFill>
          <a:latin typeface="+mn-lt"/>
          <a:ea typeface="+mn-ea"/>
          <a:cs typeface="+mn-cs"/>
        </a:defRPr>
      </a:lvl8pPr>
      <a:lvl9pPr marL="4346832" algn="l" defTabSz="1086709"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60D80825-8C48-474D-87A6-364ABCC81FF0}"/>
              </a:ext>
            </a:extLst>
          </p:cNvPr>
          <p:cNvSpPr/>
          <p:nvPr/>
        </p:nvSpPr>
        <p:spPr>
          <a:xfrm>
            <a:off x="-1222" y="1947684"/>
            <a:ext cx="12193222" cy="325736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3" name="矩形 122">
            <a:extLst>
              <a:ext uri="{FF2B5EF4-FFF2-40B4-BE49-F238E27FC236}">
                <a16:creationId xmlns:a16="http://schemas.microsoft.com/office/drawing/2014/main" id="{A83A5D28-9D83-48F5-9E5A-9FE4B0EEFCD2}"/>
              </a:ext>
            </a:extLst>
          </p:cNvPr>
          <p:cNvSpPr/>
          <p:nvPr/>
        </p:nvSpPr>
        <p:spPr>
          <a:xfrm>
            <a:off x="381000" y="2484809"/>
            <a:ext cx="11391899" cy="2307170"/>
          </a:xfrm>
          <a:prstGeom prst="rect">
            <a:avLst/>
          </a:prstGeom>
        </p:spPr>
        <p:txBody>
          <a:bodyPr wrap="square">
            <a:spAutoFit/>
          </a:bodyPr>
          <a:lstStyle/>
          <a:p>
            <a:pPr algn="ctr" eaLnBrk="0" hangingPunct="0">
              <a:lnSpc>
                <a:spcPct val="140000"/>
              </a:lnSpc>
              <a:spcBef>
                <a:spcPts val="600"/>
              </a:spcBef>
              <a:defRPr/>
            </a:pPr>
            <a:r>
              <a:rPr kumimoji="0" lang="zh-CN" altLang="en-US" sz="6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期末复习</a:t>
            </a:r>
            <a:endParaRPr kumimoji="0" lang="en-US" altLang="zh-CN" sz="6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algn="ctr" eaLnBrk="0" hangingPunct="0">
              <a:lnSpc>
                <a:spcPct val="140000"/>
              </a:lnSpc>
              <a:spcBef>
                <a:spcPts val="600"/>
              </a:spcBef>
              <a:defRPr/>
            </a:pPr>
            <a:r>
              <a:rPr lang="en-US" altLang="zh-CN" sz="4400" b="1" dirty="0">
                <a:solidFill>
                  <a:schemeClr val="bg1"/>
                </a:solidFill>
                <a:latin typeface="微软雅黑" pitchFamily="34" charset="-122"/>
                <a:ea typeface="微软雅黑" pitchFamily="34" charset="-122"/>
              </a:rPr>
              <a:t>FINAL</a:t>
            </a:r>
            <a:r>
              <a:rPr lang="zh-CN" altLang="en-US" sz="4400" b="1" dirty="0">
                <a:solidFill>
                  <a:schemeClr val="bg1"/>
                </a:solidFill>
                <a:latin typeface="微软雅黑" pitchFamily="34" charset="-122"/>
                <a:ea typeface="微软雅黑" pitchFamily="34" charset="-122"/>
              </a:rPr>
              <a:t> </a:t>
            </a:r>
            <a:r>
              <a:rPr lang="en-US" altLang="zh-CN" sz="4400" b="1" dirty="0">
                <a:solidFill>
                  <a:schemeClr val="bg1"/>
                </a:solidFill>
                <a:latin typeface="微软雅黑" pitchFamily="34" charset="-122"/>
                <a:ea typeface="微软雅黑" pitchFamily="34" charset="-122"/>
              </a:rPr>
              <a:t>REVIEW</a:t>
            </a:r>
            <a:endParaRPr kumimoji="0" lang="en-US" altLang="zh-CN" sz="4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3" name="Subtitle 2">
            <a:extLst>
              <a:ext uri="{FF2B5EF4-FFF2-40B4-BE49-F238E27FC236}">
                <a16:creationId xmlns:a16="http://schemas.microsoft.com/office/drawing/2014/main" id="{159A17C7-DAA3-CA8B-5BB7-AF1BC1D6219B}"/>
              </a:ext>
            </a:extLst>
          </p:cNvPr>
          <p:cNvSpPr txBox="1">
            <a:spLocks/>
          </p:cNvSpPr>
          <p:nvPr/>
        </p:nvSpPr>
        <p:spPr bwMode="auto">
          <a:xfrm>
            <a:off x="4116893" y="6456769"/>
            <a:ext cx="3958213" cy="384175"/>
          </a:xfrm>
          <a:prstGeom prst="rect">
            <a:avLst/>
          </a:prstGeom>
          <a:noFill/>
          <a:ln w="9525">
            <a:noFill/>
            <a:miter lim="800000"/>
            <a:headEnd/>
            <a:tailEnd/>
          </a:ln>
        </p:spPr>
        <p:txBody>
          <a:bodyPr tIns="45711" rIns="91421" bIns="45711"/>
          <a:lstStyle/>
          <a:p>
            <a:pPr marL="0" marR="0" lvl="0" indent="0" algn="ctr" defTabSz="914400" rtl="0" eaLnBrk="0" fontAlgn="auto" latinLnBrk="0" hangingPunct="0">
              <a:lnSpc>
                <a:spcPct val="100000"/>
              </a:lnSpc>
              <a:spcBef>
                <a:spcPct val="20000"/>
              </a:spcBef>
              <a:spcAft>
                <a:spcPts val="0"/>
              </a:spcAft>
              <a:buClrTx/>
              <a:buSzTx/>
              <a:buFontTx/>
              <a:buNone/>
              <a:tabLst/>
              <a:defRPr/>
            </a:pPr>
            <a:endParaRPr kumimoji="0" lang="en-US" altLang="zh-CN" b="1" i="0" u="none" strike="noStrike" kern="1200" cap="none" spc="0" normalizeH="0" baseline="0" noProof="0" dirty="0">
              <a:ln>
                <a:noFill/>
              </a:ln>
              <a:solidFill>
                <a:schemeClr val="accent5">
                  <a:lumMod val="50000"/>
                </a:schemeClr>
              </a:solidFill>
              <a:effectLst/>
              <a:uLnTx/>
              <a:uFillTx/>
              <a:latin typeface="微软雅黑" pitchFamily="34" charset="-122"/>
              <a:ea typeface="微软雅黑" pitchFamily="34" charset="-122"/>
              <a:cs typeface="+mn-cs"/>
            </a:endParaRPr>
          </a:p>
        </p:txBody>
      </p:sp>
      <p:pic>
        <p:nvPicPr>
          <p:cNvPr id="5" name="图片 4">
            <a:extLst>
              <a:ext uri="{FF2B5EF4-FFF2-40B4-BE49-F238E27FC236}">
                <a16:creationId xmlns:a16="http://schemas.microsoft.com/office/drawing/2014/main" id="{D370312F-60FC-4E5B-80F5-4F9415B8C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802" y="-5648"/>
            <a:ext cx="2875548" cy="1953333"/>
          </a:xfrm>
          <a:prstGeom prst="rect">
            <a:avLst/>
          </a:prstGeom>
        </p:spPr>
      </p:pic>
    </p:spTree>
    <p:extLst>
      <p:ext uri="{BB962C8B-B14F-4D97-AF65-F5344CB8AC3E}">
        <p14:creationId xmlns:p14="http://schemas.microsoft.com/office/powerpoint/2010/main" val="2192771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5. </a:t>
            </a:r>
            <a:r>
              <a:rPr lang="zh-CN" altLang="en-US" dirty="0"/>
              <a:t>线性规划</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pic>
        <p:nvPicPr>
          <p:cNvPr id="7" name="图片 6">
            <a:extLst>
              <a:ext uri="{FF2B5EF4-FFF2-40B4-BE49-F238E27FC236}">
                <a16:creationId xmlns:a16="http://schemas.microsoft.com/office/drawing/2014/main" id="{4E4267BA-B8A1-1BA1-68A7-B2F9DEE7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10" y="1448173"/>
            <a:ext cx="5257800" cy="4813300"/>
          </a:xfrm>
          <a:prstGeom prst="rect">
            <a:avLst/>
          </a:prstGeom>
        </p:spPr>
      </p:pic>
      <p:pic>
        <p:nvPicPr>
          <p:cNvPr id="10" name="图片 9">
            <a:extLst>
              <a:ext uri="{FF2B5EF4-FFF2-40B4-BE49-F238E27FC236}">
                <a16:creationId xmlns:a16="http://schemas.microsoft.com/office/drawing/2014/main" id="{24DDC411-8409-78D1-7172-C4748445A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590" y="527050"/>
            <a:ext cx="4559300" cy="5803900"/>
          </a:xfrm>
          <a:prstGeom prst="rect">
            <a:avLst/>
          </a:prstGeom>
        </p:spPr>
      </p:pic>
    </p:spTree>
    <p:extLst>
      <p:ext uri="{BB962C8B-B14F-4D97-AF65-F5344CB8AC3E}">
        <p14:creationId xmlns:p14="http://schemas.microsoft.com/office/powerpoint/2010/main" val="53580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6. </a:t>
            </a:r>
            <a:r>
              <a:rPr lang="zh-CN" altLang="en-US" dirty="0"/>
              <a:t>网络流</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sp>
        <p:nvSpPr>
          <p:cNvPr id="3" name="文本框 2">
            <a:extLst>
              <a:ext uri="{FF2B5EF4-FFF2-40B4-BE49-F238E27FC236}">
                <a16:creationId xmlns:a16="http://schemas.microsoft.com/office/drawing/2014/main" id="{199E8CCF-B91D-C000-C113-80988701A27E}"/>
              </a:ext>
            </a:extLst>
          </p:cNvPr>
          <p:cNvSpPr txBox="1"/>
          <p:nvPr/>
        </p:nvSpPr>
        <p:spPr>
          <a:xfrm>
            <a:off x="568036" y="1330036"/>
            <a:ext cx="6400800" cy="430887"/>
          </a:xfrm>
          <a:prstGeom prst="rect">
            <a:avLst/>
          </a:prstGeom>
          <a:noFill/>
        </p:spPr>
        <p:txBody>
          <a:bodyPr wrap="square" rtlCol="0">
            <a:spAutoFit/>
          </a:bodyPr>
          <a:lstStyle/>
          <a:p>
            <a:r>
              <a:rPr kumimoji="1" lang="zh-CN" altLang="en-US" sz="2200" b="1" dirty="0">
                <a:latin typeface="Microsoft YaHei" panose="020B0503020204020204" pitchFamily="34" charset="-122"/>
                <a:ea typeface="Microsoft YaHei" panose="020B0503020204020204" pitchFamily="34" charset="-122"/>
              </a:rPr>
              <a:t>流问题与流抽象 </a:t>
            </a:r>
            <a:r>
              <a:rPr kumimoji="1" lang="en-US" altLang="zh-CN" sz="2200" b="1" dirty="0">
                <a:latin typeface="Microsoft YaHei" panose="020B0503020204020204" pitchFamily="34" charset="-122"/>
                <a:ea typeface="Microsoft YaHei" panose="020B0503020204020204" pitchFamily="34" charset="-122"/>
              </a:rPr>
              <a:t>——</a:t>
            </a:r>
            <a:r>
              <a:rPr kumimoji="1" lang="zh-CN" altLang="en-US" sz="2200" b="1" dirty="0">
                <a:latin typeface="Microsoft YaHei" panose="020B0503020204020204" pitchFamily="34" charset="-122"/>
                <a:ea typeface="Microsoft YaHei" panose="020B0503020204020204" pitchFamily="34" charset="-122"/>
              </a:rPr>
              <a:t> 带约束的流动问题</a:t>
            </a:r>
          </a:p>
        </p:txBody>
      </p:sp>
      <p:sp>
        <p:nvSpPr>
          <p:cNvPr id="4" name="文本框 3">
            <a:extLst>
              <a:ext uri="{FF2B5EF4-FFF2-40B4-BE49-F238E27FC236}">
                <a16:creationId xmlns:a16="http://schemas.microsoft.com/office/drawing/2014/main" id="{2F1C9281-BBC7-F3FC-6B8D-258CA72540E5}"/>
              </a:ext>
            </a:extLst>
          </p:cNvPr>
          <p:cNvSpPr txBox="1"/>
          <p:nvPr/>
        </p:nvSpPr>
        <p:spPr>
          <a:xfrm>
            <a:off x="568036" y="1848283"/>
            <a:ext cx="8340437" cy="787460"/>
          </a:xfrm>
          <a:prstGeom prst="rect">
            <a:avLst/>
          </a:prstGeom>
          <a:noFill/>
        </p:spPr>
        <p:txBody>
          <a:bodyPr wrap="square" rtlCol="0">
            <a:spAutoFit/>
          </a:bodyPr>
          <a:lstStyle/>
          <a:p>
            <a:pPr>
              <a:lnSpc>
                <a:spcPct val="150000"/>
              </a:lnSpc>
            </a:pPr>
            <a:r>
              <a:rPr lang="zh-CN" altLang="en-US" sz="1600" dirty="0">
                <a:latin typeface="Microsoft YaHei" panose="020B0503020204020204" pitchFamily="34" charset="-122"/>
                <a:ea typeface="Microsoft YaHei" panose="020B0503020204020204" pitchFamily="34" charset="-122"/>
              </a:rPr>
              <a:t>在一个有向图中，每条</a:t>
            </a:r>
            <a:r>
              <a:rPr lang="zh-CN" altLang="en-US" sz="1600" b="1" dirty="0">
                <a:latin typeface="Microsoft YaHei" panose="020B0503020204020204" pitchFamily="34" charset="-122"/>
                <a:ea typeface="Microsoft YaHei" panose="020B0503020204020204" pitchFamily="34" charset="-122"/>
              </a:rPr>
              <a:t>边有“容量”（约束）</a:t>
            </a:r>
            <a:r>
              <a:rPr lang="zh-CN" altLang="en-US" sz="1600" dirty="0">
                <a:latin typeface="Microsoft YaHei" panose="020B0503020204020204" pitchFamily="34" charset="-122"/>
                <a:ea typeface="Microsoft YaHei" panose="020B0503020204020204" pitchFamily="34" charset="-122"/>
              </a:rPr>
              <a:t>，我们试图安排流从源点流到汇点，在不违反容量和守恒的前提下，达到某种目标（最大化、最小化、可行性等）</a:t>
            </a:r>
            <a:endParaRPr kumimoji="1" lang="zh-CN" altLang="en-US" sz="1600" dirty="0">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A606CF3E-0A16-0902-8024-1319506BA33D}"/>
              </a:ext>
            </a:extLst>
          </p:cNvPr>
          <p:cNvSpPr txBox="1"/>
          <p:nvPr/>
        </p:nvSpPr>
        <p:spPr>
          <a:xfrm>
            <a:off x="568036" y="3026911"/>
            <a:ext cx="6400800" cy="430887"/>
          </a:xfrm>
          <a:prstGeom prst="rect">
            <a:avLst/>
          </a:prstGeom>
          <a:noFill/>
        </p:spPr>
        <p:txBody>
          <a:bodyPr wrap="square" rtlCol="0">
            <a:spAutoFit/>
          </a:bodyPr>
          <a:lstStyle/>
          <a:p>
            <a:r>
              <a:rPr kumimoji="1" lang="zh-CN" altLang="en-US" sz="2200" b="1" dirty="0">
                <a:latin typeface="Microsoft YaHei" panose="020B0503020204020204" pitchFamily="34" charset="-122"/>
                <a:ea typeface="Microsoft YaHei" panose="020B0503020204020204" pitchFamily="34" charset="-122"/>
              </a:rPr>
              <a:t>最大流算法</a:t>
            </a:r>
          </a:p>
        </p:txBody>
      </p:sp>
      <p:sp>
        <p:nvSpPr>
          <p:cNvPr id="6" name="文本框 5">
            <a:extLst>
              <a:ext uri="{FF2B5EF4-FFF2-40B4-BE49-F238E27FC236}">
                <a16:creationId xmlns:a16="http://schemas.microsoft.com/office/drawing/2014/main" id="{9AD973F2-2E6A-54CE-AE3C-350803A11B69}"/>
              </a:ext>
            </a:extLst>
          </p:cNvPr>
          <p:cNvSpPr txBox="1"/>
          <p:nvPr/>
        </p:nvSpPr>
        <p:spPr>
          <a:xfrm>
            <a:off x="568036" y="3807251"/>
            <a:ext cx="5352317" cy="2634119"/>
          </a:xfrm>
          <a:prstGeom prst="rect">
            <a:avLst/>
          </a:prstGeom>
          <a:noFill/>
        </p:spPr>
        <p:txBody>
          <a:bodyPr wrap="square" rtlCol="0">
            <a:spAutoFit/>
          </a:bodyPr>
          <a:lstStyle/>
          <a:p>
            <a:pPr>
              <a:lnSpc>
                <a:spcPct val="150000"/>
              </a:lnSpc>
            </a:pPr>
            <a:r>
              <a:rPr lang="en-US" altLang="zh-CN" sz="1600" b="1" dirty="0">
                <a:latin typeface="Microsoft YaHei" panose="020B0503020204020204" pitchFamily="34" charset="-122"/>
                <a:ea typeface="Microsoft YaHei" panose="020B0503020204020204" pitchFamily="34" charset="-122"/>
              </a:rPr>
              <a:t>1.</a:t>
            </a:r>
            <a:r>
              <a:rPr lang="zh-CN" altLang="en-US" sz="1600" b="1" dirty="0">
                <a:latin typeface="Microsoft YaHei" panose="020B0503020204020204" pitchFamily="34" charset="-122"/>
                <a:ea typeface="Microsoft YaHei" panose="020B0503020204020204" pitchFamily="34" charset="-122"/>
              </a:rPr>
              <a:t> 构造辅助网络</a:t>
            </a:r>
            <a:r>
              <a:rPr lang="zh-CN" altLang="en-US" sz="1600" dirty="0">
                <a:latin typeface="Microsoft YaHei" panose="020B0503020204020204" pitchFamily="34" charset="-122"/>
                <a:ea typeface="Microsoft YaHei" panose="020B0503020204020204" pitchFamily="34" charset="-122"/>
              </a:rPr>
              <a:t>：“还能增的边”和“能回退的边”：表示“还能怎么改进”</a:t>
            </a:r>
            <a:endParaRPr lang="en-US" altLang="zh-CN" sz="1600" b="1" dirty="0">
              <a:latin typeface="Microsoft YaHei" panose="020B0503020204020204" pitchFamily="34" charset="-122"/>
              <a:ea typeface="Microsoft YaHei" panose="020B0503020204020204" pitchFamily="34" charset="-122"/>
            </a:endParaRPr>
          </a:p>
          <a:p>
            <a:pPr>
              <a:lnSpc>
                <a:spcPct val="150000"/>
              </a:lnSpc>
            </a:pPr>
            <a:r>
              <a:rPr lang="en-US" altLang="zh-CN" sz="1600" b="1" dirty="0">
                <a:latin typeface="Microsoft YaHei" panose="020B0503020204020204" pitchFamily="34" charset="-122"/>
                <a:ea typeface="Microsoft YaHei" panose="020B0503020204020204" pitchFamily="34" charset="-122"/>
              </a:rPr>
              <a:t>2.</a:t>
            </a:r>
            <a:r>
              <a:rPr lang="zh-CN" altLang="en-US" sz="1600" b="1" dirty="0">
                <a:latin typeface="Microsoft YaHei" panose="020B0503020204020204" pitchFamily="34" charset="-122"/>
                <a:ea typeface="Microsoft YaHei" panose="020B0503020204020204" pitchFamily="34" charset="-122"/>
              </a:rPr>
              <a:t> 增广路径</a:t>
            </a:r>
            <a:r>
              <a:rPr lang="zh-CN" altLang="en-US" sz="1600" dirty="0">
                <a:latin typeface="Microsoft YaHei" panose="020B0503020204020204" pitchFamily="34" charset="-122"/>
                <a:ea typeface="Microsoft YaHei" panose="020B0503020204020204" pitchFamily="34" charset="-122"/>
              </a:rPr>
              <a:t>：每找到一条从 </a:t>
            </a:r>
            <a:r>
              <a:rPr lang="en" altLang="zh-CN" sz="1600" dirty="0">
                <a:latin typeface="Microsoft YaHei" panose="020B0503020204020204" pitchFamily="34" charset="-122"/>
                <a:ea typeface="Microsoft YaHei" panose="020B0503020204020204" pitchFamily="34" charset="-122"/>
              </a:rPr>
              <a:t>s </a:t>
            </a:r>
            <a:r>
              <a:rPr lang="zh-CN" altLang="en-US" sz="1600" dirty="0">
                <a:latin typeface="Microsoft YaHei" panose="020B0503020204020204" pitchFamily="34" charset="-122"/>
                <a:ea typeface="Microsoft YaHei" panose="020B0503020204020204" pitchFamily="34" charset="-122"/>
              </a:rPr>
              <a:t>到 </a:t>
            </a:r>
            <a:r>
              <a:rPr lang="en" altLang="zh-CN" sz="1600" dirty="0">
                <a:latin typeface="Microsoft YaHei" panose="020B0503020204020204" pitchFamily="34" charset="-122"/>
                <a:ea typeface="Microsoft YaHei" panose="020B0503020204020204" pitchFamily="34" charset="-122"/>
              </a:rPr>
              <a:t>t </a:t>
            </a:r>
            <a:r>
              <a:rPr lang="zh-CN" altLang="en-US" sz="1600" dirty="0">
                <a:latin typeface="Microsoft YaHei" panose="020B0503020204020204" pitchFamily="34" charset="-122"/>
                <a:ea typeface="Microsoft YaHei" panose="020B0503020204020204" pitchFamily="34" charset="-122"/>
              </a:rPr>
              <a:t>的增广路径，就可以在原图上调整一次流量；</a:t>
            </a:r>
            <a:endParaRPr lang="en-US" altLang="zh-CN" sz="1600" dirty="0">
              <a:latin typeface="Microsoft YaHei" panose="020B0503020204020204" pitchFamily="34" charset="-122"/>
              <a:ea typeface="Microsoft YaHei" panose="020B0503020204020204" pitchFamily="34" charset="-122"/>
            </a:endParaRPr>
          </a:p>
          <a:p>
            <a:pPr>
              <a:lnSpc>
                <a:spcPct val="150000"/>
              </a:lnSpc>
            </a:pPr>
            <a:r>
              <a:rPr lang="en-US" altLang="zh-CN" sz="1600" b="1" dirty="0">
                <a:latin typeface="Microsoft YaHei" panose="020B0503020204020204" pitchFamily="34" charset="-122"/>
                <a:ea typeface="Microsoft YaHei" panose="020B0503020204020204" pitchFamily="34" charset="-122"/>
              </a:rPr>
              <a:t>3.</a:t>
            </a:r>
            <a:r>
              <a:rPr lang="zh-CN" altLang="en-US" sz="1600" b="1" dirty="0">
                <a:latin typeface="Microsoft YaHei" panose="020B0503020204020204" pitchFamily="34" charset="-122"/>
                <a:ea typeface="Microsoft YaHei" panose="020B0503020204020204" pitchFamily="34" charset="-122"/>
              </a:rPr>
              <a:t> 最大流 </a:t>
            </a:r>
            <a:r>
              <a:rPr lang="en-US" altLang="zh-CN" sz="1600" b="1" dirty="0">
                <a:latin typeface="Microsoft YaHei" panose="020B0503020204020204" pitchFamily="34" charset="-122"/>
                <a:ea typeface="Microsoft YaHei" panose="020B0503020204020204" pitchFamily="34" charset="-122"/>
              </a:rPr>
              <a:t>= </a:t>
            </a:r>
            <a:r>
              <a:rPr lang="zh-CN" altLang="en-US" sz="1600" b="1" dirty="0">
                <a:latin typeface="Microsoft YaHei" panose="020B0503020204020204" pitchFamily="34" charset="-122"/>
                <a:ea typeface="Microsoft YaHei" panose="020B0503020204020204" pitchFamily="34" charset="-122"/>
              </a:rPr>
              <a:t>最小割</a:t>
            </a:r>
            <a:r>
              <a:rPr lang="zh-CN" altLang="en-US" sz="1600" dirty="0">
                <a:latin typeface="Microsoft YaHei" panose="020B0503020204020204" pitchFamily="34" charset="-122"/>
                <a:ea typeface="Microsoft YaHei" panose="020B0503020204020204" pitchFamily="34" charset="-122"/>
              </a:rPr>
              <a:t>：算法终止时，实际上已经在结构上识别出最小割瓶颈。</a:t>
            </a:r>
          </a:p>
          <a:p>
            <a:pPr>
              <a:lnSpc>
                <a:spcPct val="150000"/>
              </a:lnSpc>
            </a:pPr>
            <a:endParaRPr kumimoji="1" lang="zh-CN" altLang="en-US" sz="1600" dirty="0">
              <a:latin typeface="Microsoft YaHei" panose="020B0503020204020204" pitchFamily="34" charset="-122"/>
              <a:ea typeface="Microsoft YaHei" panose="020B0503020204020204" pitchFamily="34" charset="-122"/>
            </a:endParaRPr>
          </a:p>
        </p:txBody>
      </p:sp>
      <p:sp>
        <p:nvSpPr>
          <p:cNvPr id="7" name="左大括号 6">
            <a:extLst>
              <a:ext uri="{FF2B5EF4-FFF2-40B4-BE49-F238E27FC236}">
                <a16:creationId xmlns:a16="http://schemas.microsoft.com/office/drawing/2014/main" id="{CD9A200C-69BA-FA79-56EE-625FDF7E866C}"/>
              </a:ext>
            </a:extLst>
          </p:cNvPr>
          <p:cNvSpPr/>
          <p:nvPr/>
        </p:nvSpPr>
        <p:spPr>
          <a:xfrm>
            <a:off x="6224918" y="3807251"/>
            <a:ext cx="743918" cy="2299081"/>
          </a:xfrm>
          <a:prstGeom prst="leftBrace">
            <a:avLst/>
          </a:prstGeom>
          <a:ln w="57150">
            <a:solidFill>
              <a:srgbClr val="86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A4CC809-4483-D8A2-8397-7D71D3DFCA91}"/>
                  </a:ext>
                </a:extLst>
              </p:cNvPr>
              <p:cNvSpPr txBox="1"/>
              <p:nvPr/>
            </p:nvSpPr>
            <p:spPr>
              <a:xfrm>
                <a:off x="7175715" y="3600441"/>
                <a:ext cx="3634780" cy="1751570"/>
              </a:xfrm>
              <a:prstGeom prst="rect">
                <a:avLst/>
              </a:prstGeom>
              <a:noFill/>
            </p:spPr>
            <p:txBody>
              <a:bodyPr wrap="square" rtlCol="0">
                <a:spAutoFit/>
              </a:bodyPr>
              <a:lstStyle/>
              <a:p>
                <a:pPr>
                  <a:lnSpc>
                    <a:spcPct val="150000"/>
                  </a:lnSpc>
                </a:pPr>
                <a:r>
                  <a:rPr kumimoji="1" lang="en-US" altLang="zh-CN" sz="2000" b="1" dirty="0">
                    <a:latin typeface="Microsoft YaHei" panose="020B0503020204020204" pitchFamily="34" charset="-122"/>
                    <a:ea typeface="Microsoft YaHei" panose="020B0503020204020204" pitchFamily="34" charset="-122"/>
                  </a:rPr>
                  <a:t>Ford-</a:t>
                </a:r>
                <a:r>
                  <a:rPr lang="en" altLang="zh-CN" sz="2000" b="1" dirty="0">
                    <a:latin typeface="Microsoft YaHei" panose="020B0503020204020204" pitchFamily="34" charset="-122"/>
                    <a:ea typeface="Microsoft YaHei" panose="020B0503020204020204" pitchFamily="34" charset="-122"/>
                  </a:rPr>
                  <a:t>Fulkerson</a:t>
                </a:r>
                <a:endParaRPr lang="en-US" altLang="zh-CN" sz="2000" b="1" dirty="0">
                  <a:latin typeface="Microsoft YaHei" panose="020B0503020204020204" pitchFamily="34" charset="-122"/>
                  <a:ea typeface="Microsoft YaHei" panose="020B0503020204020204" pitchFamily="34" charset="-122"/>
                </a:endParaRPr>
              </a:p>
              <a:p>
                <a:pPr>
                  <a:lnSpc>
                    <a:spcPct val="150000"/>
                  </a:lnSpc>
                </a:pPr>
                <a:r>
                  <a:rPr lang="zh-CN" altLang="en-US" dirty="0">
                    <a:latin typeface="Microsoft YaHei" panose="020B0503020204020204" pitchFamily="34" charset="-122"/>
                    <a:ea typeface="Microsoft YaHei" panose="020B0503020204020204" pitchFamily="34" charset="-122"/>
                  </a:rPr>
                  <a:t>每轮找一条可增路径并增流</a:t>
                </a:r>
                <a:endParaRPr lang="en-US" altLang="zh-CN" dirty="0">
                  <a:latin typeface="Microsoft YaHei" panose="020B0503020204020204" pitchFamily="34" charset="-122"/>
                  <a:ea typeface="Microsoft YaHei" panose="020B0503020204020204" pitchFamily="34" charset="-122"/>
                </a:endParaRPr>
              </a:p>
              <a:p>
                <a:pPr>
                  <a:lnSpc>
                    <a:spcPct val="150000"/>
                  </a:lnSpc>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ea typeface="Microsoft YaHei" panose="020B0503020204020204" pitchFamily="34" charset="-122"/>
                        </a:rPr>
                        <m:t>𝑂</m:t>
                      </m:r>
                      <m:d>
                        <m:dPr>
                          <m:ctrlPr>
                            <a:rPr lang="en-US" altLang="zh-CN" i="1" dirty="0" smtClean="0">
                              <a:latin typeface="Cambria Math" panose="02040503050406030204" pitchFamily="18" charset="0"/>
                              <a:ea typeface="Microsoft YaHei" panose="020B0503020204020204" pitchFamily="34" charset="-122"/>
                            </a:rPr>
                          </m:ctrlPr>
                        </m:dPr>
                        <m:e>
                          <m:r>
                            <a:rPr lang="en-US" altLang="zh-CN" i="1" dirty="0" smtClean="0">
                              <a:latin typeface="Cambria Math" panose="02040503050406030204" pitchFamily="18" charset="0"/>
                              <a:ea typeface="Microsoft YaHei" panose="020B0503020204020204" pitchFamily="34" charset="-122"/>
                            </a:rPr>
                            <m:t>𝐶𝑚</m:t>
                          </m:r>
                        </m:e>
                      </m:d>
                    </m:oMath>
                  </m:oMathPara>
                </a14:m>
                <a:endParaRPr lang="en-US" altLang="zh-CN" dirty="0">
                  <a:latin typeface="Microsoft YaHei" panose="020B0503020204020204" pitchFamily="34" charset="-122"/>
                  <a:ea typeface="Microsoft YaHei" panose="020B0503020204020204" pitchFamily="34" charset="-122"/>
                </a:endParaRPr>
              </a:p>
              <a:p>
                <a:pPr>
                  <a:lnSpc>
                    <a:spcPct val="150000"/>
                  </a:lnSpc>
                </a:pPr>
                <a:endParaRPr kumimoji="1" lang="zh-CN" altLang="en-US" dirty="0">
                  <a:latin typeface="Microsoft YaHei" panose="020B0503020204020204" pitchFamily="34" charset="-122"/>
                  <a:ea typeface="Microsoft YaHei" panose="020B0503020204020204" pitchFamily="34" charset="-122"/>
                </a:endParaRPr>
              </a:p>
            </p:txBody>
          </p:sp>
        </mc:Choice>
        <mc:Fallback xmlns="">
          <p:sp>
            <p:nvSpPr>
              <p:cNvPr id="8" name="文本框 7">
                <a:extLst>
                  <a:ext uri="{FF2B5EF4-FFF2-40B4-BE49-F238E27FC236}">
                    <a16:creationId xmlns:a16="http://schemas.microsoft.com/office/drawing/2014/main" id="{4A4CC809-4483-D8A2-8397-7D71D3DFCA91}"/>
                  </a:ext>
                </a:extLst>
              </p:cNvPr>
              <p:cNvSpPr txBox="1">
                <a:spLocks noRot="1" noChangeAspect="1" noMove="1" noResize="1" noEditPoints="1" noAdjustHandles="1" noChangeArrowheads="1" noChangeShapeType="1" noTextEdit="1"/>
              </p:cNvSpPr>
              <p:nvPr/>
            </p:nvSpPr>
            <p:spPr>
              <a:xfrm>
                <a:off x="7175715" y="3600441"/>
                <a:ext cx="3634780" cy="1751570"/>
              </a:xfrm>
              <a:prstGeom prst="rect">
                <a:avLst/>
              </a:prstGeom>
              <a:blipFill>
                <a:blip r:embed="rId3"/>
                <a:stretch>
                  <a:fillRect l="-13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40DE231B-7AF5-DBFF-EFE7-0BF54E237F76}"/>
                  </a:ext>
                </a:extLst>
              </p:cNvPr>
              <p:cNvSpPr txBox="1"/>
              <p:nvPr/>
            </p:nvSpPr>
            <p:spPr>
              <a:xfrm>
                <a:off x="7175715" y="5153881"/>
                <a:ext cx="3634780" cy="1338828"/>
              </a:xfrm>
              <a:prstGeom prst="rect">
                <a:avLst/>
              </a:prstGeom>
              <a:noFill/>
            </p:spPr>
            <p:txBody>
              <a:bodyPr wrap="square" rtlCol="0">
                <a:spAutoFit/>
              </a:bodyPr>
              <a:lstStyle/>
              <a:p>
                <a:pPr>
                  <a:lnSpc>
                    <a:spcPct val="150000"/>
                  </a:lnSpc>
                </a:pPr>
                <a:r>
                  <a:rPr kumimoji="1" lang="en-US" altLang="zh-CN" b="1" dirty="0">
                    <a:latin typeface="Microsoft YaHei" panose="020B0503020204020204" pitchFamily="34" charset="-122"/>
                    <a:ea typeface="Microsoft YaHei" panose="020B0503020204020204" pitchFamily="34" charset="-122"/>
                  </a:rPr>
                  <a:t>Dinic</a:t>
                </a:r>
              </a:p>
              <a:p>
                <a:pPr>
                  <a:lnSpc>
                    <a:spcPct val="150000"/>
                  </a:lnSpc>
                </a:pPr>
                <a:r>
                  <a:rPr lang="zh-CN" altLang="en-US" dirty="0">
                    <a:latin typeface="Microsoft YaHei" panose="020B0503020204020204" pitchFamily="34" charset="-122"/>
                    <a:ea typeface="Microsoft YaHei" panose="020B0503020204020204" pitchFamily="34" charset="-122"/>
                  </a:rPr>
                  <a:t>每轮找所有最短路径灌满阻塞流</a:t>
                </a:r>
                <a:endParaRPr kumimoji="1" lang="en-US" altLang="zh-CN" b="1" dirty="0">
                  <a:latin typeface="Microsoft YaHei" panose="020B0503020204020204" pitchFamily="34" charset="-122"/>
                  <a:ea typeface="Microsoft YaHei" panose="020B0503020204020204" pitchFamily="34" charset="-122"/>
                </a:endParaRPr>
              </a:p>
              <a:p>
                <a:pPr>
                  <a:lnSpc>
                    <a:spcPct val="150000"/>
                  </a:lnSpc>
                </a:pPr>
                <a14:m>
                  <m:oMathPara xmlns:m="http://schemas.openxmlformats.org/officeDocument/2006/math">
                    <m:oMathParaPr>
                      <m:jc m:val="centerGroup"/>
                    </m:oMathParaPr>
                    <m:oMath xmlns:m="http://schemas.openxmlformats.org/officeDocument/2006/math">
                      <m:r>
                        <a:rPr kumimoji="1" lang="en-US" altLang="zh-CN" i="1" dirty="0" smtClean="0">
                          <a:latin typeface="Cambria Math" panose="02040503050406030204" pitchFamily="18" charset="0"/>
                          <a:ea typeface="Microsoft YaHei" panose="020B0503020204020204" pitchFamily="34" charset="-122"/>
                        </a:rPr>
                        <m:t>𝑂</m:t>
                      </m:r>
                      <m:d>
                        <m:dPr>
                          <m:ctrlPr>
                            <a:rPr kumimoji="1" lang="en-US" altLang="zh-CN" b="0" i="1" dirty="0" smtClean="0">
                              <a:latin typeface="Cambria Math" panose="02040503050406030204" pitchFamily="18" charset="0"/>
                              <a:ea typeface="Microsoft YaHei" panose="020B0503020204020204" pitchFamily="34" charset="-122"/>
                            </a:rPr>
                          </m:ctrlPr>
                        </m:dPr>
                        <m:e>
                          <m:sSup>
                            <m:sSupPr>
                              <m:ctrlPr>
                                <a:rPr kumimoji="1" lang="en-US" altLang="zh-CN" b="0" i="1" dirty="0" smtClean="0">
                                  <a:latin typeface="Cambria Math" panose="02040503050406030204" pitchFamily="18" charset="0"/>
                                  <a:ea typeface="Microsoft YaHei" panose="020B0503020204020204" pitchFamily="34" charset="-122"/>
                                </a:rPr>
                              </m:ctrlPr>
                            </m:sSupPr>
                            <m:e>
                              <m:r>
                                <a:rPr kumimoji="1" lang="en-US" altLang="zh-CN" i="1" dirty="0">
                                  <a:latin typeface="Cambria Math" panose="02040503050406030204" pitchFamily="18" charset="0"/>
                                  <a:ea typeface="Microsoft YaHei" panose="020B0503020204020204" pitchFamily="34" charset="-122"/>
                                </a:rPr>
                                <m:t>𝑛</m:t>
                              </m:r>
                            </m:e>
                            <m:sup>
                              <m:r>
                                <a:rPr kumimoji="1" lang="en-US" altLang="zh-CN" b="0" i="1" dirty="0" smtClean="0">
                                  <a:latin typeface="Cambria Math" panose="02040503050406030204" pitchFamily="18" charset="0"/>
                                  <a:ea typeface="Microsoft YaHei" panose="020B0503020204020204" pitchFamily="34" charset="-122"/>
                                </a:rPr>
                                <m:t>3</m:t>
                              </m:r>
                            </m:sup>
                          </m:sSup>
                        </m:e>
                      </m:d>
                    </m:oMath>
                  </m:oMathPara>
                </a14:m>
                <a:endParaRPr kumimoji="1" lang="zh-CN" altLang="en-US" dirty="0">
                  <a:latin typeface="Microsoft YaHei" panose="020B0503020204020204" pitchFamily="34" charset="-122"/>
                  <a:ea typeface="Microsoft YaHei" panose="020B0503020204020204" pitchFamily="34" charset="-122"/>
                </a:endParaRPr>
              </a:p>
            </p:txBody>
          </p:sp>
        </mc:Choice>
        <mc:Fallback>
          <p:sp>
            <p:nvSpPr>
              <p:cNvPr id="9" name="文本框 8">
                <a:extLst>
                  <a:ext uri="{FF2B5EF4-FFF2-40B4-BE49-F238E27FC236}">
                    <a16:creationId xmlns:a16="http://schemas.microsoft.com/office/drawing/2014/main" id="{40DE231B-7AF5-DBFF-EFE7-0BF54E237F76}"/>
                  </a:ext>
                </a:extLst>
              </p:cNvPr>
              <p:cNvSpPr txBox="1">
                <a:spLocks noRot="1" noChangeAspect="1" noMove="1" noResize="1" noEditPoints="1" noAdjustHandles="1" noChangeArrowheads="1" noChangeShapeType="1" noTextEdit="1"/>
              </p:cNvSpPr>
              <p:nvPr/>
            </p:nvSpPr>
            <p:spPr>
              <a:xfrm>
                <a:off x="7175715" y="5153881"/>
                <a:ext cx="3634780" cy="1338828"/>
              </a:xfrm>
              <a:prstGeom prst="rect">
                <a:avLst/>
              </a:prstGeom>
              <a:blipFill>
                <a:blip r:embed="rId4"/>
                <a:stretch>
                  <a:fillRect l="-10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714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7. </a:t>
            </a:r>
            <a:r>
              <a:rPr lang="zh-CN" altLang="en-US" dirty="0"/>
              <a:t>网络流</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sp>
        <p:nvSpPr>
          <p:cNvPr id="3" name="文本框 2">
            <a:extLst>
              <a:ext uri="{FF2B5EF4-FFF2-40B4-BE49-F238E27FC236}">
                <a16:creationId xmlns:a16="http://schemas.microsoft.com/office/drawing/2014/main" id="{199E8CCF-B91D-C000-C113-80988701A27E}"/>
              </a:ext>
            </a:extLst>
          </p:cNvPr>
          <p:cNvSpPr txBox="1"/>
          <p:nvPr/>
        </p:nvSpPr>
        <p:spPr>
          <a:xfrm>
            <a:off x="568036" y="1330036"/>
            <a:ext cx="6400800" cy="461665"/>
          </a:xfrm>
          <a:prstGeom prst="rect">
            <a:avLst/>
          </a:prstGeom>
          <a:noFill/>
        </p:spPr>
        <p:txBody>
          <a:bodyPr wrap="square" rtlCol="0">
            <a:spAutoFit/>
          </a:bodyPr>
          <a:lstStyle/>
          <a:p>
            <a:r>
              <a:rPr kumimoji="1" lang="zh-CN" altLang="en-US" sz="2400" b="1" dirty="0">
                <a:latin typeface="Microsoft YaHei" panose="020B0503020204020204" pitchFamily="34" charset="-122"/>
                <a:ea typeface="Microsoft YaHei" panose="020B0503020204020204" pitchFamily="34" charset="-122"/>
              </a:rPr>
              <a:t>最小费用流</a:t>
            </a:r>
          </a:p>
        </p:txBody>
      </p:sp>
      <p:sp>
        <p:nvSpPr>
          <p:cNvPr id="10" name="文本框 9">
            <a:extLst>
              <a:ext uri="{FF2B5EF4-FFF2-40B4-BE49-F238E27FC236}">
                <a16:creationId xmlns:a16="http://schemas.microsoft.com/office/drawing/2014/main" id="{CB34B94E-1084-68CD-4ADC-E5A7AB3FEEAF}"/>
              </a:ext>
            </a:extLst>
          </p:cNvPr>
          <p:cNvSpPr txBox="1"/>
          <p:nvPr/>
        </p:nvSpPr>
        <p:spPr>
          <a:xfrm>
            <a:off x="568036" y="2030278"/>
            <a:ext cx="5367815" cy="4198393"/>
          </a:xfrm>
          <a:prstGeom prst="rect">
            <a:avLst/>
          </a:prstGeom>
          <a:noFill/>
        </p:spPr>
        <p:txBody>
          <a:bodyPr wrap="square" rtlCol="0">
            <a:spAutoFit/>
          </a:bodyPr>
          <a:lstStyle/>
          <a:p>
            <a:pPr>
              <a:lnSpc>
                <a:spcPct val="150000"/>
              </a:lnSpc>
            </a:pPr>
            <a:r>
              <a:rPr lang="en-US" altLang="zh-CN" b="1" dirty="0">
                <a:latin typeface="Microsoft YaHei" panose="020B0503020204020204" pitchFamily="34" charset="-122"/>
                <a:ea typeface="Microsoft YaHei" panose="020B0503020204020204" pitchFamily="34" charset="-122"/>
              </a:rPr>
              <a:t>1️⃣</a:t>
            </a:r>
            <a:r>
              <a:rPr lang="zh-CN" altLang="en-US" b="1" dirty="0">
                <a:latin typeface="Microsoft YaHei" panose="020B0503020204020204" pitchFamily="34" charset="-122"/>
                <a:ea typeface="Microsoft YaHei" panose="020B0503020204020204" pitchFamily="34" charset="-122"/>
              </a:rPr>
              <a:t> 负回路加圈流法</a:t>
            </a:r>
            <a:endParaRPr lang="en-US" altLang="zh-CN" b="1" dirty="0">
              <a:latin typeface="Microsoft YaHei" panose="020B0503020204020204" pitchFamily="34" charset="-122"/>
              <a:ea typeface="Microsoft YaHei" panose="020B0503020204020204" pitchFamily="34" charset="-122"/>
            </a:endParaRPr>
          </a:p>
          <a:p>
            <a:pPr>
              <a:lnSpc>
                <a:spcPct val="150000"/>
              </a:lnSpc>
            </a:pPr>
            <a:r>
              <a:rPr lang="zh-CN" altLang="en-US" dirty="0">
                <a:latin typeface="Microsoft YaHei" panose="020B0503020204020204" pitchFamily="34" charset="-122"/>
                <a:ea typeface="Microsoft YaHei" panose="020B0503020204020204" pitchFamily="34" charset="-122"/>
              </a:rPr>
              <a:t>每次沿负费用回路加“圈流”，在不改变总流量的前提下，持续优化总费用；</a:t>
            </a:r>
            <a:endParaRPr lang="en-US" altLang="zh-CN" dirty="0">
              <a:latin typeface="Microsoft YaHei" panose="020B0503020204020204" pitchFamily="34" charset="-122"/>
              <a:ea typeface="Microsoft YaHei" panose="020B0503020204020204" pitchFamily="34" charset="-122"/>
            </a:endParaRPr>
          </a:p>
          <a:p>
            <a:pPr>
              <a:lnSpc>
                <a:spcPct val="150000"/>
              </a:lnSpc>
            </a:pPr>
            <a:r>
              <a:rPr lang="zh-CN" altLang="en-US" dirty="0">
                <a:latin typeface="Microsoft YaHei" panose="020B0503020204020204" pitchFamily="34" charset="-122"/>
                <a:ea typeface="Microsoft YaHei" panose="020B0503020204020204" pitchFamily="34" charset="-122"/>
              </a:rPr>
              <a:t>利用辅助网络 </a:t>
            </a:r>
            <a:r>
              <a:rPr lang="en-US" altLang="zh-CN" dirty="0">
                <a:latin typeface="Microsoft YaHei" panose="020B0503020204020204" pitchFamily="34" charset="-122"/>
                <a:ea typeface="Microsoft YaHei" panose="020B0503020204020204" pitchFamily="34" charset="-122"/>
              </a:rPr>
              <a:t>+ </a:t>
            </a:r>
            <a:r>
              <a:rPr lang="en" altLang="zh-CN" dirty="0">
                <a:latin typeface="Microsoft YaHei" panose="020B0503020204020204" pitchFamily="34" charset="-122"/>
                <a:ea typeface="Microsoft YaHei" panose="020B0503020204020204" pitchFamily="34" charset="-122"/>
              </a:rPr>
              <a:t>Floyd</a:t>
            </a:r>
            <a:r>
              <a:rPr lang="zh-CN" altLang="en-US" dirty="0">
                <a:latin typeface="Microsoft YaHei" panose="020B0503020204020204" pitchFamily="34" charset="-122"/>
                <a:ea typeface="Microsoft YaHei" panose="020B0503020204020204" pitchFamily="34" charset="-122"/>
              </a:rPr>
              <a:t>算法检测是否还有负回路；</a:t>
            </a:r>
            <a:endParaRPr lang="en-US" altLang="zh-CN" dirty="0">
              <a:latin typeface="Microsoft YaHei" panose="020B0503020204020204" pitchFamily="34" charset="-122"/>
              <a:ea typeface="Microsoft YaHei" panose="020B0503020204020204" pitchFamily="34" charset="-122"/>
            </a:endParaRPr>
          </a:p>
          <a:p>
            <a:pPr>
              <a:lnSpc>
                <a:spcPct val="150000"/>
              </a:lnSpc>
            </a:pPr>
            <a:r>
              <a:rPr lang="zh-CN" altLang="en-US" dirty="0">
                <a:latin typeface="Microsoft YaHei" panose="020B0503020204020204" pitchFamily="34" charset="-122"/>
                <a:ea typeface="Microsoft YaHei" panose="020B0503020204020204" pitchFamily="34" charset="-122"/>
              </a:rPr>
              <a:t>无负回路 ⇒ 当前流最优。</a:t>
            </a:r>
          </a:p>
          <a:p>
            <a:pPr>
              <a:lnSpc>
                <a:spcPct val="150000"/>
              </a:lnSpc>
            </a:pPr>
            <a:endParaRPr lang="en-US" altLang="zh-CN" b="1" dirty="0">
              <a:latin typeface="Microsoft YaHei" panose="020B0503020204020204" pitchFamily="34" charset="-122"/>
              <a:ea typeface="Microsoft YaHei" panose="020B0503020204020204" pitchFamily="34" charset="-122"/>
            </a:endParaRPr>
          </a:p>
          <a:p>
            <a:pPr>
              <a:lnSpc>
                <a:spcPct val="150000"/>
              </a:lnSpc>
            </a:pPr>
            <a:r>
              <a:rPr lang="en-US" altLang="zh-CN" b="1" dirty="0">
                <a:latin typeface="Microsoft YaHei" panose="020B0503020204020204" pitchFamily="34" charset="-122"/>
                <a:ea typeface="Microsoft YaHei" panose="020B0503020204020204" pitchFamily="34" charset="-122"/>
              </a:rPr>
              <a:t>2️⃣</a:t>
            </a:r>
            <a:r>
              <a:rPr lang="zh-CN" altLang="en-US" b="1" dirty="0">
                <a:latin typeface="Microsoft YaHei" panose="020B0503020204020204" pitchFamily="34" charset="-122"/>
                <a:ea typeface="Microsoft YaHei" panose="020B0503020204020204" pitchFamily="34" charset="-122"/>
              </a:rPr>
              <a:t> 最短路径增广法</a:t>
            </a:r>
            <a:endParaRPr lang="en-US" altLang="zh-CN" b="1" dirty="0">
              <a:latin typeface="Microsoft YaHei" panose="020B0503020204020204" pitchFamily="34" charset="-122"/>
              <a:ea typeface="Microsoft YaHei" panose="020B0503020204020204" pitchFamily="34" charset="-122"/>
            </a:endParaRPr>
          </a:p>
          <a:p>
            <a:pPr>
              <a:lnSpc>
                <a:spcPct val="150000"/>
              </a:lnSpc>
            </a:pPr>
            <a:r>
              <a:rPr lang="zh-CN" altLang="en-US" dirty="0">
                <a:latin typeface="Microsoft YaHei" panose="020B0503020204020204" pitchFamily="34" charset="-122"/>
                <a:ea typeface="Microsoft YaHei" panose="020B0503020204020204" pitchFamily="34" charset="-122"/>
              </a:rPr>
              <a:t>从零流开始，每次选</a:t>
            </a:r>
            <a:r>
              <a:rPr lang="zh-CN" altLang="en-US" b="1" dirty="0">
                <a:latin typeface="Microsoft YaHei" panose="020B0503020204020204" pitchFamily="34" charset="-122"/>
                <a:ea typeface="Microsoft YaHei" panose="020B0503020204020204" pitchFamily="34" charset="-122"/>
              </a:rPr>
              <a:t>最便宜的 </a:t>
            </a:r>
            <a:r>
              <a:rPr lang="en" altLang="zh-CN" b="1" dirty="0">
                <a:latin typeface="Microsoft YaHei" panose="020B0503020204020204" pitchFamily="34" charset="-122"/>
                <a:ea typeface="Microsoft YaHei" panose="020B0503020204020204" pitchFamily="34" charset="-122"/>
              </a:rPr>
              <a:t>s-t </a:t>
            </a:r>
            <a:r>
              <a:rPr lang="zh-CN" altLang="en-US" b="1" dirty="0">
                <a:latin typeface="Microsoft YaHei" panose="020B0503020204020204" pitchFamily="34" charset="-122"/>
                <a:ea typeface="Microsoft YaHei" panose="020B0503020204020204" pitchFamily="34" charset="-122"/>
              </a:rPr>
              <a:t>路径</a:t>
            </a:r>
            <a:r>
              <a:rPr lang="zh-CN" altLang="en-US" dirty="0">
                <a:latin typeface="Microsoft YaHei" panose="020B0503020204020204" pitchFamily="34" charset="-122"/>
                <a:ea typeface="Microsoft YaHei" panose="020B0503020204020204" pitchFamily="34" charset="-122"/>
              </a:rPr>
              <a:t>增流；</a:t>
            </a:r>
            <a:endParaRPr lang="en-US" altLang="zh-CN" dirty="0">
              <a:latin typeface="Microsoft YaHei" panose="020B0503020204020204" pitchFamily="34" charset="-122"/>
              <a:ea typeface="Microsoft YaHei" panose="020B0503020204020204" pitchFamily="34" charset="-122"/>
            </a:endParaRPr>
          </a:p>
          <a:p>
            <a:pPr>
              <a:lnSpc>
                <a:spcPct val="150000"/>
              </a:lnSpc>
            </a:pPr>
            <a:r>
              <a:rPr lang="zh-CN" altLang="en-US" dirty="0">
                <a:latin typeface="Microsoft YaHei" panose="020B0503020204020204" pitchFamily="34" charset="-122"/>
                <a:ea typeface="Microsoft YaHei" panose="020B0503020204020204" pitchFamily="34" charset="-122"/>
              </a:rPr>
              <a:t>直到流量满足要求；</a:t>
            </a:r>
            <a:endParaRPr lang="zh-CN" altLang="en" dirty="0">
              <a:latin typeface="Microsoft YaHei" panose="020B0503020204020204" pitchFamily="34" charset="-122"/>
              <a:ea typeface="Microsoft YaHei" panose="020B0503020204020204" pitchFamily="34" charset="-122"/>
            </a:endParaRPr>
          </a:p>
          <a:p>
            <a:pPr>
              <a:lnSpc>
                <a:spcPct val="150000"/>
              </a:lnSpc>
            </a:pPr>
            <a:endParaRPr kumimoji="1" lang="zh-CN" altLang="en-US" dirty="0">
              <a:latin typeface="Microsoft YaHei" panose="020B0503020204020204" pitchFamily="34" charset="-122"/>
              <a:ea typeface="Microsoft YaHei" panose="020B0503020204020204" pitchFamily="34" charset="-122"/>
            </a:endParaRPr>
          </a:p>
        </p:txBody>
      </p:sp>
      <p:sp>
        <p:nvSpPr>
          <p:cNvPr id="11" name="文本框 10">
            <a:extLst>
              <a:ext uri="{FF2B5EF4-FFF2-40B4-BE49-F238E27FC236}">
                <a16:creationId xmlns:a16="http://schemas.microsoft.com/office/drawing/2014/main" id="{DE6FEE7A-B9A4-4C18-B226-76D0AA9226AB}"/>
              </a:ext>
            </a:extLst>
          </p:cNvPr>
          <p:cNvSpPr txBox="1"/>
          <p:nvPr/>
        </p:nvSpPr>
        <p:spPr>
          <a:xfrm>
            <a:off x="6256151" y="1330035"/>
            <a:ext cx="6400800" cy="461665"/>
          </a:xfrm>
          <a:prstGeom prst="rect">
            <a:avLst/>
          </a:prstGeom>
          <a:noFill/>
        </p:spPr>
        <p:txBody>
          <a:bodyPr wrap="square" rtlCol="0">
            <a:spAutoFit/>
          </a:bodyPr>
          <a:lstStyle/>
          <a:p>
            <a:r>
              <a:rPr kumimoji="1" lang="zh-CN" altLang="en-US" sz="2400" b="1" dirty="0">
                <a:latin typeface="Microsoft YaHei" panose="020B0503020204020204" pitchFamily="34" charset="-122"/>
                <a:ea typeface="Microsoft YaHei" panose="020B0503020204020204" pitchFamily="34" charset="-122"/>
              </a:rPr>
              <a:t>流问题转换</a:t>
            </a:r>
          </a:p>
        </p:txBody>
      </p:sp>
      <p:pic>
        <p:nvPicPr>
          <p:cNvPr id="15" name="图片 14">
            <a:extLst>
              <a:ext uri="{FF2B5EF4-FFF2-40B4-BE49-F238E27FC236}">
                <a16:creationId xmlns:a16="http://schemas.microsoft.com/office/drawing/2014/main" id="{C977A74A-54C8-28B4-AFC3-D6C786CF5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151" y="1848283"/>
            <a:ext cx="4871632" cy="4540103"/>
          </a:xfrm>
          <a:prstGeom prst="rect">
            <a:avLst/>
          </a:prstGeom>
        </p:spPr>
      </p:pic>
    </p:spTree>
    <p:extLst>
      <p:ext uri="{BB962C8B-B14F-4D97-AF65-F5344CB8AC3E}">
        <p14:creationId xmlns:p14="http://schemas.microsoft.com/office/powerpoint/2010/main" val="114432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8. </a:t>
            </a:r>
            <a:r>
              <a:rPr lang="zh-CN" altLang="en-US" dirty="0"/>
              <a:t>网络流</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sp>
        <p:nvSpPr>
          <p:cNvPr id="3" name="文本框 2">
            <a:extLst>
              <a:ext uri="{FF2B5EF4-FFF2-40B4-BE49-F238E27FC236}">
                <a16:creationId xmlns:a16="http://schemas.microsoft.com/office/drawing/2014/main" id="{199E8CCF-B91D-C000-C113-80988701A27E}"/>
              </a:ext>
            </a:extLst>
          </p:cNvPr>
          <p:cNvSpPr txBox="1"/>
          <p:nvPr/>
        </p:nvSpPr>
        <p:spPr>
          <a:xfrm>
            <a:off x="506043" y="1448173"/>
            <a:ext cx="5212831" cy="5659370"/>
          </a:xfrm>
          <a:prstGeom prst="rect">
            <a:avLst/>
          </a:prstGeom>
          <a:noFill/>
        </p:spPr>
        <p:txBody>
          <a:bodyPr wrap="square" rtlCol="0">
            <a:spAutoFit/>
          </a:bodyPr>
          <a:lstStyle/>
          <a:p>
            <a:pPr>
              <a:lnSpc>
                <a:spcPct val="150000"/>
              </a:lnSpc>
            </a:pPr>
            <a:r>
              <a:rPr kumimoji="1" lang="zh-CN" altLang="en-US" sz="2000" b="1" dirty="0">
                <a:latin typeface="Microsoft YaHei" panose="020B0503020204020204" pitchFamily="34" charset="-122"/>
                <a:ea typeface="Microsoft YaHei" panose="020B0503020204020204" pitchFamily="34" charset="-122"/>
              </a:rPr>
              <a:t>考点 </a:t>
            </a:r>
            <a:r>
              <a:rPr kumimoji="1" lang="en-US" altLang="zh-CN" sz="2000" b="1" dirty="0">
                <a:latin typeface="Microsoft YaHei" panose="020B0503020204020204" pitchFamily="34" charset="-122"/>
                <a:ea typeface="Microsoft YaHei" panose="020B0503020204020204" pitchFamily="34" charset="-122"/>
              </a:rPr>
              <a:t>1</a:t>
            </a:r>
            <a:r>
              <a:rPr kumimoji="1" lang="zh-CN" altLang="en-US" sz="2000" b="1" dirty="0">
                <a:latin typeface="Microsoft YaHei" panose="020B0503020204020204" pitchFamily="34" charset="-122"/>
                <a:ea typeface="Microsoft YaHei" panose="020B0503020204020204" pitchFamily="34" charset="-122"/>
              </a:rPr>
              <a:t>：网络结构基础定义</a:t>
            </a:r>
            <a:r>
              <a:rPr kumimoji="1" lang="en-US" altLang="zh-CN" sz="2000" b="1" dirty="0">
                <a:latin typeface="Microsoft YaHei" panose="020B0503020204020204" pitchFamily="34" charset="-122"/>
                <a:ea typeface="Microsoft YaHei" panose="020B0503020204020204" pitchFamily="34" charset="-122"/>
              </a:rPr>
              <a:t>/</a:t>
            </a:r>
            <a:r>
              <a:rPr kumimoji="1" lang="zh-CN" altLang="en-US" sz="2000" b="1" dirty="0">
                <a:latin typeface="Microsoft YaHei" panose="020B0503020204020204" pitchFamily="34" charset="-122"/>
                <a:ea typeface="Microsoft YaHei" panose="020B0503020204020204" pitchFamily="34" charset="-122"/>
              </a:rPr>
              <a:t>性质</a:t>
            </a:r>
            <a:endParaRPr kumimoji="1" lang="en-US" altLang="zh-CN" sz="2000" b="1"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lang="zh-CN" altLang="en-US" sz="2000" dirty="0">
                <a:latin typeface="Microsoft YaHei" panose="020B0503020204020204" pitchFamily="34" charset="-122"/>
                <a:ea typeface="Microsoft YaHei" panose="020B0503020204020204" pitchFamily="34" charset="-122"/>
              </a:rPr>
              <a:t>要求对网络结构、算法过程或性质进行证明与理解；</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lang="zh-CN" altLang="en-US" sz="2000" dirty="0">
                <a:latin typeface="Microsoft YaHei" panose="020B0503020204020204" pitchFamily="34" charset="-122"/>
                <a:ea typeface="Microsoft YaHei" panose="020B0503020204020204" pitchFamily="34" charset="-122"/>
              </a:rPr>
              <a:t>通常是判断“某个结构是否满足某种性质”，或“结构变换是否成立”</a:t>
            </a:r>
          </a:p>
          <a:p>
            <a:pPr marL="342900" indent="-342900">
              <a:lnSpc>
                <a:spcPct val="150000"/>
              </a:lnSpc>
              <a:buFont typeface="Wingdings" pitchFamily="2" charset="2"/>
              <a:buChar char="n"/>
            </a:pPr>
            <a:endParaRPr kumimoji="1" lang="en-US" altLang="zh-CN" sz="2000" b="1" dirty="0">
              <a:latin typeface="Microsoft YaHei" panose="020B0503020204020204" pitchFamily="34" charset="-122"/>
              <a:ea typeface="Microsoft YaHei" panose="020B0503020204020204" pitchFamily="34" charset="-122"/>
            </a:endParaRPr>
          </a:p>
          <a:p>
            <a:pPr>
              <a:lnSpc>
                <a:spcPct val="150000"/>
              </a:lnSpc>
            </a:pPr>
            <a:r>
              <a:rPr kumimoji="1" lang="zh-CN" altLang="en-US" sz="2000" b="1" dirty="0">
                <a:latin typeface="Microsoft YaHei" panose="020B0503020204020204" pitchFamily="34" charset="-122"/>
                <a:ea typeface="Microsoft YaHei" panose="020B0503020204020204" pitchFamily="34" charset="-122"/>
              </a:rPr>
              <a:t>考点 </a:t>
            </a:r>
            <a:r>
              <a:rPr kumimoji="1" lang="en-US" altLang="zh-CN" sz="2000" b="1" dirty="0">
                <a:latin typeface="Microsoft YaHei" panose="020B0503020204020204" pitchFamily="34" charset="-122"/>
                <a:ea typeface="Microsoft YaHei" panose="020B0503020204020204" pitchFamily="34" charset="-122"/>
              </a:rPr>
              <a:t>2</a:t>
            </a:r>
            <a:r>
              <a:rPr kumimoji="1" lang="zh-CN" altLang="en-US" sz="2000" b="1" dirty="0">
                <a:latin typeface="Microsoft YaHei" panose="020B0503020204020204" pitchFamily="34" charset="-122"/>
                <a:ea typeface="Microsoft YaHei" panose="020B0503020204020204" pitchFamily="34" charset="-122"/>
              </a:rPr>
              <a:t>：问题建模与转换</a:t>
            </a:r>
            <a:endParaRPr kumimoji="1" lang="en-US" altLang="zh-CN" sz="2000" b="1"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kumimoji="1" lang="zh-CN" altLang="en-US" sz="2000" dirty="0">
                <a:latin typeface="Microsoft YaHei" panose="020B0503020204020204" pitchFamily="34" charset="-122"/>
                <a:ea typeface="Microsoft YaHei" panose="020B0503020204020204" pitchFamily="34" charset="-122"/>
              </a:rPr>
              <a:t>给定问题要求转换为最大流</a:t>
            </a:r>
            <a:r>
              <a:rPr kumimoji="1" lang="en-US" altLang="zh-CN" sz="2000" dirty="0">
                <a:latin typeface="Microsoft YaHei" panose="020B0503020204020204" pitchFamily="34" charset="-122"/>
                <a:ea typeface="Microsoft YaHei" panose="020B0503020204020204" pitchFamily="34" charset="-122"/>
              </a:rPr>
              <a:t>/</a:t>
            </a:r>
            <a:r>
              <a:rPr kumimoji="1" lang="zh-CN" altLang="en-US" sz="2000" dirty="0">
                <a:latin typeface="Microsoft YaHei" panose="020B0503020204020204" pitchFamily="34" charset="-122"/>
                <a:ea typeface="Microsoft YaHei" panose="020B0503020204020204" pitchFamily="34" charset="-122"/>
              </a:rPr>
              <a:t>最小费用流</a:t>
            </a:r>
            <a:endParaRPr kumimoji="1"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kumimoji="1" lang="zh-CN" altLang="en-US" sz="2000" dirty="0">
                <a:latin typeface="Microsoft YaHei" panose="020B0503020204020204" pitchFamily="34" charset="-122"/>
                <a:ea typeface="Microsoft YaHei" panose="020B0503020204020204" pitchFamily="34" charset="-122"/>
              </a:rPr>
              <a:t>常见</a:t>
            </a:r>
            <a:r>
              <a:rPr kumimoji="1" lang="en-US" altLang="zh-CN" sz="2000" dirty="0">
                <a:latin typeface="Microsoft YaHei" panose="020B0503020204020204" pitchFamily="34" charset="-122"/>
                <a:ea typeface="Microsoft YaHei" panose="020B0503020204020204" pitchFamily="34" charset="-122"/>
              </a:rPr>
              <a:t>Trick</a:t>
            </a:r>
            <a:r>
              <a:rPr kumimoji="1" lang="zh-CN" altLang="en-US" sz="2000" dirty="0">
                <a:latin typeface="Microsoft YaHei" panose="020B0503020204020204" pitchFamily="34" charset="-122"/>
                <a:ea typeface="Microsoft YaHei" panose="020B0503020204020204" pitchFamily="34" charset="-122"/>
              </a:rPr>
              <a:t>：加源</a:t>
            </a:r>
            <a:r>
              <a:rPr kumimoji="1" lang="en-US" altLang="zh-CN" sz="2000" dirty="0">
                <a:latin typeface="Microsoft YaHei" panose="020B0503020204020204" pitchFamily="34" charset="-122"/>
                <a:ea typeface="Microsoft YaHei" panose="020B0503020204020204" pitchFamily="34" charset="-122"/>
              </a:rPr>
              <a:t>/</a:t>
            </a:r>
            <a:r>
              <a:rPr kumimoji="1" lang="zh-CN" altLang="en-US" sz="2000" dirty="0">
                <a:latin typeface="Microsoft YaHei" panose="020B0503020204020204" pitchFamily="34" charset="-122"/>
                <a:ea typeface="Microsoft YaHei" panose="020B0503020204020204" pitchFamily="34" charset="-122"/>
              </a:rPr>
              <a:t>汇点；合并</a:t>
            </a:r>
            <a:r>
              <a:rPr kumimoji="1" lang="en-US" altLang="zh-CN" sz="2000" dirty="0">
                <a:latin typeface="Microsoft YaHei" panose="020B0503020204020204" pitchFamily="34" charset="-122"/>
                <a:ea typeface="Microsoft YaHei" panose="020B0503020204020204" pitchFamily="34" charset="-122"/>
              </a:rPr>
              <a:t>/</a:t>
            </a:r>
            <a:r>
              <a:rPr kumimoji="1" lang="zh-CN" altLang="en-US" sz="2000" dirty="0">
                <a:latin typeface="Microsoft YaHei" panose="020B0503020204020204" pitchFamily="34" charset="-122"/>
                <a:ea typeface="Microsoft YaHei" panose="020B0503020204020204" pitchFamily="34" charset="-122"/>
              </a:rPr>
              <a:t>拆分点；合并</a:t>
            </a:r>
            <a:r>
              <a:rPr kumimoji="1" lang="en-US" altLang="zh-CN" sz="2000" dirty="0">
                <a:latin typeface="Microsoft YaHei" panose="020B0503020204020204" pitchFamily="34" charset="-122"/>
                <a:ea typeface="Microsoft YaHei" panose="020B0503020204020204" pitchFamily="34" charset="-122"/>
              </a:rPr>
              <a:t>/</a:t>
            </a:r>
            <a:r>
              <a:rPr kumimoji="1" lang="zh-CN" altLang="en-US" sz="2000" dirty="0">
                <a:latin typeface="Microsoft YaHei" panose="020B0503020204020204" pitchFamily="34" charset="-122"/>
                <a:ea typeface="Microsoft YaHei" panose="020B0503020204020204" pitchFamily="34" charset="-122"/>
              </a:rPr>
              <a:t>拆分边</a:t>
            </a:r>
            <a:endParaRPr kumimoji="1" lang="en-US" altLang="zh-CN" sz="2000" dirty="0">
              <a:latin typeface="Microsoft YaHei" panose="020B0503020204020204" pitchFamily="34" charset="-122"/>
              <a:ea typeface="Microsoft YaHei" panose="020B0503020204020204" pitchFamily="34" charset="-122"/>
            </a:endParaRPr>
          </a:p>
          <a:p>
            <a:pPr>
              <a:lnSpc>
                <a:spcPct val="150000"/>
              </a:lnSpc>
            </a:pPr>
            <a:endParaRPr kumimoji="1" lang="en-US" altLang="zh-CN" sz="2000" b="1" dirty="0">
              <a:latin typeface="Microsoft YaHei" panose="020B0503020204020204" pitchFamily="34" charset="-122"/>
              <a:ea typeface="Microsoft YaHei" panose="020B0503020204020204" pitchFamily="34" charset="-122"/>
            </a:endParaRPr>
          </a:p>
          <a:p>
            <a:pPr>
              <a:lnSpc>
                <a:spcPct val="150000"/>
              </a:lnSpc>
            </a:pPr>
            <a:endParaRPr kumimoji="1" lang="en-US" altLang="zh-CN" sz="2400" b="1" dirty="0">
              <a:latin typeface="Microsoft YaHei" panose="020B0503020204020204" pitchFamily="34" charset="-122"/>
              <a:ea typeface="Microsoft YaHei" panose="020B0503020204020204" pitchFamily="34" charset="-122"/>
            </a:endParaRPr>
          </a:p>
        </p:txBody>
      </p:sp>
      <p:sp>
        <p:nvSpPr>
          <p:cNvPr id="4" name="文本框 3">
            <a:extLst>
              <a:ext uri="{FF2B5EF4-FFF2-40B4-BE49-F238E27FC236}">
                <a16:creationId xmlns:a16="http://schemas.microsoft.com/office/drawing/2014/main" id="{F7BF74AF-D7CB-516B-C0BB-E5FC7F24F015}"/>
              </a:ext>
            </a:extLst>
          </p:cNvPr>
          <p:cNvSpPr txBox="1"/>
          <p:nvPr/>
        </p:nvSpPr>
        <p:spPr>
          <a:xfrm>
            <a:off x="6473128" y="1448173"/>
            <a:ext cx="4869326" cy="4654544"/>
          </a:xfrm>
          <a:prstGeom prst="rect">
            <a:avLst/>
          </a:prstGeom>
          <a:noFill/>
        </p:spPr>
        <p:txBody>
          <a:bodyPr wrap="square" rtlCol="0">
            <a:spAutoFit/>
          </a:bodyPr>
          <a:lstStyle/>
          <a:p>
            <a:pPr>
              <a:lnSpc>
                <a:spcPct val="150000"/>
              </a:lnSpc>
            </a:pPr>
            <a:r>
              <a:rPr lang="zh-CN" altLang="en-US" sz="2000" b="1" dirty="0">
                <a:latin typeface="Microsoft YaHei" panose="020B0503020204020204" pitchFamily="34" charset="-122"/>
                <a:ea typeface="Microsoft YaHei" panose="020B0503020204020204" pitchFamily="34" charset="-122"/>
              </a:rPr>
              <a:t>考点</a:t>
            </a:r>
            <a:r>
              <a:rPr lang="en-US" altLang="zh-CN" sz="2000" b="1" dirty="0">
                <a:latin typeface="Microsoft YaHei" panose="020B0503020204020204" pitchFamily="34" charset="-122"/>
                <a:ea typeface="Microsoft YaHei" panose="020B0503020204020204" pitchFamily="34" charset="-122"/>
              </a:rPr>
              <a:t>3 </a:t>
            </a:r>
            <a:r>
              <a:rPr lang="zh-CN" altLang="en-US" sz="2000" b="1" dirty="0">
                <a:latin typeface="Microsoft YaHei" panose="020B0503020204020204" pitchFamily="34" charset="-122"/>
                <a:ea typeface="Microsoft YaHei" panose="020B0503020204020204" pitchFamily="34" charset="-122"/>
              </a:rPr>
              <a:t>：算法理解与实践</a:t>
            </a:r>
            <a:endParaRPr lang="en-US" altLang="zh-CN" sz="2000" b="1" dirty="0">
              <a:latin typeface="Microsoft YaHei" panose="020B0503020204020204" pitchFamily="34" charset="-122"/>
              <a:ea typeface="Microsoft YaHei" panose="020B0503020204020204" pitchFamily="34" charset="-122"/>
            </a:endParaRPr>
          </a:p>
          <a:p>
            <a:pPr>
              <a:lnSpc>
                <a:spcPct val="150000"/>
              </a:lnSpc>
            </a:pPr>
            <a:endParaRPr kumimoji="1" lang="en-US" altLang="zh-CN" sz="2000" b="1" dirty="0">
              <a:latin typeface="Microsoft YaHei" panose="020B0503020204020204" pitchFamily="34" charset="-122"/>
              <a:ea typeface="Microsoft YaHei" panose="020B0503020204020204" pitchFamily="34" charset="-122"/>
            </a:endParaRPr>
          </a:p>
          <a:p>
            <a:pPr>
              <a:lnSpc>
                <a:spcPct val="150000"/>
              </a:lnSpc>
            </a:pPr>
            <a:r>
              <a:rPr lang="zh-CN" altLang="en-US" sz="2000" dirty="0">
                <a:latin typeface="Microsoft YaHei" panose="020B0503020204020204" pitchFamily="34" charset="-122"/>
                <a:ea typeface="Microsoft YaHei" panose="020B0503020204020204" pitchFamily="34" charset="-122"/>
              </a:rPr>
              <a:t>算法操作</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lang="en" altLang="zh-CN" sz="2000" dirty="0">
                <a:latin typeface="Microsoft YaHei" panose="020B0503020204020204" pitchFamily="34" charset="-122"/>
                <a:ea typeface="Microsoft YaHei" panose="020B0503020204020204" pitchFamily="34" charset="-122"/>
              </a:rPr>
              <a:t>FF</a:t>
            </a:r>
            <a:r>
              <a:rPr lang="zh-CN" altLang="en-US" sz="2000" dirty="0">
                <a:latin typeface="Microsoft YaHei" panose="020B0503020204020204" pitchFamily="34" charset="-122"/>
                <a:ea typeface="Microsoft YaHei" panose="020B0503020204020204" pitchFamily="34" charset="-122"/>
              </a:rPr>
              <a:t>，</a:t>
            </a:r>
            <a:r>
              <a:rPr lang="en" altLang="zh-CN" sz="2000" dirty="0">
                <a:latin typeface="Microsoft YaHei" panose="020B0503020204020204" pitchFamily="34" charset="-122"/>
                <a:ea typeface="Microsoft YaHei" panose="020B0503020204020204" pitchFamily="34" charset="-122"/>
              </a:rPr>
              <a:t>Dinic</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lang="en" altLang="zh-CN" sz="2000" dirty="0">
                <a:latin typeface="Microsoft YaHei" panose="020B0503020204020204" pitchFamily="34" charset="-122"/>
                <a:ea typeface="Microsoft YaHei" panose="020B0503020204020204" pitchFamily="34" charset="-122"/>
              </a:rPr>
              <a:t>Floyd+</a:t>
            </a:r>
            <a:r>
              <a:rPr lang="zh-CN" altLang="en-US" sz="2000" dirty="0">
                <a:latin typeface="Microsoft YaHei" panose="020B0503020204020204" pitchFamily="34" charset="-122"/>
                <a:ea typeface="Microsoft YaHei" panose="020B0503020204020204" pitchFamily="34" charset="-122"/>
              </a:rPr>
              <a:t>最小费用流</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lang="zh-CN" altLang="en-US" sz="2000" dirty="0">
                <a:latin typeface="Microsoft YaHei" panose="020B0503020204020204" pitchFamily="34" charset="-122"/>
                <a:ea typeface="Microsoft YaHei" panose="020B0503020204020204" pitchFamily="34" charset="-122"/>
              </a:rPr>
              <a:t>匈牙利算法</a:t>
            </a:r>
            <a:endParaRPr lang="en-US" altLang="zh-CN" sz="2000" dirty="0">
              <a:latin typeface="Microsoft YaHei" panose="020B0503020204020204" pitchFamily="34" charset="-122"/>
              <a:ea typeface="Microsoft YaHei" panose="020B0503020204020204" pitchFamily="34" charset="-122"/>
            </a:endParaRPr>
          </a:p>
          <a:p>
            <a:pPr>
              <a:lnSpc>
                <a:spcPct val="150000"/>
              </a:lnSpc>
            </a:pPr>
            <a:endParaRPr lang="en-US" altLang="zh-CN" sz="2000" dirty="0">
              <a:latin typeface="Microsoft YaHei" panose="020B0503020204020204" pitchFamily="34" charset="-122"/>
              <a:ea typeface="Microsoft YaHei" panose="020B0503020204020204" pitchFamily="34" charset="-122"/>
            </a:endParaRPr>
          </a:p>
          <a:p>
            <a:pPr>
              <a:lnSpc>
                <a:spcPct val="150000"/>
              </a:lnSpc>
            </a:pPr>
            <a:r>
              <a:rPr lang="zh-CN" altLang="en-US" sz="2000" dirty="0">
                <a:latin typeface="Microsoft YaHei" panose="020B0503020204020204" pitchFamily="34" charset="-122"/>
                <a:ea typeface="Microsoft YaHei" panose="020B0503020204020204" pitchFamily="34" charset="-122"/>
              </a:rPr>
              <a:t>算法应用：参考基础算法设计，解决类似问题</a:t>
            </a:r>
          </a:p>
          <a:p>
            <a:pPr>
              <a:lnSpc>
                <a:spcPct val="150000"/>
              </a:lnSpc>
            </a:pPr>
            <a:endParaRPr kumimoji="1" lang="en-US" altLang="zh-CN" sz="20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9841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id="{A539A102-2FC1-1E2E-D4A1-208C2D54CD9F}"/>
              </a:ext>
            </a:extLst>
          </p:cNvPr>
          <p:cNvSpPr/>
          <p:nvPr/>
        </p:nvSpPr>
        <p:spPr>
          <a:xfrm>
            <a:off x="278968" y="263471"/>
            <a:ext cx="4897465" cy="6245817"/>
          </a:xfrm>
          <a:prstGeom prst="roundRect">
            <a:avLst>
              <a:gd name="adj" fmla="val 8439"/>
            </a:avLst>
          </a:prstGeom>
          <a:no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4" name="文本框 3">
            <a:extLst>
              <a:ext uri="{FF2B5EF4-FFF2-40B4-BE49-F238E27FC236}">
                <a16:creationId xmlns:a16="http://schemas.microsoft.com/office/drawing/2014/main" id="{D3E30878-CDD7-75F9-7568-9E8AC8017D28}"/>
              </a:ext>
            </a:extLst>
          </p:cNvPr>
          <p:cNvSpPr txBox="1"/>
          <p:nvPr/>
        </p:nvSpPr>
        <p:spPr>
          <a:xfrm>
            <a:off x="1726035" y="352880"/>
            <a:ext cx="2588217" cy="461665"/>
          </a:xfrm>
          <a:prstGeom prst="rect">
            <a:avLst/>
          </a:prstGeom>
          <a:noFill/>
        </p:spPr>
        <p:txBody>
          <a:bodyPr wrap="square" rtlCol="0">
            <a:spAutoFit/>
          </a:bodyPr>
          <a:lstStyle/>
          <a:p>
            <a:r>
              <a:rPr kumimoji="1" lang="zh-CN" altLang="en-US" sz="2400" b="1" dirty="0">
                <a:latin typeface="Microsoft YaHei" panose="020B0503020204020204" pitchFamily="34" charset="-122"/>
                <a:ea typeface="Microsoft YaHei" panose="020B0503020204020204" pitchFamily="34" charset="-122"/>
              </a:rPr>
              <a:t>最大流算法</a:t>
            </a:r>
          </a:p>
        </p:txBody>
      </p:sp>
      <p:cxnSp>
        <p:nvCxnSpPr>
          <p:cNvPr id="6" name="直线连接符 5">
            <a:extLst>
              <a:ext uri="{FF2B5EF4-FFF2-40B4-BE49-F238E27FC236}">
                <a16:creationId xmlns:a16="http://schemas.microsoft.com/office/drawing/2014/main" id="{B9068A24-6C4D-EC4B-3798-AB14B9E72027}"/>
              </a:ext>
            </a:extLst>
          </p:cNvPr>
          <p:cNvCxnSpPr/>
          <p:nvPr/>
        </p:nvCxnSpPr>
        <p:spPr>
          <a:xfrm>
            <a:off x="937645" y="845839"/>
            <a:ext cx="3580109" cy="0"/>
          </a:xfrm>
          <a:prstGeom prst="line">
            <a:avLst/>
          </a:prstGeom>
          <a:ln w="28575">
            <a:solidFill>
              <a:srgbClr val="860000"/>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B4BF338E-F85E-FC8A-7175-CBAB2B1858B9}"/>
              </a:ext>
            </a:extLst>
          </p:cNvPr>
          <p:cNvSpPr txBox="1"/>
          <p:nvPr/>
        </p:nvSpPr>
        <p:spPr>
          <a:xfrm>
            <a:off x="421207" y="1159486"/>
            <a:ext cx="2960176" cy="369332"/>
          </a:xfrm>
          <a:prstGeom prst="rect">
            <a:avLst/>
          </a:prstGeom>
          <a:noFill/>
        </p:spPr>
        <p:txBody>
          <a:bodyPr wrap="square" rtlCol="0">
            <a:spAutoFit/>
          </a:bodyPr>
          <a:lstStyle/>
          <a:p>
            <a:r>
              <a:rPr lang="en" altLang="zh-CN" b="1" i="0" dirty="0">
                <a:solidFill>
                  <a:srgbClr val="8B0000"/>
                </a:solidFill>
                <a:effectLst/>
                <a:latin typeface="Microsoft YaHei" panose="020B0503020204020204" pitchFamily="34" charset="-122"/>
                <a:ea typeface="Microsoft YaHei" panose="020B0503020204020204" pitchFamily="34" charset="-122"/>
              </a:rPr>
              <a:t>Ford-Fulkerson</a:t>
            </a:r>
            <a:r>
              <a:rPr lang="zh-CN" altLang="en-US" b="1" i="0" dirty="0">
                <a:solidFill>
                  <a:srgbClr val="8B0000"/>
                </a:solidFill>
                <a:effectLst/>
                <a:latin typeface="Microsoft YaHei" panose="020B0503020204020204" pitchFamily="34" charset="-122"/>
                <a:ea typeface="Microsoft YaHei" panose="020B0503020204020204" pitchFamily="34" charset="-122"/>
              </a:rPr>
              <a:t>算法</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3FCA4A5-F77E-5003-CFE9-B674300E456E}"/>
                  </a:ext>
                </a:extLst>
              </p:cNvPr>
              <p:cNvSpPr txBox="1"/>
              <p:nvPr/>
            </p:nvSpPr>
            <p:spPr>
              <a:xfrm>
                <a:off x="438942" y="1587528"/>
                <a:ext cx="4577513" cy="1996700"/>
              </a:xfrm>
              <a:prstGeom prst="rect">
                <a:avLst/>
              </a:prstGeom>
              <a:noFill/>
            </p:spPr>
            <p:txBody>
              <a:bodyPr wrap="square" rtlCol="0">
                <a:spAutoFit/>
              </a:bodyPr>
              <a:lstStyle/>
              <a:p>
                <a:pPr algn="l">
                  <a:lnSpc>
                    <a:spcPct val="150000"/>
                  </a:lnSpc>
                </a:pPr>
                <a:r>
                  <a:rPr lang="zh-CN" altLang="en-US" sz="1400" b="0" i="0" dirty="0">
                    <a:solidFill>
                      <a:srgbClr val="333333"/>
                    </a:solidFill>
                    <a:effectLst/>
                    <a:latin typeface="Microsoft YaHei" panose="020B0503020204020204" pitchFamily="34" charset="-122"/>
                    <a:ea typeface="Microsoft YaHei" panose="020B0503020204020204" pitchFamily="34" charset="-122"/>
                  </a:rPr>
                  <a:t>从零流开始，反复寻找一条</a:t>
                </a:r>
                <a:r>
                  <a:rPr lang="zh-CN" altLang="en-US" sz="1400" b="1" i="0" dirty="0">
                    <a:solidFill>
                      <a:srgbClr val="333333"/>
                    </a:solidFill>
                    <a:effectLst/>
                    <a:latin typeface="Microsoft YaHei" panose="020B0503020204020204" pitchFamily="34" charset="-122"/>
                    <a:ea typeface="Microsoft YaHei" panose="020B0503020204020204" pitchFamily="34" charset="-122"/>
                  </a:rPr>
                  <a:t>从源点到汇点的增广路径</a:t>
                </a:r>
                <a:r>
                  <a:rPr lang="zh-CN" altLang="en-US" sz="1400" b="0" i="0" dirty="0">
                    <a:solidFill>
                      <a:srgbClr val="333333"/>
                    </a:solidFill>
                    <a:effectLst/>
                    <a:latin typeface="Microsoft YaHei" panose="020B0503020204020204" pitchFamily="34" charset="-122"/>
                    <a:ea typeface="Microsoft YaHei" panose="020B0503020204020204" pitchFamily="34" charset="-122"/>
                  </a:rPr>
                  <a:t>，并增加这条路径上可承载的最小剩余容量，直到找不到</a:t>
                </a:r>
                <a:endParaRPr lang="en-US" altLang="zh-CN" sz="1400" b="0" i="0" dirty="0">
                  <a:solidFill>
                    <a:srgbClr val="333333"/>
                  </a:solidFill>
                  <a:effectLst/>
                  <a:latin typeface="Microsoft YaHei" panose="020B0503020204020204" pitchFamily="34" charset="-122"/>
                  <a:ea typeface="Microsoft YaHei" panose="020B0503020204020204" pitchFamily="34" charset="-122"/>
                </a:endParaRPr>
              </a:p>
              <a:p>
                <a:pPr algn="l">
                  <a:lnSpc>
                    <a:spcPct val="150000"/>
                  </a:lnSpc>
                </a:pPr>
                <a:endParaRPr lang="en-US" altLang="zh-CN" sz="1050" dirty="0">
                  <a:solidFill>
                    <a:srgbClr val="333333"/>
                  </a:solidFill>
                  <a:latin typeface="Microsoft YaHei" panose="020B0503020204020204" pitchFamily="34" charset="-122"/>
                  <a:ea typeface="Microsoft YaHei" panose="020B0503020204020204" pitchFamily="34" charset="-122"/>
                </a:endParaRPr>
              </a:p>
              <a:p>
                <a:pPr>
                  <a:lnSpc>
                    <a:spcPct val="150000"/>
                  </a:lnSpc>
                </a:pPr>
                <a14:m>
                  <m:oMath xmlns:m="http://schemas.openxmlformats.org/officeDocument/2006/math">
                    <m:r>
                      <a:rPr lang="en" altLang="zh-CN" sz="1600" i="1" dirty="0" smtClean="0">
                        <a:latin typeface="Cambria Math" panose="02040503050406030204" pitchFamily="18" charset="0"/>
                      </a:rPr>
                      <m:t>𝑂</m:t>
                    </m:r>
                    <m:r>
                      <a:rPr lang="en" altLang="zh-CN" sz="1600" i="1" dirty="0" smtClean="0">
                        <a:latin typeface="Cambria Math" panose="02040503050406030204" pitchFamily="18" charset="0"/>
                      </a:rPr>
                      <m:t>(</m:t>
                    </m:r>
                    <m:r>
                      <a:rPr lang="en" altLang="zh-CN" sz="1600" i="1" dirty="0" err="1" smtClean="0">
                        <a:latin typeface="Cambria Math" panose="02040503050406030204" pitchFamily="18" charset="0"/>
                      </a:rPr>
                      <m:t>𝑚𝐶</m:t>
                    </m:r>
                    <m:r>
                      <a:rPr lang="en" altLang="zh-CN" sz="1600" i="1" dirty="0" smtClean="0">
                        <a:latin typeface="Cambria Math" panose="02040503050406030204" pitchFamily="18" charset="0"/>
                      </a:rPr>
                      <m:t>) </m:t>
                    </m:r>
                  </m:oMath>
                </a14:m>
                <a:r>
                  <a:rPr lang="zh-CN" altLang="en-US" sz="1600" dirty="0">
                    <a:latin typeface="Microsoft YaHei" panose="020B0503020204020204" pitchFamily="34" charset="-122"/>
                    <a:ea typeface="Microsoft YaHei" panose="020B0503020204020204" pitchFamily="34" charset="-122"/>
                  </a:rPr>
                  <a:t> </a:t>
                </a:r>
                <a:r>
                  <a:rPr lang="zh-CN" altLang="en-US" sz="1400" dirty="0">
                    <a:latin typeface="Microsoft YaHei" panose="020B0503020204020204" pitchFamily="34" charset="-122"/>
                    <a:ea typeface="Microsoft YaHei" panose="020B0503020204020204" pitchFamily="34" charset="-122"/>
                  </a:rPr>
                  <a:t>其中 </a:t>
                </a:r>
                <a:r>
                  <a:rPr lang="en" altLang="zh-CN" sz="1400" dirty="0">
                    <a:latin typeface="Microsoft YaHei" panose="020B0503020204020204" pitchFamily="34" charset="-122"/>
                    <a:ea typeface="Microsoft YaHei" panose="020B0503020204020204" pitchFamily="34" charset="-122"/>
                  </a:rPr>
                  <a:t>m</a:t>
                </a:r>
                <a:r>
                  <a:rPr lang="zh-CN" altLang="en-US" sz="1400" dirty="0">
                    <a:latin typeface="Microsoft YaHei" panose="020B0503020204020204" pitchFamily="34" charset="-122"/>
                    <a:ea typeface="Microsoft YaHei" panose="020B0503020204020204" pitchFamily="34" charset="-122"/>
                  </a:rPr>
                  <a:t> 是边数，</a:t>
                </a:r>
                <a14:m>
                  <m:oMath xmlns:m="http://schemas.openxmlformats.org/officeDocument/2006/math">
                    <m:r>
                      <a:rPr lang="en" altLang="zh-CN" sz="1400" i="1" dirty="0" smtClean="0">
                        <a:latin typeface="Cambria Math" panose="02040503050406030204" pitchFamily="18" charset="0"/>
                      </a:rPr>
                      <m:t>𝐶</m:t>
                    </m:r>
                    <m:r>
                      <a:rPr lang="en" altLang="zh-CN" sz="1400" i="1" dirty="0" smtClean="0">
                        <a:latin typeface="Cambria Math" panose="02040503050406030204" pitchFamily="18" charset="0"/>
                      </a:rPr>
                      <m:t>=</m:t>
                    </m:r>
                    <m:nary>
                      <m:naryPr>
                        <m:chr m:val="∑"/>
                        <m:supHide m:val="on"/>
                        <m:ctrlPr>
                          <a:rPr lang="en" altLang="zh-CN" sz="1400" i="1" dirty="0" smtClean="0">
                            <a:latin typeface="Cambria Math" panose="02040503050406030204" pitchFamily="18" charset="0"/>
                          </a:rPr>
                        </m:ctrlPr>
                      </m:naryPr>
                      <m:sub>
                        <m:d>
                          <m:dPr>
                            <m:begChr m:val="{"/>
                            <m:endChr m:val="}"/>
                            <m:ctrlPr>
                              <a:rPr lang="en" altLang="zh-CN" sz="1400" i="1" dirty="0" smtClean="0">
                                <a:latin typeface="Cambria Math" panose="02040503050406030204" pitchFamily="18" charset="0"/>
                              </a:rPr>
                            </m:ctrlPr>
                          </m:dPr>
                          <m:e>
                            <m:r>
                              <a:rPr lang="en" altLang="zh-CN" sz="1400" i="1" dirty="0" smtClean="0">
                                <a:latin typeface="Cambria Math" panose="02040503050406030204" pitchFamily="18" charset="0"/>
                              </a:rPr>
                              <m:t>&lt;</m:t>
                            </m:r>
                            <m:r>
                              <a:rPr lang="en" altLang="zh-CN" sz="1400" i="1" dirty="0" err="1" smtClean="0">
                                <a:latin typeface="Cambria Math" panose="02040503050406030204" pitchFamily="18" charset="0"/>
                              </a:rPr>
                              <m:t>𝑠</m:t>
                            </m:r>
                            <m:r>
                              <a:rPr lang="en" altLang="zh-CN" sz="1400" i="1" dirty="0" err="1" smtClean="0">
                                <a:latin typeface="Cambria Math" panose="02040503050406030204" pitchFamily="18" charset="0"/>
                              </a:rPr>
                              <m:t>,</m:t>
                            </m:r>
                            <m:r>
                              <a:rPr lang="en" altLang="zh-CN" sz="1400" i="1" dirty="0" err="1" smtClean="0">
                                <a:latin typeface="Cambria Math" panose="02040503050406030204" pitchFamily="18" charset="0"/>
                              </a:rPr>
                              <m:t>𝑗</m:t>
                            </m:r>
                            <m:r>
                              <a:rPr lang="en" altLang="zh-CN" sz="1400" i="1" dirty="0" smtClean="0">
                                <a:latin typeface="Cambria Math" panose="02040503050406030204" pitchFamily="18" charset="0"/>
                              </a:rPr>
                              <m:t>&gt;∈</m:t>
                            </m:r>
                            <m:r>
                              <a:rPr lang="en" altLang="zh-CN" sz="1400" i="1" dirty="0" smtClean="0">
                                <a:latin typeface="Cambria Math" panose="02040503050406030204" pitchFamily="18" charset="0"/>
                              </a:rPr>
                              <m:t>𝐸</m:t>
                            </m:r>
                          </m:e>
                        </m:d>
                      </m:sub>
                      <m:sup/>
                      <m:e>
                        <m:r>
                          <a:rPr lang="en" altLang="zh-CN" sz="1400" i="1" dirty="0">
                            <a:latin typeface="Cambria Math" panose="02040503050406030204" pitchFamily="18" charset="0"/>
                          </a:rPr>
                          <m:t>𝑐</m:t>
                        </m:r>
                        <m:r>
                          <a:rPr lang="en" altLang="zh-CN" sz="1400" i="1" dirty="0">
                            <a:latin typeface="Cambria Math" panose="02040503050406030204" pitchFamily="18" charset="0"/>
                          </a:rPr>
                          <m:t>(</m:t>
                        </m:r>
                        <m:r>
                          <a:rPr lang="en" altLang="zh-CN" sz="1400" i="1" dirty="0" err="1">
                            <a:latin typeface="Cambria Math" panose="02040503050406030204" pitchFamily="18" charset="0"/>
                          </a:rPr>
                          <m:t>𝑠</m:t>
                        </m:r>
                        <m:r>
                          <a:rPr lang="en" altLang="zh-CN" sz="1400" i="1" dirty="0" err="1">
                            <a:latin typeface="Cambria Math" panose="02040503050406030204" pitchFamily="18" charset="0"/>
                          </a:rPr>
                          <m:t>,</m:t>
                        </m:r>
                        <m:r>
                          <a:rPr lang="en" altLang="zh-CN" sz="1400" i="1" dirty="0" err="1">
                            <a:latin typeface="Cambria Math" panose="02040503050406030204" pitchFamily="18" charset="0"/>
                          </a:rPr>
                          <m:t>𝑗</m:t>
                        </m:r>
                        <m:r>
                          <a:rPr lang="en" altLang="zh-CN" sz="1400" i="1" dirty="0">
                            <a:latin typeface="Cambria Math" panose="02040503050406030204" pitchFamily="18" charset="0"/>
                          </a:rPr>
                          <m:t>)​</m:t>
                        </m:r>
                      </m:e>
                    </m:nary>
                  </m:oMath>
                </a14:m>
                <a:r>
                  <a:rPr lang="zh-CN" altLang="en-US" sz="1400" b="0" i="0" dirty="0">
                    <a:solidFill>
                      <a:srgbClr val="333333"/>
                    </a:solidFill>
                    <a:effectLst/>
                    <a:latin typeface="Microsoft YaHei" panose="020B0503020204020204" pitchFamily="34" charset="-122"/>
                    <a:ea typeface="Microsoft YaHei" panose="020B0503020204020204" pitchFamily="34" charset="-122"/>
                  </a:rPr>
                  <a:t> 最大流值</a:t>
                </a:r>
              </a:p>
              <a:p>
                <a:pPr algn="l"/>
                <a:br>
                  <a:rPr lang="zh-CN" altLang="en-US" sz="1400" b="0" i="0" dirty="0">
                    <a:solidFill>
                      <a:srgbClr val="000000"/>
                    </a:solidFill>
                    <a:effectLst/>
                    <a:latin typeface="Microsoft YaHei" panose="020B0503020204020204" pitchFamily="34" charset="-122"/>
                    <a:ea typeface="Microsoft YaHei" panose="020B0503020204020204" pitchFamily="34" charset="-122"/>
                  </a:rPr>
                </a:br>
                <a:endParaRPr lang="zh-CN" altLang="en-US" sz="1400" b="0" i="0" dirty="0">
                  <a:solidFill>
                    <a:srgbClr val="000000"/>
                  </a:solidFill>
                  <a:effectLst/>
                  <a:latin typeface="Microsoft YaHei" panose="020B0503020204020204" pitchFamily="34" charset="-122"/>
                  <a:ea typeface="Microsoft YaHei" panose="020B0503020204020204" pitchFamily="34" charset="-122"/>
                </a:endParaRPr>
              </a:p>
              <a:p>
                <a:endParaRPr kumimoji="1" lang="zh-CN" altLang="en-US" sz="1400" dirty="0"/>
              </a:p>
            </p:txBody>
          </p:sp>
        </mc:Choice>
        <mc:Fallback xmlns="">
          <p:sp>
            <p:nvSpPr>
              <p:cNvPr id="8" name="文本框 7">
                <a:extLst>
                  <a:ext uri="{FF2B5EF4-FFF2-40B4-BE49-F238E27FC236}">
                    <a16:creationId xmlns:a16="http://schemas.microsoft.com/office/drawing/2014/main" id="{43FCA4A5-F77E-5003-CFE9-B674300E456E}"/>
                  </a:ext>
                </a:extLst>
              </p:cNvPr>
              <p:cNvSpPr txBox="1">
                <a:spLocks noRot="1" noChangeAspect="1" noMove="1" noResize="1" noEditPoints="1" noAdjustHandles="1" noChangeArrowheads="1" noChangeShapeType="1" noTextEdit="1"/>
              </p:cNvSpPr>
              <p:nvPr/>
            </p:nvSpPr>
            <p:spPr>
              <a:xfrm>
                <a:off x="438942" y="1587528"/>
                <a:ext cx="4577513" cy="1996700"/>
              </a:xfrm>
              <a:prstGeom prst="rect">
                <a:avLst/>
              </a:prstGeom>
              <a:blipFill>
                <a:blip r:embed="rId2"/>
                <a:stretch>
                  <a:fillRect l="-276"/>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06CC74BB-54C0-A47C-DC34-30E9A678FE3D}"/>
              </a:ext>
            </a:extLst>
          </p:cNvPr>
          <p:cNvSpPr txBox="1"/>
          <p:nvPr/>
        </p:nvSpPr>
        <p:spPr>
          <a:xfrm>
            <a:off x="438942" y="3409030"/>
            <a:ext cx="2960176" cy="369332"/>
          </a:xfrm>
          <a:prstGeom prst="rect">
            <a:avLst/>
          </a:prstGeom>
          <a:noFill/>
        </p:spPr>
        <p:txBody>
          <a:bodyPr wrap="square" rtlCol="0">
            <a:spAutoFit/>
          </a:bodyPr>
          <a:lstStyle/>
          <a:p>
            <a:r>
              <a:rPr lang="en-US" altLang="zh-CN" b="1" i="0" dirty="0">
                <a:solidFill>
                  <a:srgbClr val="8B0000"/>
                </a:solidFill>
                <a:effectLst/>
                <a:latin typeface="Microsoft YaHei" panose="020B0503020204020204" pitchFamily="34" charset="-122"/>
                <a:ea typeface="Microsoft YaHei" panose="020B0503020204020204" pitchFamily="34" charset="-122"/>
              </a:rPr>
              <a:t>Dinic</a:t>
            </a:r>
            <a:r>
              <a:rPr lang="zh-CN" altLang="en-US" b="1" i="0" dirty="0">
                <a:solidFill>
                  <a:srgbClr val="8B0000"/>
                </a:solidFill>
                <a:effectLst/>
                <a:latin typeface="Microsoft YaHei" panose="020B0503020204020204" pitchFamily="34" charset="-122"/>
                <a:ea typeface="Microsoft YaHei" panose="020B0503020204020204" pitchFamily="34" charset="-122"/>
              </a:rPr>
              <a:t> 算法</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3B5755F-6D64-8DB1-EF0F-8E9DEFF549EB}"/>
                  </a:ext>
                </a:extLst>
              </p:cNvPr>
              <p:cNvSpPr txBox="1"/>
              <p:nvPr/>
            </p:nvSpPr>
            <p:spPr>
              <a:xfrm>
                <a:off x="438942" y="3933157"/>
                <a:ext cx="4290647" cy="1993238"/>
              </a:xfrm>
              <a:prstGeom prst="rect">
                <a:avLst/>
              </a:prstGeom>
              <a:noFill/>
            </p:spPr>
            <p:txBody>
              <a:bodyPr wrap="square" rtlCol="0">
                <a:spAutoFit/>
              </a:bodyPr>
              <a:lstStyle/>
              <a:p>
                <a:pPr>
                  <a:lnSpc>
                    <a:spcPct val="150000"/>
                  </a:lnSpc>
                </a:pPr>
                <a:r>
                  <a:rPr lang="zh-CN" altLang="en-US" sz="1400" b="0" i="0" dirty="0">
                    <a:solidFill>
                      <a:srgbClr val="333333"/>
                    </a:solidFill>
                    <a:effectLst/>
                    <a:latin typeface="Microsoft YaHei" panose="020B0503020204020204" pitchFamily="34" charset="-122"/>
                    <a:ea typeface="Microsoft YaHei" panose="020B0503020204020204" pitchFamily="34" charset="-122"/>
                  </a:rPr>
                  <a:t>在</a:t>
                </a:r>
                <a:r>
                  <a:rPr lang="en" altLang="zh-CN" sz="1400" b="0" i="0" dirty="0">
                    <a:solidFill>
                      <a:srgbClr val="333333"/>
                    </a:solidFill>
                    <a:effectLst/>
                    <a:latin typeface="Microsoft YaHei" panose="020B0503020204020204" pitchFamily="34" charset="-122"/>
                    <a:ea typeface="Microsoft YaHei" panose="020B0503020204020204" pitchFamily="34" charset="-122"/>
                  </a:rPr>
                  <a:t>FF</a:t>
                </a:r>
                <a:r>
                  <a:rPr lang="zh-CN" altLang="en-US" sz="1400" b="0" i="0" dirty="0">
                    <a:solidFill>
                      <a:srgbClr val="333333"/>
                    </a:solidFill>
                    <a:effectLst/>
                    <a:latin typeface="Microsoft YaHei" panose="020B0503020204020204" pitchFamily="34" charset="-122"/>
                    <a:ea typeface="Microsoft YaHei" panose="020B0503020204020204" pitchFamily="34" charset="-122"/>
                  </a:rPr>
                  <a:t>基础上优化：</a:t>
                </a:r>
                <a:r>
                  <a:rPr lang="zh-CN" altLang="en-US" sz="1400" b="1" i="0" dirty="0">
                    <a:solidFill>
                      <a:srgbClr val="333333"/>
                    </a:solidFill>
                    <a:effectLst/>
                    <a:latin typeface="Microsoft YaHei" panose="020B0503020204020204" pitchFamily="34" charset="-122"/>
                    <a:ea typeface="Microsoft YaHei" panose="020B0503020204020204" pitchFamily="34" charset="-122"/>
                  </a:rPr>
                  <a:t>一次性找出所有最短的增广路径</a:t>
                </a:r>
                <a:r>
                  <a:rPr lang="zh-CN" altLang="en-US" sz="1400" b="0" i="0" dirty="0">
                    <a:solidFill>
                      <a:srgbClr val="333333"/>
                    </a:solidFill>
                    <a:effectLst/>
                    <a:latin typeface="Microsoft YaHei" panose="020B0503020204020204" pitchFamily="34" charset="-122"/>
                    <a:ea typeface="Microsoft YaHei" panose="020B0503020204020204" pitchFamily="34" charset="-122"/>
                  </a:rPr>
                  <a:t>，并在这些路径上推流，实现</a:t>
                </a:r>
                <a:r>
                  <a:rPr lang="en-US" altLang="zh-CN" sz="1400" b="0" i="0" dirty="0">
                    <a:solidFill>
                      <a:srgbClr val="333333"/>
                    </a:solidFill>
                    <a:effectLst/>
                    <a:latin typeface="Microsoft YaHei" panose="020B0503020204020204" pitchFamily="34" charset="-122"/>
                    <a:ea typeface="Microsoft YaHei" panose="020B0503020204020204" pitchFamily="34" charset="-122"/>
                  </a:rPr>
                  <a:t>"</a:t>
                </a:r>
                <a:r>
                  <a:rPr lang="zh-CN" altLang="en-US" sz="1400" b="0" i="0" dirty="0">
                    <a:solidFill>
                      <a:srgbClr val="333333"/>
                    </a:solidFill>
                    <a:effectLst/>
                    <a:latin typeface="Microsoft YaHei" panose="020B0503020204020204" pitchFamily="34" charset="-122"/>
                    <a:ea typeface="Microsoft YaHei" panose="020B0503020204020204" pitchFamily="34" charset="-122"/>
                  </a:rPr>
                  <a:t>批量增广</a:t>
                </a:r>
                <a:r>
                  <a:rPr lang="en-US" altLang="zh-CN" sz="1400" b="0" i="0" dirty="0">
                    <a:solidFill>
                      <a:srgbClr val="333333"/>
                    </a:solidFill>
                    <a:effectLst/>
                    <a:latin typeface="Microsoft YaHei" panose="020B0503020204020204" pitchFamily="34" charset="-122"/>
                    <a:ea typeface="Microsoft YaHei" panose="020B0503020204020204" pitchFamily="34" charset="-122"/>
                  </a:rPr>
                  <a:t>"</a:t>
                </a:r>
                <a:r>
                  <a:rPr lang="zh-CN" altLang="en-US" sz="1400" b="0" i="0" dirty="0">
                    <a:solidFill>
                      <a:srgbClr val="333333"/>
                    </a:solidFill>
                    <a:effectLst/>
                    <a:latin typeface="Microsoft YaHei" panose="020B0503020204020204" pitchFamily="34" charset="-122"/>
                    <a:ea typeface="Microsoft YaHei" panose="020B0503020204020204" pitchFamily="34" charset="-122"/>
                  </a:rPr>
                  <a:t>。</a:t>
                </a:r>
                <a:endParaRPr lang="en-US" altLang="zh-CN" sz="1400" b="0" i="0" dirty="0">
                  <a:solidFill>
                    <a:srgbClr val="333333"/>
                  </a:solidFill>
                  <a:effectLst/>
                  <a:latin typeface="Microsoft YaHei" panose="020B0503020204020204" pitchFamily="34" charset="-122"/>
                  <a:ea typeface="Microsoft YaHei" panose="020B0503020204020204" pitchFamily="34" charset="-122"/>
                </a:endParaRPr>
              </a:p>
              <a:p>
                <a:pPr>
                  <a:lnSpc>
                    <a:spcPct val="150000"/>
                  </a:lnSpc>
                </a:pPr>
                <a:endParaRPr kumimoji="1" lang="en-US" altLang="zh-CN" sz="1400" dirty="0">
                  <a:solidFill>
                    <a:srgbClr val="333333"/>
                  </a:solidFill>
                  <a:latin typeface="Microsoft YaHei" panose="020B0503020204020204" pitchFamily="34" charset="-122"/>
                  <a:ea typeface="Microsoft YaHei" panose="020B0503020204020204" pitchFamily="34" charset="-122"/>
                </a:endParaRPr>
              </a:p>
              <a:p>
                <a:pPr>
                  <a:lnSpc>
                    <a:spcPct val="150000"/>
                  </a:lnSpc>
                </a:pPr>
                <a:r>
                  <a:rPr kumimoji="1" lang="zh-CN" altLang="en-US" sz="1400" dirty="0">
                    <a:latin typeface="Microsoft YaHei" panose="020B0503020204020204" pitchFamily="34" charset="-122"/>
                    <a:ea typeface="Microsoft YaHei" panose="020B0503020204020204" pitchFamily="34" charset="-122"/>
                  </a:rPr>
                  <a:t>构造分层图（</a:t>
                </a:r>
                <a:r>
                  <a:rPr kumimoji="1" lang="en-US" altLang="zh-CN" sz="1400" dirty="0">
                    <a:latin typeface="Microsoft YaHei" panose="020B0503020204020204" pitchFamily="34" charset="-122"/>
                    <a:ea typeface="Microsoft YaHei" panose="020B0503020204020204" pitchFamily="34" charset="-122"/>
                  </a:rPr>
                  <a:t>O(m))      </a:t>
                </a:r>
                <a:r>
                  <a:rPr kumimoji="1" lang="zh-CN" altLang="en-US" sz="1400" dirty="0">
                    <a:latin typeface="Microsoft YaHei" panose="020B0503020204020204" pitchFamily="34" charset="-122"/>
                    <a:ea typeface="Microsoft YaHei" panose="020B0503020204020204" pitchFamily="34" charset="-122"/>
                  </a:rPr>
                  <a:t>找极大流</a:t>
                </a:r>
                <a:r>
                  <a:rPr kumimoji="1" lang="en-US" altLang="zh-CN" sz="1400" dirty="0">
                    <a:latin typeface="Microsoft YaHei" panose="020B0503020204020204" pitchFamily="34" charset="-122"/>
                    <a:ea typeface="Microsoft YaHei" panose="020B0503020204020204" pitchFamily="34" charset="-122"/>
                  </a:rPr>
                  <a:t> (O(n^2))</a:t>
                </a:r>
                <a:r>
                  <a:rPr kumimoji="1" lang="zh-CN" altLang="en-US" sz="1400" dirty="0">
                    <a:latin typeface="Microsoft YaHei" panose="020B0503020204020204" pitchFamily="34" charset="-122"/>
                    <a:ea typeface="Microsoft YaHei" panose="020B0503020204020204" pitchFamily="34" charset="-122"/>
                  </a:rPr>
                  <a:t> </a:t>
                </a:r>
                <a:r>
                  <a:rPr kumimoji="1" lang="en-US" altLang="zh-CN" sz="1400" dirty="0">
                    <a:latin typeface="Microsoft YaHei" panose="020B0503020204020204" pitchFamily="34" charset="-122"/>
                    <a:ea typeface="Microsoft YaHei" panose="020B0503020204020204" pitchFamily="34" charset="-122"/>
                  </a:rPr>
                  <a:t>     </a:t>
                </a:r>
                <a:r>
                  <a:rPr kumimoji="1" lang="zh-CN" altLang="en-US" sz="1400" dirty="0">
                    <a:latin typeface="Microsoft YaHei" panose="020B0503020204020204" pitchFamily="34" charset="-122"/>
                    <a:ea typeface="Microsoft YaHei" panose="020B0503020204020204" pitchFamily="34" charset="-122"/>
                  </a:rPr>
                  <a:t>更新</a:t>
                </a:r>
                <a:endParaRPr kumimoji="1" lang="en-US" altLang="zh-CN" sz="1400" dirty="0">
                  <a:latin typeface="Microsoft YaHei" panose="020B0503020204020204" pitchFamily="34" charset="-122"/>
                  <a:ea typeface="Microsoft YaHei" panose="020B0503020204020204" pitchFamily="34" charset="-122"/>
                </a:endParaRPr>
              </a:p>
              <a:p>
                <a:pPr>
                  <a:lnSpc>
                    <a:spcPct val="150000"/>
                  </a:lnSpc>
                </a:pPr>
                <a:endParaRPr kumimoji="1" lang="en-US" altLang="zh-CN" sz="1400" dirty="0">
                  <a:latin typeface="Microsoft YaHei" panose="020B0503020204020204" pitchFamily="34" charset="-122"/>
                  <a:ea typeface="Microsoft YaHei" panose="020B0503020204020204" pitchFamily="34" charset="-122"/>
                </a:endParaRPr>
              </a:p>
              <a:p>
                <a:pPr>
                  <a:lnSpc>
                    <a:spcPct val="150000"/>
                  </a:lnSpc>
                </a:pPr>
                <a14:m>
                  <m:oMath xmlns:m="http://schemas.openxmlformats.org/officeDocument/2006/math">
                    <m:r>
                      <a:rPr kumimoji="1" lang="en-US" altLang="zh-CN" sz="1400" i="1" dirty="0" smtClean="0">
                        <a:latin typeface="Cambria Math" panose="02040503050406030204" pitchFamily="18" charset="0"/>
                        <a:ea typeface="Microsoft YaHei" panose="020B0503020204020204" pitchFamily="34" charset="-122"/>
                      </a:rPr>
                      <m:t>𝑂</m:t>
                    </m:r>
                    <m:d>
                      <m:dPr>
                        <m:ctrlPr>
                          <a:rPr kumimoji="1" lang="en-US" altLang="zh-CN" sz="1400" i="1" dirty="0" smtClean="0">
                            <a:latin typeface="Cambria Math" panose="02040503050406030204" pitchFamily="18" charset="0"/>
                            <a:ea typeface="Microsoft YaHei" panose="020B0503020204020204" pitchFamily="34" charset="-122"/>
                          </a:rPr>
                        </m:ctrlPr>
                      </m:dPr>
                      <m:e>
                        <m:sSup>
                          <m:sSupPr>
                            <m:ctrlPr>
                              <a:rPr kumimoji="1" lang="en-US" altLang="zh-CN" sz="1400" i="1" dirty="0" smtClean="0">
                                <a:latin typeface="Cambria Math" panose="02040503050406030204" pitchFamily="18" charset="0"/>
                                <a:ea typeface="Microsoft YaHei" panose="020B0503020204020204" pitchFamily="34" charset="-122"/>
                              </a:rPr>
                            </m:ctrlPr>
                          </m:sSupPr>
                          <m:e>
                            <m:r>
                              <a:rPr kumimoji="1" lang="en-US" altLang="zh-CN" sz="1400" i="1" dirty="0" smtClean="0">
                                <a:latin typeface="Cambria Math" panose="02040503050406030204" pitchFamily="18" charset="0"/>
                                <a:ea typeface="Microsoft YaHei" panose="020B0503020204020204" pitchFamily="34" charset="-122"/>
                              </a:rPr>
                              <m:t>𝑛</m:t>
                            </m:r>
                          </m:e>
                          <m:sup>
                            <m:r>
                              <a:rPr kumimoji="1" lang="en-US" altLang="zh-CN" sz="1400" i="1" dirty="0" smtClean="0">
                                <a:latin typeface="Cambria Math" panose="02040503050406030204" pitchFamily="18" charset="0"/>
                                <a:ea typeface="Microsoft YaHei" panose="020B0503020204020204" pitchFamily="34" charset="-122"/>
                              </a:rPr>
                              <m:t>3</m:t>
                            </m:r>
                          </m:sup>
                        </m:sSup>
                      </m:e>
                    </m:d>
                  </m:oMath>
                </a14:m>
                <a:r>
                  <a:rPr kumimoji="1" lang="zh-CN" altLang="en-US" sz="1400" dirty="0">
                    <a:latin typeface="Microsoft YaHei" panose="020B0503020204020204" pitchFamily="34" charset="-122"/>
                    <a:ea typeface="Microsoft YaHei" panose="020B0503020204020204" pitchFamily="34" charset="-122"/>
                  </a:rPr>
                  <a:t>对单位容量网络降低到 </a:t>
                </a:r>
                <a14:m>
                  <m:oMath xmlns:m="http://schemas.openxmlformats.org/officeDocument/2006/math">
                    <m:r>
                      <a:rPr kumimoji="1" lang="en-US" altLang="zh-CN" sz="1400" i="1" dirty="0" smtClean="0">
                        <a:latin typeface="Cambria Math" panose="02040503050406030204" pitchFamily="18" charset="0"/>
                        <a:ea typeface="Microsoft YaHei" panose="020B0503020204020204" pitchFamily="34" charset="-122"/>
                      </a:rPr>
                      <m:t>𝑂</m:t>
                    </m:r>
                    <m:r>
                      <a:rPr kumimoji="1" lang="en-US" altLang="zh-CN" sz="1400" i="1" dirty="0" smtClean="0">
                        <a:latin typeface="Cambria Math" panose="02040503050406030204" pitchFamily="18" charset="0"/>
                        <a:ea typeface="Microsoft YaHei" panose="020B0503020204020204" pitchFamily="34" charset="-122"/>
                      </a:rPr>
                      <m:t>(</m:t>
                    </m:r>
                    <m:rad>
                      <m:radPr>
                        <m:degHide m:val="on"/>
                        <m:ctrlPr>
                          <a:rPr kumimoji="1" lang="en-US" altLang="zh-CN" sz="1400" i="1" dirty="0" smtClean="0">
                            <a:latin typeface="Cambria Math" panose="02040503050406030204" pitchFamily="18" charset="0"/>
                            <a:ea typeface="Microsoft YaHei" panose="020B0503020204020204" pitchFamily="34" charset="-122"/>
                          </a:rPr>
                        </m:ctrlPr>
                      </m:radPr>
                      <m:deg/>
                      <m:e>
                        <m:r>
                          <a:rPr kumimoji="1" lang="en-US" altLang="zh-CN" sz="1400" i="1" dirty="0" smtClean="0">
                            <a:latin typeface="Cambria Math" panose="02040503050406030204" pitchFamily="18" charset="0"/>
                            <a:ea typeface="Microsoft YaHei" panose="020B0503020204020204" pitchFamily="34" charset="-122"/>
                          </a:rPr>
                          <m:t>𝑛</m:t>
                        </m:r>
                      </m:e>
                    </m:rad>
                    <m:r>
                      <a:rPr kumimoji="1" lang="en-US" altLang="zh-CN" sz="1400" i="1" dirty="0" smtClean="0">
                        <a:latin typeface="Cambria Math" panose="02040503050406030204" pitchFamily="18" charset="0"/>
                        <a:ea typeface="Microsoft YaHei" panose="020B0503020204020204" pitchFamily="34" charset="-122"/>
                      </a:rPr>
                      <m:t>𝑚</m:t>
                    </m:r>
                    <m:r>
                      <a:rPr kumimoji="1" lang="en-US" altLang="zh-CN" sz="1400" i="1" dirty="0" smtClean="0">
                        <a:latin typeface="Cambria Math" panose="02040503050406030204" pitchFamily="18" charset="0"/>
                        <a:ea typeface="Microsoft YaHei" panose="020B0503020204020204" pitchFamily="34" charset="-122"/>
                      </a:rPr>
                      <m:t>)</m:t>
                    </m:r>
                  </m:oMath>
                </a14:m>
                <a:endParaRPr kumimoji="1" lang="zh-CN" altLang="en-US" sz="1400" dirty="0">
                  <a:latin typeface="Microsoft YaHei" panose="020B0503020204020204" pitchFamily="34" charset="-122"/>
                  <a:ea typeface="Microsoft YaHei" panose="020B0503020204020204" pitchFamily="34" charset="-122"/>
                </a:endParaRPr>
              </a:p>
            </p:txBody>
          </p:sp>
        </mc:Choice>
        <mc:Fallback xmlns="">
          <p:sp>
            <p:nvSpPr>
              <p:cNvPr id="10" name="文本框 9">
                <a:extLst>
                  <a:ext uri="{FF2B5EF4-FFF2-40B4-BE49-F238E27FC236}">
                    <a16:creationId xmlns:a16="http://schemas.microsoft.com/office/drawing/2014/main" id="{A3B5755F-6D64-8DB1-EF0F-8E9DEFF549EB}"/>
                  </a:ext>
                </a:extLst>
              </p:cNvPr>
              <p:cNvSpPr txBox="1">
                <a:spLocks noRot="1" noChangeAspect="1" noMove="1" noResize="1" noEditPoints="1" noAdjustHandles="1" noChangeArrowheads="1" noChangeShapeType="1" noTextEdit="1"/>
              </p:cNvSpPr>
              <p:nvPr/>
            </p:nvSpPr>
            <p:spPr>
              <a:xfrm>
                <a:off x="438942" y="3933157"/>
                <a:ext cx="4290647" cy="1993238"/>
              </a:xfrm>
              <a:prstGeom prst="rect">
                <a:avLst/>
              </a:prstGeom>
              <a:blipFill>
                <a:blip r:embed="rId3"/>
                <a:stretch>
                  <a:fillRect l="-295" r="-295" b="-1899"/>
                </a:stretch>
              </a:blipFill>
            </p:spPr>
            <p:txBody>
              <a:bodyPr/>
              <a:lstStyle/>
              <a:p>
                <a:r>
                  <a:rPr lang="zh-CN" altLang="en-US">
                    <a:noFill/>
                  </a:rPr>
                  <a:t> </a:t>
                </a:r>
              </a:p>
            </p:txBody>
          </p:sp>
        </mc:Fallback>
      </mc:AlternateContent>
      <p:cxnSp>
        <p:nvCxnSpPr>
          <p:cNvPr id="12" name="直线箭头连接符 11">
            <a:extLst>
              <a:ext uri="{FF2B5EF4-FFF2-40B4-BE49-F238E27FC236}">
                <a16:creationId xmlns:a16="http://schemas.microsoft.com/office/drawing/2014/main" id="{42691981-9875-AABF-3D8C-5D9061037C9A}"/>
              </a:ext>
            </a:extLst>
          </p:cNvPr>
          <p:cNvCxnSpPr/>
          <p:nvPr/>
        </p:nvCxnSpPr>
        <p:spPr>
          <a:xfrm>
            <a:off x="2167848" y="5087910"/>
            <a:ext cx="164386" cy="0"/>
          </a:xfrm>
          <a:prstGeom prst="straightConnector1">
            <a:avLst/>
          </a:prstGeom>
          <a:ln>
            <a:solidFill>
              <a:srgbClr val="86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8694A38D-7C73-BFD4-3CD1-7743ACB7F877}"/>
              </a:ext>
            </a:extLst>
          </p:cNvPr>
          <p:cNvCxnSpPr/>
          <p:nvPr/>
        </p:nvCxnSpPr>
        <p:spPr>
          <a:xfrm>
            <a:off x="3961324" y="5087910"/>
            <a:ext cx="164386" cy="0"/>
          </a:xfrm>
          <a:prstGeom prst="straightConnector1">
            <a:avLst/>
          </a:prstGeom>
          <a:ln>
            <a:solidFill>
              <a:srgbClr val="860000"/>
            </a:solidFill>
            <a:tailEnd type="triangle"/>
          </a:ln>
        </p:spPr>
        <p:style>
          <a:lnRef idx="1">
            <a:schemeClr val="accent1"/>
          </a:lnRef>
          <a:fillRef idx="0">
            <a:schemeClr val="accent1"/>
          </a:fillRef>
          <a:effectRef idx="0">
            <a:schemeClr val="accent1"/>
          </a:effectRef>
          <a:fontRef idx="minor">
            <a:schemeClr val="tx1"/>
          </a:fontRef>
        </p:style>
      </p:cxnSp>
      <p:sp>
        <p:nvSpPr>
          <p:cNvPr id="14" name="圆角矩形 13">
            <a:extLst>
              <a:ext uri="{FF2B5EF4-FFF2-40B4-BE49-F238E27FC236}">
                <a16:creationId xmlns:a16="http://schemas.microsoft.com/office/drawing/2014/main" id="{DC3FD821-BB4A-AD07-8A67-041DD310B29A}"/>
              </a:ext>
            </a:extLst>
          </p:cNvPr>
          <p:cNvSpPr/>
          <p:nvPr/>
        </p:nvSpPr>
        <p:spPr>
          <a:xfrm>
            <a:off x="5374371" y="265495"/>
            <a:ext cx="6378687" cy="3025650"/>
          </a:xfrm>
          <a:prstGeom prst="roundRect">
            <a:avLst>
              <a:gd name="adj" fmla="val 8439"/>
            </a:avLst>
          </a:prstGeom>
          <a:no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15" name="文本框 14">
            <a:extLst>
              <a:ext uri="{FF2B5EF4-FFF2-40B4-BE49-F238E27FC236}">
                <a16:creationId xmlns:a16="http://schemas.microsoft.com/office/drawing/2014/main" id="{D2312BAB-7E08-7CC3-FD66-27FB49B951E2}"/>
              </a:ext>
            </a:extLst>
          </p:cNvPr>
          <p:cNvSpPr txBox="1"/>
          <p:nvPr/>
        </p:nvSpPr>
        <p:spPr>
          <a:xfrm>
            <a:off x="7568412" y="352880"/>
            <a:ext cx="2588217" cy="461665"/>
          </a:xfrm>
          <a:prstGeom prst="rect">
            <a:avLst/>
          </a:prstGeom>
          <a:noFill/>
        </p:spPr>
        <p:txBody>
          <a:bodyPr wrap="square" rtlCol="0">
            <a:spAutoFit/>
          </a:bodyPr>
          <a:lstStyle/>
          <a:p>
            <a:r>
              <a:rPr kumimoji="1" lang="zh-CN" altLang="en-US" sz="2400" b="1" dirty="0">
                <a:latin typeface="Microsoft YaHei" panose="020B0503020204020204" pitchFamily="34" charset="-122"/>
                <a:ea typeface="Microsoft YaHei" panose="020B0503020204020204" pitchFamily="34" charset="-122"/>
              </a:rPr>
              <a:t>最小费用流</a:t>
            </a:r>
          </a:p>
        </p:txBody>
      </p:sp>
      <p:cxnSp>
        <p:nvCxnSpPr>
          <p:cNvPr id="16" name="直线连接符 15">
            <a:extLst>
              <a:ext uri="{FF2B5EF4-FFF2-40B4-BE49-F238E27FC236}">
                <a16:creationId xmlns:a16="http://schemas.microsoft.com/office/drawing/2014/main" id="{A97406E7-480F-3975-F001-C55CA0AA4C7D}"/>
              </a:ext>
            </a:extLst>
          </p:cNvPr>
          <p:cNvCxnSpPr/>
          <p:nvPr/>
        </p:nvCxnSpPr>
        <p:spPr>
          <a:xfrm>
            <a:off x="6676991" y="869453"/>
            <a:ext cx="3580109" cy="0"/>
          </a:xfrm>
          <a:prstGeom prst="line">
            <a:avLst/>
          </a:prstGeom>
          <a:ln w="28575">
            <a:solidFill>
              <a:srgbClr val="860000"/>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AF373F3D-EC98-8B67-6A80-181D1CF2DA6B}"/>
              </a:ext>
            </a:extLst>
          </p:cNvPr>
          <p:cNvSpPr txBox="1"/>
          <p:nvPr/>
        </p:nvSpPr>
        <p:spPr>
          <a:xfrm>
            <a:off x="5534345" y="1058643"/>
            <a:ext cx="2960176" cy="369332"/>
          </a:xfrm>
          <a:prstGeom prst="rect">
            <a:avLst/>
          </a:prstGeom>
          <a:noFill/>
        </p:spPr>
        <p:txBody>
          <a:bodyPr wrap="square" rtlCol="0">
            <a:spAutoFit/>
          </a:bodyPr>
          <a:lstStyle/>
          <a:p>
            <a:r>
              <a:rPr lang="zh-CN" altLang="en-US" b="1" i="0" dirty="0">
                <a:solidFill>
                  <a:srgbClr val="8B0000"/>
                </a:solidFill>
                <a:effectLst/>
                <a:latin typeface="Microsoft YaHei" panose="020B0503020204020204" pitchFamily="34" charset="-122"/>
                <a:ea typeface="Microsoft YaHei" panose="020B0503020204020204" pitchFamily="34" charset="-122"/>
              </a:rPr>
              <a:t>负回路算法</a:t>
            </a: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EB23FDE4-3850-40F2-BDE2-092A39E9A29C}"/>
                  </a:ext>
                </a:extLst>
              </p:cNvPr>
              <p:cNvSpPr txBox="1"/>
              <p:nvPr/>
            </p:nvSpPr>
            <p:spPr>
              <a:xfrm>
                <a:off x="5534345" y="1473412"/>
                <a:ext cx="6218713" cy="1708160"/>
              </a:xfrm>
              <a:prstGeom prst="rect">
                <a:avLst/>
              </a:prstGeom>
              <a:noFill/>
            </p:spPr>
            <p:txBody>
              <a:bodyPr wrap="square" rtlCol="0">
                <a:spAutoFit/>
              </a:bodyPr>
              <a:lstStyle/>
              <a:p>
                <a:pPr>
                  <a:lnSpc>
                    <a:spcPct val="150000"/>
                  </a:lnSpc>
                </a:pPr>
                <a:r>
                  <a:rPr lang="zh-CN" altLang="en-US" sz="1400" dirty="0">
                    <a:latin typeface="Microsoft YaHei" panose="020B0503020204020204" pitchFamily="34" charset="-122"/>
                    <a:ea typeface="Microsoft YaHei" panose="020B0503020204020204" pitchFamily="34" charset="-122"/>
                  </a:rPr>
                  <a:t>构建辅助网络，负回路用于回退费用；在不改变流量基础上尽可能回退费用</a:t>
                </a:r>
                <a:endParaRPr lang="en-US" altLang="zh-CN" sz="1400" dirty="0">
                  <a:latin typeface="Microsoft YaHei" panose="020B0503020204020204" pitchFamily="34" charset="-122"/>
                  <a:ea typeface="Microsoft YaHei" panose="020B0503020204020204" pitchFamily="34" charset="-122"/>
                </a:endParaRPr>
              </a:p>
              <a:p>
                <a:pPr>
                  <a:lnSpc>
                    <a:spcPct val="150000"/>
                  </a:lnSpc>
                </a:pPr>
                <a:endParaRPr kumimoji="1" lang="en-US" altLang="zh-CN" sz="1400" dirty="0">
                  <a:latin typeface="Microsoft YaHei" panose="020B0503020204020204" pitchFamily="34" charset="-122"/>
                  <a:ea typeface="Microsoft YaHei" panose="020B0503020204020204" pitchFamily="34" charset="-122"/>
                </a:endParaRPr>
              </a:p>
              <a:p>
                <a:pPr>
                  <a:lnSpc>
                    <a:spcPct val="150000"/>
                  </a:lnSpc>
                </a:pPr>
                <a:r>
                  <a:rPr lang="zh-CN" altLang="en-US" sz="1400" dirty="0">
                    <a:latin typeface="Microsoft YaHei" panose="020B0503020204020204" pitchFamily="34" charset="-122"/>
                    <a:ea typeface="Microsoft YaHei" panose="020B0503020204020204" pitchFamily="34" charset="-122"/>
                  </a:rPr>
                  <a:t>最大流算法找可行流 → 找负回路，更新流</a:t>
                </a:r>
                <a:endParaRPr lang="en-US" altLang="zh-CN" sz="1400" dirty="0">
                  <a:latin typeface="Microsoft YaHei" panose="020B0503020204020204" pitchFamily="34" charset="-122"/>
                  <a:ea typeface="Microsoft YaHei" panose="020B0503020204020204" pitchFamily="34" charset="-122"/>
                </a:endParaRPr>
              </a:p>
              <a:p>
                <a:pPr>
                  <a:lnSpc>
                    <a:spcPct val="150000"/>
                  </a:lnSpc>
                </a:pPr>
                <a:r>
                  <a:rPr lang="zh-CN" altLang="en-US" sz="1400" dirty="0">
                    <a:latin typeface="Microsoft YaHei" panose="020B0503020204020204" pitchFamily="34" charset="-122"/>
                    <a:ea typeface="Microsoft YaHei" panose="020B0503020204020204" pitchFamily="34" charset="-122"/>
                  </a:rPr>
                  <a:t>找负回路 → 找费用最低路径 → </a:t>
                </a:r>
                <a:r>
                  <a:rPr lang="en" altLang="zh-CN" sz="1400" dirty="0">
                    <a:latin typeface="Microsoft YaHei" panose="020B0503020204020204" pitchFamily="34" charset="-122"/>
                    <a:ea typeface="Microsoft YaHei" panose="020B0503020204020204" pitchFamily="34" charset="-122"/>
                  </a:rPr>
                  <a:t>Floyd</a:t>
                </a:r>
                <a:r>
                  <a:rPr lang="zh-CN" altLang="en-US" sz="1400" dirty="0">
                    <a:latin typeface="Microsoft YaHei" panose="020B0503020204020204" pitchFamily="34" charset="-122"/>
                    <a:ea typeface="Microsoft YaHei" panose="020B0503020204020204" pitchFamily="34" charset="-122"/>
                  </a:rPr>
                  <a:t>算法</a:t>
                </a:r>
              </a:p>
              <a:p>
                <a:pPr>
                  <a:lnSpc>
                    <a:spcPct val="150000"/>
                  </a:lnSpc>
                </a:pPr>
                <a14:m>
                  <m:oMathPara xmlns:m="http://schemas.openxmlformats.org/officeDocument/2006/math">
                    <m:oMathParaPr>
                      <m:jc m:val="centerGroup"/>
                    </m:oMathParaPr>
                    <m:oMath xmlns:m="http://schemas.openxmlformats.org/officeDocument/2006/math">
                      <m:r>
                        <a:rPr kumimoji="1" lang="en-US" altLang="zh-CN" sz="1400" i="1" dirty="0" smtClean="0">
                          <a:latin typeface="Cambria Math" panose="02040503050406030204" pitchFamily="18" charset="0"/>
                        </a:rPr>
                        <m:t>𝑂</m:t>
                      </m:r>
                      <m:d>
                        <m:dPr>
                          <m:ctrlPr>
                            <a:rPr kumimoji="1" lang="en-US" altLang="zh-CN" sz="1400" i="1" dirty="0" smtClean="0">
                              <a:latin typeface="Cambria Math" panose="02040503050406030204" pitchFamily="18" charset="0"/>
                            </a:rPr>
                          </m:ctrlPr>
                        </m:dPr>
                        <m:e>
                          <m:r>
                            <a:rPr kumimoji="1" lang="en-US" altLang="zh-CN" sz="1400" i="1" dirty="0" smtClean="0">
                              <a:latin typeface="Cambria Math" panose="02040503050406030204" pitchFamily="18" charset="0"/>
                            </a:rPr>
                            <m:t>𝑉𝐸</m:t>
                          </m:r>
                          <m:r>
                            <a:rPr kumimoji="1" lang="en-US" altLang="zh-CN" sz="1400" i="1" dirty="0" smtClean="0">
                              <a:latin typeface="Cambria Math" panose="02040503050406030204" pitchFamily="18" charset="0"/>
                            </a:rPr>
                            <m:t>⋅</m:t>
                          </m:r>
                          <m:func>
                            <m:funcPr>
                              <m:ctrlPr>
                                <a:rPr kumimoji="1" lang="en-US" altLang="zh-CN" sz="1400" i="1" dirty="0" smtClean="0">
                                  <a:latin typeface="Cambria Math" panose="02040503050406030204" pitchFamily="18" charset="0"/>
                                </a:rPr>
                              </m:ctrlPr>
                            </m:funcPr>
                            <m:fName>
                              <m:r>
                                <m:rPr>
                                  <m:sty m:val="p"/>
                                </m:rPr>
                                <a:rPr kumimoji="1" lang="en-US" altLang="zh-CN" sz="1400" i="0" dirty="0" smtClean="0">
                                  <a:latin typeface="Cambria Math" panose="02040503050406030204" pitchFamily="18" charset="0"/>
                                </a:rPr>
                                <m:t>log</m:t>
                              </m:r>
                            </m:fName>
                            <m:e>
                              <m:r>
                                <a:rPr kumimoji="1" lang="en-US" altLang="zh-CN" sz="1400" i="1" dirty="0" smtClean="0">
                                  <a:latin typeface="Cambria Math" panose="02040503050406030204" pitchFamily="18" charset="0"/>
                                </a:rPr>
                                <m:t>𝑉</m:t>
                              </m:r>
                            </m:e>
                          </m:func>
                        </m:e>
                      </m:d>
                    </m:oMath>
                  </m:oMathPara>
                </a14:m>
                <a:endParaRPr kumimoji="1" lang="zh-CN" altLang="en-US" sz="1400" dirty="0"/>
              </a:p>
            </p:txBody>
          </p:sp>
        </mc:Choice>
        <mc:Fallback xmlns="">
          <p:sp>
            <p:nvSpPr>
              <p:cNvPr id="18" name="文本框 17">
                <a:extLst>
                  <a:ext uri="{FF2B5EF4-FFF2-40B4-BE49-F238E27FC236}">
                    <a16:creationId xmlns:a16="http://schemas.microsoft.com/office/drawing/2014/main" id="{EB23FDE4-3850-40F2-BDE2-092A39E9A29C}"/>
                  </a:ext>
                </a:extLst>
              </p:cNvPr>
              <p:cNvSpPr txBox="1">
                <a:spLocks noRot="1" noChangeAspect="1" noMove="1" noResize="1" noEditPoints="1" noAdjustHandles="1" noChangeArrowheads="1" noChangeShapeType="1" noTextEdit="1"/>
              </p:cNvSpPr>
              <p:nvPr/>
            </p:nvSpPr>
            <p:spPr>
              <a:xfrm>
                <a:off x="5534345" y="1473412"/>
                <a:ext cx="6218713" cy="1708160"/>
              </a:xfrm>
              <a:prstGeom prst="rect">
                <a:avLst/>
              </a:prstGeom>
              <a:blipFill>
                <a:blip r:embed="rId4"/>
                <a:stretch>
                  <a:fillRect l="-204"/>
                </a:stretch>
              </a:blipFill>
            </p:spPr>
            <p:txBody>
              <a:bodyPr/>
              <a:lstStyle/>
              <a:p>
                <a:r>
                  <a:rPr lang="zh-CN" altLang="en-US">
                    <a:noFill/>
                  </a:rPr>
                  <a:t> </a:t>
                </a:r>
              </a:p>
            </p:txBody>
          </p:sp>
        </mc:Fallback>
      </mc:AlternateContent>
      <p:sp>
        <p:nvSpPr>
          <p:cNvPr id="23" name="圆角矩形 22">
            <a:extLst>
              <a:ext uri="{FF2B5EF4-FFF2-40B4-BE49-F238E27FC236}">
                <a16:creationId xmlns:a16="http://schemas.microsoft.com/office/drawing/2014/main" id="{264BA3EC-5119-7316-A23D-4A16734C4830}"/>
              </a:ext>
            </a:extLst>
          </p:cNvPr>
          <p:cNvSpPr/>
          <p:nvPr/>
        </p:nvSpPr>
        <p:spPr>
          <a:xfrm>
            <a:off x="5374371" y="3479470"/>
            <a:ext cx="6378687" cy="3025650"/>
          </a:xfrm>
          <a:prstGeom prst="roundRect">
            <a:avLst>
              <a:gd name="adj" fmla="val 8439"/>
            </a:avLst>
          </a:prstGeom>
          <a:no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4" name="文本框 23">
            <a:extLst>
              <a:ext uri="{FF2B5EF4-FFF2-40B4-BE49-F238E27FC236}">
                <a16:creationId xmlns:a16="http://schemas.microsoft.com/office/drawing/2014/main" id="{47968E2F-69D6-B3F1-278C-1F849FB0CB88}"/>
              </a:ext>
            </a:extLst>
          </p:cNvPr>
          <p:cNvSpPr txBox="1"/>
          <p:nvPr/>
        </p:nvSpPr>
        <p:spPr>
          <a:xfrm>
            <a:off x="7568412" y="3566855"/>
            <a:ext cx="2588217" cy="830997"/>
          </a:xfrm>
          <a:prstGeom prst="rect">
            <a:avLst/>
          </a:prstGeom>
          <a:noFill/>
        </p:spPr>
        <p:txBody>
          <a:bodyPr wrap="square" rtlCol="0">
            <a:spAutoFit/>
          </a:bodyPr>
          <a:lstStyle/>
          <a:p>
            <a:r>
              <a:rPr lang="zh-CN" altLang="en-US" sz="2400" b="1" i="0" dirty="0">
                <a:effectLst/>
                <a:latin typeface="Microsoft YaHei" panose="020B0503020204020204" pitchFamily="34" charset="-122"/>
                <a:ea typeface="Microsoft YaHei" panose="020B0503020204020204" pitchFamily="34" charset="-122"/>
              </a:rPr>
              <a:t>匈牙利算法</a:t>
            </a:r>
          </a:p>
          <a:p>
            <a:endParaRPr kumimoji="1" lang="zh-CN" altLang="en-US" sz="2400" b="1" dirty="0">
              <a:latin typeface="Microsoft YaHei" panose="020B0503020204020204" pitchFamily="34" charset="-122"/>
              <a:ea typeface="Microsoft YaHei" panose="020B0503020204020204" pitchFamily="34" charset="-122"/>
            </a:endParaRPr>
          </a:p>
        </p:txBody>
      </p:sp>
      <p:cxnSp>
        <p:nvCxnSpPr>
          <p:cNvPr id="25" name="直线连接符 24">
            <a:extLst>
              <a:ext uri="{FF2B5EF4-FFF2-40B4-BE49-F238E27FC236}">
                <a16:creationId xmlns:a16="http://schemas.microsoft.com/office/drawing/2014/main" id="{567CCF88-02A8-93E2-86C0-406A3DDACA50}"/>
              </a:ext>
            </a:extLst>
          </p:cNvPr>
          <p:cNvCxnSpPr/>
          <p:nvPr/>
        </p:nvCxnSpPr>
        <p:spPr>
          <a:xfrm>
            <a:off x="6676991" y="4083428"/>
            <a:ext cx="3580109" cy="0"/>
          </a:xfrm>
          <a:prstGeom prst="line">
            <a:avLst/>
          </a:prstGeom>
          <a:ln w="28575">
            <a:solidFill>
              <a:srgbClr val="86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BBE1D768-DE3F-EA43-73C1-5F1C33F3BF1F}"/>
                  </a:ext>
                </a:extLst>
              </p:cNvPr>
              <p:cNvSpPr txBox="1"/>
              <p:nvPr/>
            </p:nvSpPr>
            <p:spPr>
              <a:xfrm>
                <a:off x="5534345" y="4162230"/>
                <a:ext cx="6218713" cy="2593402"/>
              </a:xfrm>
              <a:prstGeom prst="rect">
                <a:avLst/>
              </a:prstGeom>
              <a:noFill/>
            </p:spPr>
            <p:txBody>
              <a:bodyPr wrap="square" rtlCol="0">
                <a:spAutoFit/>
              </a:bodyPr>
              <a:lstStyle/>
              <a:p>
                <a:pPr>
                  <a:lnSpc>
                    <a:spcPct val="150000"/>
                  </a:lnSpc>
                </a:pPr>
                <a:r>
                  <a:rPr lang="zh-CN" altLang="en-US" sz="1400" b="0" i="0" dirty="0">
                    <a:solidFill>
                      <a:srgbClr val="333333"/>
                    </a:solidFill>
                    <a:effectLst/>
                    <a:latin typeface="Microsoft YaHei" panose="020B0503020204020204" pitchFamily="34" charset="-122"/>
                    <a:ea typeface="Microsoft YaHei" panose="020B0503020204020204" pitchFamily="34" charset="-122"/>
                  </a:rPr>
                  <a:t>对权重矩阵：</a:t>
                </a:r>
                <a:r>
                  <a:rPr lang="zh-CN" altLang="en-US" sz="1400" b="1" i="0" dirty="0">
                    <a:solidFill>
                      <a:srgbClr val="333333"/>
                    </a:solidFill>
                    <a:effectLst/>
                    <a:latin typeface="Microsoft YaHei" panose="020B0503020204020204" pitchFamily="34" charset="-122"/>
                    <a:ea typeface="Microsoft YaHei" panose="020B0503020204020204" pitchFamily="34" charset="-122"/>
                  </a:rPr>
                  <a:t>挑出一组互不冲突的位置，使它们的权重和最小</a:t>
                </a:r>
                <a:r>
                  <a:rPr lang="zh-CN" altLang="en-US" sz="1400" b="0" i="0" dirty="0">
                    <a:solidFill>
                      <a:srgbClr val="333333"/>
                    </a:solidFill>
                    <a:effectLst/>
                    <a:latin typeface="Microsoft YaHei" panose="020B0503020204020204" pitchFamily="34" charset="-122"/>
                    <a:ea typeface="Microsoft YaHei" panose="020B0503020204020204" pitchFamily="34" charset="-122"/>
                  </a:rPr>
                  <a:t>。</a:t>
                </a:r>
                <a:endParaRPr lang="en-US" altLang="zh-CN" sz="1400" b="0" i="0" dirty="0">
                  <a:solidFill>
                    <a:srgbClr val="333333"/>
                  </a:solidFill>
                  <a:effectLst/>
                  <a:latin typeface="Microsoft YaHei" panose="020B0503020204020204" pitchFamily="34" charset="-122"/>
                  <a:ea typeface="Microsoft YaHei" panose="020B0503020204020204" pitchFamily="34" charset="-122"/>
                </a:endParaRPr>
              </a:p>
              <a:p>
                <a:pPr>
                  <a:lnSpc>
                    <a:spcPct val="150000"/>
                  </a:lnSpc>
                </a:pPr>
                <a:endParaRPr kumimoji="1" lang="en-US" altLang="zh-CN" sz="1200" dirty="0">
                  <a:solidFill>
                    <a:srgbClr val="333333"/>
                  </a:solidFill>
                  <a:latin typeface="Microsoft YaHei" panose="020B0503020204020204" pitchFamily="34" charset="-122"/>
                  <a:ea typeface="Microsoft YaHei" panose="020B0503020204020204" pitchFamily="34" charset="-122"/>
                </a:endParaRPr>
              </a:p>
              <a:p>
                <a:pPr marL="342900" indent="-342900">
                  <a:lnSpc>
                    <a:spcPct val="150000"/>
                  </a:lnSpc>
                  <a:buAutoNum type="arabicPeriod"/>
                </a:pPr>
                <a:r>
                  <a:rPr lang="zh-CN" altLang="en-US" sz="1400" dirty="0">
                    <a:latin typeface="Microsoft YaHei" panose="020B0503020204020204" pitchFamily="34" charset="-122"/>
                    <a:ea typeface="Microsoft YaHei" panose="020B0503020204020204" pitchFamily="34" charset="-122"/>
                  </a:rPr>
                  <a:t>每行减去最小值，每列减去最小值</a:t>
                </a:r>
                <a:endParaRPr lang="en-US" altLang="zh-CN" sz="1400" dirty="0">
                  <a:latin typeface="Microsoft YaHei" panose="020B0503020204020204" pitchFamily="34" charset="-122"/>
                  <a:ea typeface="Microsoft YaHei" panose="020B0503020204020204" pitchFamily="34" charset="-122"/>
                </a:endParaRPr>
              </a:p>
              <a:p>
                <a:pPr marL="342900" indent="-342900">
                  <a:lnSpc>
                    <a:spcPct val="150000"/>
                  </a:lnSpc>
                  <a:buAutoNum type="arabicPeriod"/>
                </a:pPr>
                <a:r>
                  <a:rPr lang="zh-CN" altLang="en-US" sz="1400" dirty="0">
                    <a:latin typeface="Microsoft YaHei" panose="020B0503020204020204" pitchFamily="34" charset="-122"/>
                    <a:ea typeface="Microsoft YaHei" panose="020B0503020204020204" pitchFamily="34" charset="-122"/>
                  </a:rPr>
                  <a:t>找</a:t>
                </a:r>
                <a:r>
                  <a:rPr lang="en-US" altLang="zh-CN" sz="1400" dirty="0">
                    <a:latin typeface="Microsoft YaHei" panose="020B0503020204020204" pitchFamily="34" charset="-122"/>
                    <a:ea typeface="Microsoft YaHei" panose="020B0503020204020204" pitchFamily="34" charset="-122"/>
                  </a:rPr>
                  <a:t>0</a:t>
                </a:r>
                <a:r>
                  <a:rPr lang="zh-CN" altLang="en-US" sz="1400" dirty="0">
                    <a:latin typeface="Microsoft YaHei" panose="020B0503020204020204" pitchFamily="34" charset="-122"/>
                    <a:ea typeface="Microsoft YaHei" panose="020B0503020204020204" pitchFamily="34" charset="-122"/>
                  </a:rPr>
                  <a:t>匹配：选出尽量少的行和列，把所有的 </a:t>
                </a:r>
                <a:r>
                  <a:rPr lang="en-US" altLang="zh-CN" sz="1400" dirty="0">
                    <a:latin typeface="Microsoft YaHei" panose="020B0503020204020204" pitchFamily="34" charset="-122"/>
                    <a:ea typeface="Microsoft YaHei" panose="020B0503020204020204" pitchFamily="34" charset="-122"/>
                  </a:rPr>
                  <a:t>0 </a:t>
                </a:r>
                <a:r>
                  <a:rPr lang="zh-CN" altLang="en-US" sz="1400" dirty="0">
                    <a:latin typeface="Microsoft YaHei" panose="020B0503020204020204" pitchFamily="34" charset="-122"/>
                    <a:ea typeface="Microsoft YaHei" panose="020B0503020204020204" pitchFamily="34" charset="-122"/>
                  </a:rPr>
                  <a:t>都覆盖掉</a:t>
                </a:r>
                <a:endParaRPr lang="en-US" altLang="zh-CN" sz="1400" dirty="0">
                  <a:latin typeface="Microsoft YaHei" panose="020B0503020204020204" pitchFamily="34" charset="-122"/>
                  <a:ea typeface="Microsoft YaHei" panose="020B0503020204020204" pitchFamily="34" charset="-122"/>
                </a:endParaRPr>
              </a:p>
              <a:p>
                <a:pPr marL="342900" indent="-342900">
                  <a:lnSpc>
                    <a:spcPct val="150000"/>
                  </a:lnSpc>
                  <a:buAutoNum type="arabicPeriod"/>
                </a:pPr>
                <a:r>
                  <a:rPr lang="zh-CN" altLang="en-US" sz="1400" dirty="0">
                    <a:latin typeface="Microsoft YaHei" panose="020B0503020204020204" pitchFamily="34" charset="-122"/>
                    <a:ea typeface="Microsoft YaHei" panose="020B0503020204020204" pitchFamily="34" charset="-122"/>
                  </a:rPr>
                  <a:t>如果</a:t>
                </a:r>
                <a:r>
                  <a:rPr lang="en-US" altLang="zh-CN" sz="1400" dirty="0">
                    <a:latin typeface="Microsoft YaHei" panose="020B0503020204020204" pitchFamily="34" charset="-122"/>
                    <a:ea typeface="Microsoft YaHei" panose="020B0503020204020204" pitchFamily="34" charset="-122"/>
                  </a:rPr>
                  <a:t>0</a:t>
                </a:r>
                <a:r>
                  <a:rPr lang="zh-CN" altLang="en-US" sz="1400" dirty="0">
                    <a:latin typeface="Microsoft YaHei" panose="020B0503020204020204" pitchFamily="34" charset="-122"/>
                    <a:ea typeface="Microsoft YaHei" panose="020B0503020204020204" pitchFamily="34" charset="-122"/>
                  </a:rPr>
                  <a:t>不够多：找到当前没被覆盖的最小元素，所有未被覆盖的元素减去该值，所有被“两条线同时覆盖”的元素加上该值</a:t>
                </a:r>
                <a:endParaRPr lang="en-US" altLang="zh-CN" sz="1400" dirty="0">
                  <a:latin typeface="Microsoft YaHei" panose="020B0503020204020204" pitchFamily="34" charset="-122"/>
                  <a:ea typeface="Microsoft YaHei" panose="020B0503020204020204" pitchFamily="34" charset="-122"/>
                </a:endParaRPr>
              </a:p>
              <a:p>
                <a:pPr>
                  <a:lnSpc>
                    <a:spcPct val="150000"/>
                  </a:lnSpc>
                </a:pPr>
                <a14:m>
                  <m:oMathPara xmlns:m="http://schemas.openxmlformats.org/officeDocument/2006/math">
                    <m:oMathParaPr>
                      <m:jc m:val="centerGroup"/>
                    </m:oMathParaPr>
                    <m:oMath xmlns:m="http://schemas.openxmlformats.org/officeDocument/2006/math">
                      <m:r>
                        <a:rPr lang="en-US" altLang="zh-CN" sz="1400" i="1" dirty="0" smtClean="0">
                          <a:latin typeface="Cambria Math" panose="02040503050406030204" pitchFamily="18" charset="0"/>
                          <a:ea typeface="Microsoft YaHei" panose="020B0503020204020204" pitchFamily="34" charset="-122"/>
                        </a:rPr>
                        <m:t>𝑂</m:t>
                      </m:r>
                      <m:d>
                        <m:dPr>
                          <m:ctrlPr>
                            <a:rPr lang="en-US" altLang="zh-CN" sz="1400" i="1" dirty="0" smtClean="0">
                              <a:latin typeface="Cambria Math" panose="02040503050406030204" pitchFamily="18" charset="0"/>
                              <a:ea typeface="Microsoft YaHei" panose="020B0503020204020204" pitchFamily="34" charset="-122"/>
                            </a:rPr>
                          </m:ctrlPr>
                        </m:dPr>
                        <m:e>
                          <m:sSup>
                            <m:sSupPr>
                              <m:ctrlPr>
                                <a:rPr lang="en-US" altLang="zh-CN" sz="1400" i="1" dirty="0" smtClean="0">
                                  <a:latin typeface="Cambria Math" panose="02040503050406030204" pitchFamily="18" charset="0"/>
                                  <a:ea typeface="Microsoft YaHei" panose="020B0503020204020204" pitchFamily="34" charset="-122"/>
                                </a:rPr>
                              </m:ctrlPr>
                            </m:sSupPr>
                            <m:e>
                              <m:r>
                                <a:rPr lang="en-US" altLang="zh-CN" sz="1400" i="1" dirty="0" smtClean="0">
                                  <a:latin typeface="Cambria Math" panose="02040503050406030204" pitchFamily="18" charset="0"/>
                                  <a:ea typeface="Microsoft YaHei" panose="020B0503020204020204" pitchFamily="34" charset="-122"/>
                                </a:rPr>
                                <m:t>𝑛</m:t>
                              </m:r>
                            </m:e>
                            <m:sup>
                              <m:r>
                                <a:rPr lang="en-US" altLang="zh-CN" sz="1400" i="1" dirty="0" smtClean="0">
                                  <a:latin typeface="Cambria Math" panose="02040503050406030204" pitchFamily="18" charset="0"/>
                                  <a:ea typeface="Microsoft YaHei" panose="020B0503020204020204" pitchFamily="34" charset="-122"/>
                                </a:rPr>
                                <m:t>3</m:t>
                              </m:r>
                            </m:sup>
                          </m:sSup>
                        </m:e>
                      </m:d>
                    </m:oMath>
                  </m:oMathPara>
                </a14:m>
                <a:endParaRPr lang="zh-CN" altLang="en-US" sz="1400" dirty="0">
                  <a:latin typeface="Microsoft YaHei" panose="020B0503020204020204" pitchFamily="34" charset="-122"/>
                  <a:ea typeface="Microsoft YaHei" panose="020B0503020204020204" pitchFamily="34" charset="-122"/>
                </a:endParaRPr>
              </a:p>
              <a:p>
                <a:pPr>
                  <a:lnSpc>
                    <a:spcPct val="150000"/>
                  </a:lnSpc>
                </a:pPr>
                <a:endParaRPr lang="en-US" altLang="zh-CN" sz="1400" b="0" i="0" dirty="0">
                  <a:solidFill>
                    <a:srgbClr val="333333"/>
                  </a:solidFill>
                  <a:effectLst/>
                  <a:latin typeface="Microsoft YaHei" panose="020B0503020204020204" pitchFamily="34" charset="-122"/>
                  <a:ea typeface="Microsoft YaHei" panose="020B0503020204020204" pitchFamily="34" charset="-122"/>
                </a:endParaRPr>
              </a:p>
            </p:txBody>
          </p:sp>
        </mc:Choice>
        <mc:Fallback xmlns="">
          <p:sp>
            <p:nvSpPr>
              <p:cNvPr id="28" name="文本框 27">
                <a:extLst>
                  <a:ext uri="{FF2B5EF4-FFF2-40B4-BE49-F238E27FC236}">
                    <a16:creationId xmlns:a16="http://schemas.microsoft.com/office/drawing/2014/main" id="{BBE1D768-DE3F-EA43-73C1-5F1C33F3BF1F}"/>
                  </a:ext>
                </a:extLst>
              </p:cNvPr>
              <p:cNvSpPr txBox="1">
                <a:spLocks noRot="1" noChangeAspect="1" noMove="1" noResize="1" noEditPoints="1" noAdjustHandles="1" noChangeArrowheads="1" noChangeShapeType="1" noTextEdit="1"/>
              </p:cNvSpPr>
              <p:nvPr/>
            </p:nvSpPr>
            <p:spPr>
              <a:xfrm>
                <a:off x="5534345" y="4162230"/>
                <a:ext cx="6218713" cy="2593402"/>
              </a:xfrm>
              <a:prstGeom prst="rect">
                <a:avLst/>
              </a:prstGeom>
              <a:blipFill>
                <a:blip r:embed="rId5"/>
                <a:stretch>
                  <a:fillRect l="-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5941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9. </a:t>
            </a:r>
            <a:r>
              <a:rPr lang="zh-CN" altLang="en-US" dirty="0"/>
              <a:t>平摊分析</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sp>
        <p:nvSpPr>
          <p:cNvPr id="8" name="文本框 7">
            <a:extLst>
              <a:ext uri="{FF2B5EF4-FFF2-40B4-BE49-F238E27FC236}">
                <a16:creationId xmlns:a16="http://schemas.microsoft.com/office/drawing/2014/main" id="{2B76C8B9-85C6-3E33-CBE8-FAB1C5C8109B}"/>
              </a:ext>
            </a:extLst>
          </p:cNvPr>
          <p:cNvSpPr txBox="1"/>
          <p:nvPr/>
        </p:nvSpPr>
        <p:spPr>
          <a:xfrm>
            <a:off x="643939" y="1308098"/>
            <a:ext cx="11197972" cy="4613892"/>
          </a:xfrm>
          <a:prstGeom prst="rect">
            <a:avLst/>
          </a:prstGeom>
          <a:noFill/>
        </p:spPr>
        <p:txBody>
          <a:bodyPr wrap="square" rtlCol="0">
            <a:spAutoFit/>
          </a:bodyPr>
          <a:lstStyle/>
          <a:p>
            <a:pPr>
              <a:lnSpc>
                <a:spcPct val="150000"/>
              </a:lnSpc>
            </a:pPr>
            <a:r>
              <a:rPr lang="zh-CN" altLang="en-US" dirty="0">
                <a:latin typeface="Microsoft YaHei" panose="020B0503020204020204" pitchFamily="34" charset="-122"/>
                <a:ea typeface="Microsoft YaHei" panose="020B0503020204020204" pitchFamily="34" charset="-122"/>
              </a:rPr>
              <a:t>通过对一系列数据结构操作的总时间求平均，来分析每个操作的平均代价</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聚集分析：</a:t>
            </a:r>
            <a:r>
              <a:rPr lang="zh-CN" altLang="en-US" dirty="0">
                <a:latin typeface="Microsoft YaHei" panose="020B0503020204020204" pitchFamily="34" charset="-122"/>
                <a:ea typeface="Microsoft YaHei" panose="020B0503020204020204" pitchFamily="34" charset="-122"/>
              </a:rPr>
              <a:t>通过总运行时间求平均得到平摊时间</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记账法：</a:t>
            </a:r>
            <a:r>
              <a:rPr lang="zh-CN" altLang="en-US" dirty="0">
                <a:latin typeface="Microsoft YaHei" panose="020B0503020204020204" pitchFamily="34" charset="-122"/>
                <a:ea typeface="Microsoft YaHei" panose="020B0503020204020204" pitchFamily="34" charset="-122"/>
              </a:rPr>
              <a:t>对于不同操作赋予不同平摊代价，与实际代价的差额作为存款用于补偿</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势能法：</a:t>
            </a:r>
            <a:r>
              <a:rPr lang="zh-CN" altLang="en-US" dirty="0">
                <a:latin typeface="Microsoft YaHei" panose="020B0503020204020204" pitchFamily="34" charset="-122"/>
                <a:ea typeface="Microsoft YaHei" panose="020B0503020204020204" pitchFamily="34" charset="-122"/>
              </a:rPr>
              <a:t>定义势函数表示数据结构势能，每个操作的平摊代价为其实际代价 </a:t>
            </a:r>
            <a:r>
              <a:rPr lang="en" altLang="zh-CN" dirty="0">
                <a:latin typeface="Microsoft YaHei" panose="020B0503020204020204" pitchFamily="34" charset="-122"/>
                <a:ea typeface="Microsoft YaHei" panose="020B0503020204020204" pitchFamily="34" charset="-122"/>
              </a:rPr>
              <a:t>c</a:t>
            </a:r>
            <a:r>
              <a:rPr lang="en" altLang="zh-CN" baseline="-25000" dirty="0">
                <a:latin typeface="Microsoft YaHei" panose="020B0503020204020204" pitchFamily="34" charset="-122"/>
                <a:ea typeface="Microsoft YaHei" panose="020B0503020204020204" pitchFamily="34" charset="-122"/>
              </a:rPr>
              <a:t>i</a:t>
            </a:r>
            <a:r>
              <a:rPr lang="en"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加上由于该操作所增加的势</a:t>
            </a:r>
          </a:p>
          <a:p>
            <a:pPr>
              <a:lnSpc>
                <a:spcPct val="150000"/>
              </a:lnSpc>
            </a:pPr>
            <a:endParaRPr kumimoji="1" lang="en-US" altLang="zh-CN" dirty="0">
              <a:latin typeface="Microsoft YaHei" panose="020B0503020204020204" pitchFamily="34" charset="-122"/>
              <a:ea typeface="Microsoft YaHei" panose="020B0503020204020204" pitchFamily="34" charset="-122"/>
            </a:endParaRPr>
          </a:p>
          <a:p>
            <a:pPr>
              <a:lnSpc>
                <a:spcPct val="150000"/>
              </a:lnSpc>
            </a:pPr>
            <a:endParaRPr kumimoji="1" lang="en-US" altLang="zh-CN" dirty="0">
              <a:latin typeface="Microsoft YaHei" panose="020B0503020204020204" pitchFamily="34" charset="-122"/>
              <a:ea typeface="Microsoft YaHei" panose="020B0503020204020204" pitchFamily="34" charset="-122"/>
            </a:endParaRPr>
          </a:p>
          <a:p>
            <a:pPr>
              <a:lnSpc>
                <a:spcPct val="150000"/>
              </a:lnSpc>
            </a:pPr>
            <a:r>
              <a:rPr kumimoji="1" lang="zh-CN" altLang="en-US" b="1" dirty="0">
                <a:latin typeface="Microsoft YaHei" panose="020B0503020204020204" pitchFamily="34" charset="-122"/>
                <a:ea typeface="Microsoft YaHei" panose="020B0503020204020204" pitchFamily="34" charset="-122"/>
              </a:rPr>
              <a:t>势能函数设计</a:t>
            </a:r>
            <a:endParaRPr kumimoji="1" lang="en-US" altLang="zh-CN" b="1"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dirty="0">
                <a:latin typeface="Microsoft YaHei" panose="020B0503020204020204" pitchFamily="34" charset="-122"/>
                <a:ea typeface="Microsoft YaHei" panose="020B0503020204020204" pitchFamily="34" charset="-122"/>
              </a:rPr>
              <a:t>根据信息结构特征（元素数、节点度、标记数、子树大小、路径长度等）确定状态变量</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与实际成本关联</a:t>
            </a:r>
            <a:r>
              <a:rPr lang="zh-CN" altLang="en-US" dirty="0">
                <a:latin typeface="Microsoft YaHei" panose="020B0503020204020204" pitchFamily="34" charset="-122"/>
                <a:ea typeface="Microsoft YaHei" panose="020B0503020204020204" pitchFamily="34" charset="-122"/>
              </a:rPr>
              <a:t>：高成本操作释放势能，低成本操作积累势能。</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平摊成本计算</a:t>
            </a:r>
            <a:r>
              <a:rPr lang="zh-CN" altLang="en-US"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实际成本 </a:t>
            </a:r>
            <a:r>
              <a:rPr lang="en-US" altLang="zh-CN" b="1" dirty="0">
                <a:latin typeface="Microsoft YaHei" panose="020B0503020204020204" pitchFamily="34" charset="-122"/>
                <a:ea typeface="Microsoft YaHei" panose="020B0503020204020204" pitchFamily="34" charset="-122"/>
              </a:rPr>
              <a:t>+ </a:t>
            </a:r>
            <a:r>
              <a:rPr lang="el-GR" altLang="zh-CN" b="1" dirty="0">
                <a:latin typeface="Microsoft YaHei" panose="020B0503020204020204" pitchFamily="34" charset="-122"/>
                <a:ea typeface="Microsoft YaHei" panose="020B0503020204020204" pitchFamily="34" charset="-122"/>
              </a:rPr>
              <a:t>ΔΦ ≤ </a:t>
            </a:r>
            <a:r>
              <a:rPr lang="zh-CN" altLang="en-US" b="1" dirty="0">
                <a:latin typeface="Microsoft YaHei" panose="020B0503020204020204" pitchFamily="34" charset="-122"/>
                <a:ea typeface="Microsoft YaHei" panose="020B0503020204020204" pitchFamily="34" charset="-122"/>
              </a:rPr>
              <a:t>某常数</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非负性</a:t>
            </a:r>
            <a:r>
              <a:rPr lang="zh-CN" altLang="en-US" dirty="0">
                <a:latin typeface="Microsoft YaHei" panose="020B0503020204020204" pitchFamily="34" charset="-122"/>
                <a:ea typeface="Microsoft YaHei" panose="020B0503020204020204" pitchFamily="34" charset="-122"/>
              </a:rPr>
              <a:t>：初始势能为</a:t>
            </a:r>
            <a:r>
              <a:rPr lang="en-US" altLang="zh-CN" dirty="0">
                <a:latin typeface="Microsoft YaHei" panose="020B0503020204020204" pitchFamily="34" charset="-122"/>
                <a:ea typeface="Microsoft YaHei" panose="020B0503020204020204" pitchFamily="34" charset="-122"/>
              </a:rPr>
              <a:t>0</a:t>
            </a:r>
            <a:r>
              <a:rPr lang="zh-CN" altLang="en-US" dirty="0">
                <a:latin typeface="Microsoft YaHei" panose="020B0503020204020204" pitchFamily="34" charset="-122"/>
                <a:ea typeface="Microsoft YaHei" panose="020B0503020204020204" pitchFamily="34" charset="-122"/>
              </a:rPr>
              <a:t>，操作后势能非负。</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38751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9. </a:t>
            </a:r>
            <a:r>
              <a:rPr lang="zh-CN" altLang="en-US" dirty="0"/>
              <a:t>平摊分析</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pic>
        <p:nvPicPr>
          <p:cNvPr id="4" name="图片 3">
            <a:extLst>
              <a:ext uri="{FF2B5EF4-FFF2-40B4-BE49-F238E27FC236}">
                <a16:creationId xmlns:a16="http://schemas.microsoft.com/office/drawing/2014/main" id="{AD373EA4-4001-05AD-A70B-C5FFC313A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10" y="1598934"/>
            <a:ext cx="7772400" cy="1830066"/>
          </a:xfrm>
          <a:prstGeom prst="rect">
            <a:avLst/>
          </a:prstGeom>
        </p:spPr>
      </p:pic>
      <p:sp>
        <p:nvSpPr>
          <p:cNvPr id="5" name="文本框 4">
            <a:extLst>
              <a:ext uri="{FF2B5EF4-FFF2-40B4-BE49-F238E27FC236}">
                <a16:creationId xmlns:a16="http://schemas.microsoft.com/office/drawing/2014/main" id="{866D58BD-A401-4574-5202-7EEAD60997D7}"/>
              </a:ext>
            </a:extLst>
          </p:cNvPr>
          <p:cNvSpPr txBox="1"/>
          <p:nvPr/>
        </p:nvSpPr>
        <p:spPr>
          <a:xfrm>
            <a:off x="976687" y="3823876"/>
            <a:ext cx="4966447" cy="2308324"/>
          </a:xfrm>
          <a:prstGeom prst="rect">
            <a:avLst/>
          </a:prstGeom>
          <a:noFill/>
        </p:spPr>
        <p:txBody>
          <a:bodyPr wrap="square" rtlCol="0">
            <a:spAutoFit/>
          </a:bodyPr>
          <a:lstStyle/>
          <a:p>
            <a:r>
              <a:rPr kumimoji="1" lang="zh-CN" altLang="en-US" sz="1600" b="1" dirty="0">
                <a:solidFill>
                  <a:srgbClr val="860000"/>
                </a:solidFill>
                <a:latin typeface="Microsoft YaHei" panose="020B0503020204020204" pitchFamily="34" charset="-122"/>
                <a:ea typeface="Microsoft YaHei" panose="020B0503020204020204" pitchFamily="34" charset="-122"/>
              </a:rPr>
              <a:t>法</a:t>
            </a:r>
            <a:r>
              <a:rPr kumimoji="1" lang="en-US" altLang="zh-CN" sz="1600" b="1" dirty="0">
                <a:solidFill>
                  <a:srgbClr val="860000"/>
                </a:solidFill>
                <a:latin typeface="Microsoft YaHei" panose="020B0503020204020204" pitchFamily="34" charset="-122"/>
                <a:ea typeface="Microsoft YaHei" panose="020B0503020204020204" pitchFamily="34" charset="-122"/>
              </a:rPr>
              <a:t>1</a:t>
            </a:r>
            <a:r>
              <a:rPr kumimoji="1" lang="zh-CN" altLang="en-US" sz="1600" b="1" dirty="0">
                <a:solidFill>
                  <a:srgbClr val="860000"/>
                </a:solidFill>
                <a:latin typeface="Microsoft YaHei" panose="020B0503020204020204" pitchFamily="34" charset="-122"/>
                <a:ea typeface="Microsoft YaHei" panose="020B0503020204020204" pitchFamily="34" charset="-122"/>
              </a:rPr>
              <a:t>：常规方法推导</a:t>
            </a:r>
            <a:endParaRPr kumimoji="1" lang="en-US" altLang="zh-CN" sz="1600" b="1" dirty="0">
              <a:solidFill>
                <a:srgbClr val="860000"/>
              </a:solidFill>
              <a:latin typeface="Microsoft YaHei" panose="020B0503020204020204" pitchFamily="34" charset="-122"/>
              <a:ea typeface="Microsoft YaHei" panose="020B0503020204020204" pitchFamily="34" charset="-122"/>
            </a:endParaRPr>
          </a:p>
          <a:p>
            <a:endParaRPr kumimoji="1" lang="en-US" altLang="zh-CN" sz="1600" b="1" dirty="0">
              <a:solidFill>
                <a:srgbClr val="860000"/>
              </a:solidFill>
              <a:latin typeface="Microsoft YaHei" panose="020B0503020204020204" pitchFamily="34" charset="-122"/>
              <a:ea typeface="Microsoft YaHei" panose="020B0503020204020204" pitchFamily="34" charset="-122"/>
            </a:endParaRPr>
          </a:p>
          <a:p>
            <a:pPr>
              <a:lnSpc>
                <a:spcPct val="150000"/>
              </a:lnSpc>
            </a:pPr>
            <a:r>
              <a:rPr kumimoji="1" lang="zh-CN" altLang="en-US" sz="1600" dirty="0">
                <a:latin typeface="Microsoft YaHei" panose="020B0503020204020204" pitchFamily="34" charset="-122"/>
                <a:ea typeface="Microsoft YaHei" panose="020B0503020204020204" pitchFamily="34" charset="-122"/>
              </a:rPr>
              <a:t>满了伸、空了收的倍增策略</a:t>
            </a:r>
            <a:endParaRPr kumimoji="1" lang="en-US" altLang="zh-CN" sz="1600" dirty="0">
              <a:latin typeface="Microsoft YaHei" panose="020B0503020204020204" pitchFamily="34" charset="-122"/>
              <a:ea typeface="Microsoft YaHei" panose="020B0503020204020204" pitchFamily="34" charset="-122"/>
            </a:endParaRPr>
          </a:p>
          <a:p>
            <a:pPr>
              <a:lnSpc>
                <a:spcPct val="150000"/>
              </a:lnSpc>
            </a:pPr>
            <a:r>
              <a:rPr kumimoji="1" lang="en-US" altLang="zh-CN" sz="1600" dirty="0">
                <a:latin typeface="Microsoft YaHei" panose="020B0503020204020204" pitchFamily="34" charset="-122"/>
                <a:ea typeface="Microsoft YaHei" panose="020B0503020204020204" pitchFamily="34" charset="-122"/>
              </a:rPr>
              <a:t>A</a:t>
            </a:r>
            <a:r>
              <a:rPr kumimoji="1" lang="zh-CN" altLang="en-US" sz="1600" dirty="0">
                <a:latin typeface="Microsoft YaHei" panose="020B0503020204020204" pitchFamily="34" charset="-122"/>
                <a:ea typeface="Microsoft YaHei" panose="020B0503020204020204" pitchFamily="34" charset="-122"/>
              </a:rPr>
              <a:t> </a:t>
            </a:r>
            <a:r>
              <a:rPr kumimoji="1" lang="en-US" altLang="zh-CN" sz="1600" dirty="0">
                <a:latin typeface="Microsoft YaHei" panose="020B0503020204020204" pitchFamily="34" charset="-122"/>
                <a:ea typeface="Microsoft YaHei" panose="020B0503020204020204" pitchFamily="34" charset="-122"/>
              </a:rPr>
              <a:t>num[T]-B</a:t>
            </a:r>
            <a:r>
              <a:rPr kumimoji="1" lang="zh-CN" altLang="en-US" sz="1600" dirty="0">
                <a:latin typeface="Microsoft YaHei" panose="020B0503020204020204" pitchFamily="34" charset="-122"/>
                <a:ea typeface="Microsoft YaHei" panose="020B0503020204020204" pitchFamily="34" charset="-122"/>
              </a:rPr>
              <a:t> </a:t>
            </a:r>
            <a:r>
              <a:rPr kumimoji="1" lang="en-US" altLang="zh-CN" sz="1600" dirty="0">
                <a:latin typeface="Microsoft YaHei" panose="020B0503020204020204" pitchFamily="34" charset="-122"/>
                <a:ea typeface="Microsoft YaHei" panose="020B0503020204020204" pitchFamily="34" charset="-122"/>
              </a:rPr>
              <a:t>size[T] / B</a:t>
            </a:r>
            <a:r>
              <a:rPr kumimoji="1" lang="zh-CN" altLang="en-US" sz="1600" dirty="0">
                <a:latin typeface="Microsoft YaHei" panose="020B0503020204020204" pitchFamily="34" charset="-122"/>
                <a:ea typeface="Microsoft YaHei" panose="020B0503020204020204" pitchFamily="34" charset="-122"/>
              </a:rPr>
              <a:t> </a:t>
            </a:r>
            <a:r>
              <a:rPr kumimoji="1" lang="en-US" altLang="zh-CN" sz="1600" dirty="0">
                <a:latin typeface="Microsoft YaHei" panose="020B0503020204020204" pitchFamily="34" charset="-122"/>
                <a:ea typeface="Microsoft YaHei" panose="020B0503020204020204" pitchFamily="34" charset="-122"/>
              </a:rPr>
              <a:t>size[T]-A</a:t>
            </a:r>
            <a:r>
              <a:rPr kumimoji="1" lang="zh-CN" altLang="en-US" sz="1600" dirty="0">
                <a:latin typeface="Microsoft YaHei" panose="020B0503020204020204" pitchFamily="34" charset="-122"/>
                <a:ea typeface="Microsoft YaHei" panose="020B0503020204020204" pitchFamily="34" charset="-122"/>
              </a:rPr>
              <a:t> </a:t>
            </a:r>
            <a:r>
              <a:rPr kumimoji="1" lang="en-US" altLang="zh-CN" sz="1600" dirty="0">
                <a:latin typeface="Microsoft YaHei" panose="020B0503020204020204" pitchFamily="34" charset="-122"/>
                <a:ea typeface="Microsoft YaHei" panose="020B0503020204020204" pitchFamily="34" charset="-122"/>
              </a:rPr>
              <a:t>size[T]</a:t>
            </a:r>
          </a:p>
          <a:p>
            <a:pPr>
              <a:lnSpc>
                <a:spcPct val="150000"/>
              </a:lnSpc>
            </a:pPr>
            <a:r>
              <a:rPr lang="zh-CN" altLang="en-US" sz="1600" dirty="0">
                <a:latin typeface="Microsoft YaHei" panose="020B0503020204020204" pitchFamily="34" charset="-122"/>
                <a:ea typeface="Microsoft YaHei" panose="020B0503020204020204" pitchFamily="34" charset="-122"/>
              </a:rPr>
              <a:t>这两种往往只够管“扩容”或“收缩”其中之一</a:t>
            </a:r>
            <a:endParaRPr lang="en-US" altLang="zh-CN" sz="1600" dirty="0">
              <a:latin typeface="Microsoft YaHei" panose="020B0503020204020204" pitchFamily="34" charset="-122"/>
              <a:ea typeface="Microsoft YaHei" panose="020B0503020204020204" pitchFamily="34" charset="-122"/>
            </a:endParaRPr>
          </a:p>
          <a:p>
            <a:pPr>
              <a:lnSpc>
                <a:spcPct val="150000"/>
              </a:lnSpc>
            </a:pPr>
            <a:r>
              <a:rPr lang="en-US" altLang="zh-CN" sz="1600" dirty="0">
                <a:latin typeface="Microsoft YaHei" panose="020B0503020204020204" pitchFamily="34" charset="-122"/>
                <a:ea typeface="Microsoft YaHei" panose="020B0503020204020204" pitchFamily="34" charset="-122"/>
              </a:rPr>
              <a:t>=&gt; </a:t>
            </a:r>
            <a:r>
              <a:rPr lang="zh-CN" altLang="en-US" sz="1600" dirty="0">
                <a:latin typeface="Microsoft YaHei" panose="020B0503020204020204" pitchFamily="34" charset="-122"/>
                <a:ea typeface="Microsoft YaHei" panose="020B0503020204020204" pitchFamily="34" charset="-122"/>
              </a:rPr>
              <a:t>综合，具体分析两个操作</a:t>
            </a:r>
          </a:p>
          <a:p>
            <a:endParaRPr kumimoji="1" lang="zh-CN" altLang="en-US" sz="1600" b="1" dirty="0">
              <a:latin typeface="Microsoft YaHei" panose="020B0503020204020204" pitchFamily="34" charset="-122"/>
              <a:ea typeface="Microsoft YaHei" panose="020B0503020204020204" pitchFamily="34" charset="-122"/>
            </a:endParaRPr>
          </a:p>
        </p:txBody>
      </p:sp>
      <p:sp>
        <p:nvSpPr>
          <p:cNvPr id="6" name="文本框 5">
            <a:extLst>
              <a:ext uri="{FF2B5EF4-FFF2-40B4-BE49-F238E27FC236}">
                <a16:creationId xmlns:a16="http://schemas.microsoft.com/office/drawing/2014/main" id="{808716AA-7D8F-3D78-AAB0-BF0DF322872E}"/>
              </a:ext>
            </a:extLst>
          </p:cNvPr>
          <p:cNvSpPr txBox="1"/>
          <p:nvPr/>
        </p:nvSpPr>
        <p:spPr>
          <a:xfrm>
            <a:off x="6096000" y="3823876"/>
            <a:ext cx="4966447" cy="1279902"/>
          </a:xfrm>
          <a:prstGeom prst="rect">
            <a:avLst/>
          </a:prstGeom>
          <a:noFill/>
        </p:spPr>
        <p:txBody>
          <a:bodyPr wrap="square" rtlCol="0">
            <a:spAutoFit/>
          </a:bodyPr>
          <a:lstStyle/>
          <a:p>
            <a:r>
              <a:rPr kumimoji="1" lang="zh-CN" altLang="en-US" sz="1600" b="1" dirty="0">
                <a:solidFill>
                  <a:srgbClr val="860000"/>
                </a:solidFill>
                <a:latin typeface="Microsoft YaHei" panose="020B0503020204020204" pitchFamily="34" charset="-122"/>
                <a:ea typeface="Microsoft YaHei" panose="020B0503020204020204" pitchFamily="34" charset="-122"/>
              </a:rPr>
              <a:t>法</a:t>
            </a:r>
            <a:r>
              <a:rPr kumimoji="1" lang="en-US" altLang="zh-CN" sz="1600" b="1" dirty="0">
                <a:solidFill>
                  <a:srgbClr val="860000"/>
                </a:solidFill>
                <a:latin typeface="Microsoft YaHei" panose="020B0503020204020204" pitchFamily="34" charset="-122"/>
                <a:ea typeface="Microsoft YaHei" panose="020B0503020204020204" pitchFamily="34" charset="-122"/>
              </a:rPr>
              <a:t>2</a:t>
            </a:r>
            <a:r>
              <a:rPr kumimoji="1" lang="zh-CN" altLang="en-US" sz="1600" b="1" dirty="0">
                <a:solidFill>
                  <a:srgbClr val="860000"/>
                </a:solidFill>
                <a:latin typeface="Microsoft YaHei" panose="020B0503020204020204" pitchFamily="34" charset="-122"/>
                <a:ea typeface="Microsoft YaHei" panose="020B0503020204020204" pitchFamily="34" charset="-122"/>
              </a:rPr>
              <a:t>：非负性排除</a:t>
            </a:r>
            <a:endParaRPr kumimoji="1" lang="en-US" altLang="zh-CN" sz="1600" b="1" dirty="0">
              <a:solidFill>
                <a:srgbClr val="860000"/>
              </a:solidFill>
              <a:latin typeface="Microsoft YaHei" panose="020B0503020204020204" pitchFamily="34" charset="-122"/>
              <a:ea typeface="Microsoft YaHei" panose="020B0503020204020204" pitchFamily="34" charset="-122"/>
            </a:endParaRPr>
          </a:p>
          <a:p>
            <a:endParaRPr kumimoji="1" lang="en-US" altLang="zh-CN" sz="1600" b="1" dirty="0">
              <a:solidFill>
                <a:srgbClr val="860000"/>
              </a:solidFill>
              <a:latin typeface="Microsoft YaHei" panose="020B0503020204020204" pitchFamily="34" charset="-122"/>
              <a:ea typeface="Microsoft YaHei" panose="020B0503020204020204" pitchFamily="34" charset="-122"/>
            </a:endParaRPr>
          </a:p>
          <a:p>
            <a:pPr>
              <a:lnSpc>
                <a:spcPct val="150000"/>
              </a:lnSpc>
            </a:pPr>
            <a:r>
              <a:rPr kumimoji="1" lang="zh-CN" altLang="en-US" sz="1600" dirty="0">
                <a:latin typeface="Microsoft YaHei" panose="020B0503020204020204" pitchFamily="34" charset="-122"/>
                <a:ea typeface="Microsoft YaHei" panose="020B0503020204020204" pitchFamily="34" charset="-122"/>
              </a:rPr>
              <a:t>初始状态排序</a:t>
            </a:r>
            <a:r>
              <a:rPr kumimoji="1" lang="en-US" altLang="zh-CN" sz="1600" dirty="0">
                <a:latin typeface="Microsoft YaHei" panose="020B0503020204020204" pitchFamily="34" charset="-122"/>
                <a:ea typeface="Microsoft YaHei" panose="020B0503020204020204" pitchFamily="34" charset="-122"/>
              </a:rPr>
              <a:t>AD</a:t>
            </a:r>
          </a:p>
          <a:p>
            <a:pPr>
              <a:lnSpc>
                <a:spcPct val="150000"/>
              </a:lnSpc>
            </a:pPr>
            <a:r>
              <a:rPr kumimoji="1" lang="zh-CN" altLang="en-US" sz="1600" dirty="0">
                <a:latin typeface="Microsoft YaHei" panose="020B0503020204020204" pitchFamily="34" charset="-122"/>
                <a:ea typeface="Microsoft YaHei" panose="020B0503020204020204" pitchFamily="34" charset="-122"/>
              </a:rPr>
              <a:t>扩容状态排除</a:t>
            </a:r>
            <a:r>
              <a:rPr kumimoji="1" lang="en-US" altLang="zh-CN" sz="1600" dirty="0">
                <a:latin typeface="Microsoft YaHei" panose="020B0503020204020204" pitchFamily="34" charset="-122"/>
                <a:ea typeface="Microsoft YaHei" panose="020B0503020204020204" pitchFamily="34" charset="-122"/>
              </a:rPr>
              <a:t>B</a:t>
            </a:r>
            <a:endParaRPr kumimoji="1" lang="zh-CN" alt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90803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14" name="圆角矩形 13">
            <a:extLst>
              <a:ext uri="{FF2B5EF4-FFF2-40B4-BE49-F238E27FC236}">
                <a16:creationId xmlns:a16="http://schemas.microsoft.com/office/drawing/2014/main" id="{2415432A-D28B-2F39-EB2E-B69306CD66BE}"/>
              </a:ext>
            </a:extLst>
          </p:cNvPr>
          <p:cNvSpPr/>
          <p:nvPr/>
        </p:nvSpPr>
        <p:spPr>
          <a:xfrm>
            <a:off x="4195406" y="2613719"/>
            <a:ext cx="3829878" cy="616500"/>
          </a:xfrm>
          <a:prstGeom prst="roundRect">
            <a:avLst/>
          </a:prstGeom>
          <a:solidFill>
            <a:srgbClr val="F2ECEC"/>
          </a:solidFill>
          <a:ln>
            <a:solidFill>
              <a:srgbClr val="F2ECE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6" name="圆角矩形 5">
            <a:extLst>
              <a:ext uri="{FF2B5EF4-FFF2-40B4-BE49-F238E27FC236}">
                <a16:creationId xmlns:a16="http://schemas.microsoft.com/office/drawing/2014/main" id="{DC6B2AEE-6BE6-AC87-C57F-46B684DDA302}"/>
              </a:ext>
            </a:extLst>
          </p:cNvPr>
          <p:cNvSpPr/>
          <p:nvPr/>
        </p:nvSpPr>
        <p:spPr>
          <a:xfrm>
            <a:off x="869110" y="1232454"/>
            <a:ext cx="2602960" cy="2602487"/>
          </a:xfrm>
          <a:prstGeom prst="roundRect">
            <a:avLst>
              <a:gd name="adj" fmla="val 8520"/>
            </a:avLst>
          </a:prstGeom>
          <a:noFill/>
          <a:ln w="28575">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5" name="圆角矩形 4">
            <a:extLst>
              <a:ext uri="{FF2B5EF4-FFF2-40B4-BE49-F238E27FC236}">
                <a16:creationId xmlns:a16="http://schemas.microsoft.com/office/drawing/2014/main" id="{088D6904-6C85-B7BE-F387-28331E66603F}"/>
              </a:ext>
            </a:extLst>
          </p:cNvPr>
          <p:cNvSpPr/>
          <p:nvPr/>
        </p:nvSpPr>
        <p:spPr>
          <a:xfrm>
            <a:off x="1033670" y="1378228"/>
            <a:ext cx="2266121" cy="540000"/>
          </a:xfrm>
          <a:prstGeom prst="roundRect">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10. </a:t>
            </a:r>
            <a:r>
              <a:rPr lang="zh-CN" altLang="en-US" dirty="0"/>
              <a:t>问题复杂度理论</a:t>
            </a:r>
          </a:p>
        </p:txBody>
      </p:sp>
      <p:sp>
        <p:nvSpPr>
          <p:cNvPr id="3" name="文本框 2">
            <a:extLst>
              <a:ext uri="{FF2B5EF4-FFF2-40B4-BE49-F238E27FC236}">
                <a16:creationId xmlns:a16="http://schemas.microsoft.com/office/drawing/2014/main" id="{B378AD8E-8065-A895-0063-F049B3DB2D32}"/>
              </a:ext>
            </a:extLst>
          </p:cNvPr>
          <p:cNvSpPr txBox="1"/>
          <p:nvPr/>
        </p:nvSpPr>
        <p:spPr>
          <a:xfrm>
            <a:off x="1279928"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算法评价指标</a:t>
            </a:r>
          </a:p>
        </p:txBody>
      </p:sp>
      <p:sp>
        <p:nvSpPr>
          <p:cNvPr id="4" name="文本框 3">
            <a:extLst>
              <a:ext uri="{FF2B5EF4-FFF2-40B4-BE49-F238E27FC236}">
                <a16:creationId xmlns:a16="http://schemas.microsoft.com/office/drawing/2014/main" id="{1914996A-27CD-0393-5490-58295A5E0F44}"/>
              </a:ext>
            </a:extLst>
          </p:cNvPr>
          <p:cNvSpPr txBox="1"/>
          <p:nvPr/>
        </p:nvSpPr>
        <p:spPr>
          <a:xfrm>
            <a:off x="431788" y="1988173"/>
            <a:ext cx="3207026" cy="1706878"/>
          </a:xfrm>
          <a:prstGeom prst="rect">
            <a:avLst/>
          </a:prstGeom>
          <a:noFill/>
        </p:spPr>
        <p:txBody>
          <a:bodyPr wrap="square" rtlCol="0">
            <a:spAutoFit/>
          </a:bodyPr>
          <a:lstStyle/>
          <a:p>
            <a:pPr marL="342900" indent="-342900" algn="ctr">
              <a:lnSpc>
                <a:spcPct val="150000"/>
              </a:lnSpc>
              <a:buAutoNum type="arabicPeriod"/>
            </a:pPr>
            <a:r>
              <a:rPr kumimoji="1" lang="zh-CN" altLang="en-US" dirty="0">
                <a:latin typeface="Microsoft YaHei" panose="020B0503020204020204" pitchFamily="34" charset="-122"/>
                <a:ea typeface="Microsoft YaHei" panose="020B0503020204020204" pitchFamily="34" charset="-122"/>
              </a:rPr>
              <a:t>正确性</a:t>
            </a:r>
            <a:endParaRPr kumimoji="1" lang="en-US" altLang="zh-CN" dirty="0">
              <a:latin typeface="Microsoft YaHei" panose="020B0503020204020204" pitchFamily="34" charset="-122"/>
              <a:ea typeface="Microsoft YaHei" panose="020B0503020204020204" pitchFamily="34" charset="-122"/>
            </a:endParaRPr>
          </a:p>
          <a:p>
            <a:pPr marL="342900" indent="-342900" algn="ctr">
              <a:lnSpc>
                <a:spcPct val="150000"/>
              </a:lnSpc>
              <a:buAutoNum type="arabicPeriod"/>
            </a:pPr>
            <a:r>
              <a:rPr kumimoji="1" lang="zh-CN" altLang="en-US" dirty="0">
                <a:latin typeface="Microsoft YaHei" panose="020B0503020204020204" pitchFamily="34" charset="-122"/>
                <a:ea typeface="Microsoft YaHei" panose="020B0503020204020204" pitchFamily="34" charset="-122"/>
              </a:rPr>
              <a:t>工作量</a:t>
            </a:r>
            <a:endParaRPr kumimoji="1" lang="en-US" altLang="zh-CN" dirty="0">
              <a:latin typeface="Microsoft YaHei" panose="020B0503020204020204" pitchFamily="34" charset="-122"/>
              <a:ea typeface="Microsoft YaHei" panose="020B0503020204020204" pitchFamily="34" charset="-122"/>
            </a:endParaRPr>
          </a:p>
          <a:p>
            <a:pPr marL="342900" indent="-342900" algn="ctr">
              <a:lnSpc>
                <a:spcPct val="150000"/>
              </a:lnSpc>
              <a:buAutoNum type="arabicPeriod"/>
            </a:pPr>
            <a:r>
              <a:rPr kumimoji="1" lang="zh-CN" altLang="en-US" dirty="0">
                <a:latin typeface="Microsoft YaHei" panose="020B0503020204020204" pitchFamily="34" charset="-122"/>
                <a:ea typeface="Microsoft YaHei" panose="020B0503020204020204" pitchFamily="34" charset="-122"/>
              </a:rPr>
              <a:t>占用空间</a:t>
            </a:r>
            <a:endParaRPr kumimoji="1" lang="en-US" altLang="zh-CN" dirty="0">
              <a:latin typeface="Microsoft YaHei" panose="020B0503020204020204" pitchFamily="34" charset="-122"/>
              <a:ea typeface="Microsoft YaHei" panose="020B0503020204020204" pitchFamily="34" charset="-122"/>
            </a:endParaRPr>
          </a:p>
          <a:p>
            <a:pPr marL="342900" indent="-342900" algn="ctr">
              <a:lnSpc>
                <a:spcPct val="150000"/>
              </a:lnSpc>
              <a:buAutoNum type="arabicPeriod"/>
            </a:pPr>
            <a:r>
              <a:rPr kumimoji="1" lang="zh-CN" altLang="en-US" dirty="0">
                <a:latin typeface="Microsoft YaHei" panose="020B0503020204020204" pitchFamily="34" charset="-122"/>
                <a:ea typeface="Microsoft YaHei" panose="020B0503020204020204" pitchFamily="34" charset="-122"/>
              </a:rPr>
              <a:t>简单性</a:t>
            </a:r>
          </a:p>
        </p:txBody>
      </p:sp>
      <p:sp>
        <p:nvSpPr>
          <p:cNvPr id="7" name="圆角矩形 6">
            <a:extLst>
              <a:ext uri="{FF2B5EF4-FFF2-40B4-BE49-F238E27FC236}">
                <a16:creationId xmlns:a16="http://schemas.microsoft.com/office/drawing/2014/main" id="{4D5B4DE2-D609-57BD-3461-B18A5E07F44F}"/>
              </a:ext>
            </a:extLst>
          </p:cNvPr>
          <p:cNvSpPr/>
          <p:nvPr/>
        </p:nvSpPr>
        <p:spPr>
          <a:xfrm>
            <a:off x="3803374" y="1232453"/>
            <a:ext cx="4598504" cy="2602487"/>
          </a:xfrm>
          <a:prstGeom prst="roundRect">
            <a:avLst>
              <a:gd name="adj" fmla="val 8520"/>
            </a:avLst>
          </a:prstGeom>
          <a:noFill/>
          <a:ln w="28575">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8" name="圆角矩形 7">
            <a:extLst>
              <a:ext uri="{FF2B5EF4-FFF2-40B4-BE49-F238E27FC236}">
                <a16:creationId xmlns:a16="http://schemas.microsoft.com/office/drawing/2014/main" id="{163C0313-6309-F400-BA9B-AFBA0CBDD7A8}"/>
              </a:ext>
            </a:extLst>
          </p:cNvPr>
          <p:cNvSpPr/>
          <p:nvPr/>
        </p:nvSpPr>
        <p:spPr>
          <a:xfrm>
            <a:off x="4195406" y="1358350"/>
            <a:ext cx="3848663" cy="540000"/>
          </a:xfrm>
          <a:prstGeom prst="roundRect">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9" name="文本框 8">
            <a:extLst>
              <a:ext uri="{FF2B5EF4-FFF2-40B4-BE49-F238E27FC236}">
                <a16:creationId xmlns:a16="http://schemas.microsoft.com/office/drawing/2014/main" id="{DDBEC9AC-601D-5D98-71AB-D665E43FF4F6}"/>
              </a:ext>
            </a:extLst>
          </p:cNvPr>
          <p:cNvSpPr txBox="1"/>
          <p:nvPr/>
        </p:nvSpPr>
        <p:spPr>
          <a:xfrm>
            <a:off x="5380383" y="1428295"/>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问题复杂度</a:t>
            </a:r>
          </a:p>
        </p:txBody>
      </p:sp>
      <p:sp>
        <p:nvSpPr>
          <p:cNvPr id="10" name="文本框 9">
            <a:extLst>
              <a:ext uri="{FF2B5EF4-FFF2-40B4-BE49-F238E27FC236}">
                <a16:creationId xmlns:a16="http://schemas.microsoft.com/office/drawing/2014/main" id="{DE323924-8BC6-DB25-E0AB-E7FFBF7B1820}"/>
              </a:ext>
            </a:extLst>
          </p:cNvPr>
          <p:cNvSpPr txBox="1"/>
          <p:nvPr/>
        </p:nvSpPr>
        <p:spPr>
          <a:xfrm>
            <a:off x="4440571" y="2070974"/>
            <a:ext cx="3829878" cy="338554"/>
          </a:xfrm>
          <a:prstGeom prst="rect">
            <a:avLst/>
          </a:prstGeom>
          <a:noFill/>
        </p:spPr>
        <p:txBody>
          <a:bodyPr wrap="square" rtlCol="0">
            <a:spAutoFit/>
          </a:bodyPr>
          <a:lstStyle/>
          <a:p>
            <a:r>
              <a:rPr kumimoji="1" lang="zh-CN" altLang="en-US" sz="1600" dirty="0">
                <a:latin typeface="Microsoft YaHei" panose="020B0503020204020204" pitchFamily="34" charset="-122"/>
                <a:ea typeface="Microsoft YaHei" panose="020B0503020204020204" pitchFamily="34" charset="-122"/>
              </a:rPr>
              <a:t>衡量解决某一类问题所需最少资源</a:t>
            </a:r>
          </a:p>
        </p:txBody>
      </p:sp>
      <p:sp>
        <p:nvSpPr>
          <p:cNvPr id="13" name="文本框 12">
            <a:extLst>
              <a:ext uri="{FF2B5EF4-FFF2-40B4-BE49-F238E27FC236}">
                <a16:creationId xmlns:a16="http://schemas.microsoft.com/office/drawing/2014/main" id="{0C41BF44-24CC-04E5-78F7-286AC6946CCF}"/>
              </a:ext>
            </a:extLst>
          </p:cNvPr>
          <p:cNvSpPr txBox="1"/>
          <p:nvPr/>
        </p:nvSpPr>
        <p:spPr>
          <a:xfrm>
            <a:off x="4585253" y="2752902"/>
            <a:ext cx="3313043"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最优算法复杂度 </a:t>
            </a:r>
            <a:r>
              <a:rPr kumimoji="1" lang="en-US" altLang="zh-CN" b="1" dirty="0">
                <a:latin typeface="Microsoft YaHei" panose="020B0503020204020204" pitchFamily="34" charset="-122"/>
                <a:ea typeface="Microsoft YaHei" panose="020B0503020204020204" pitchFamily="34" charset="-122"/>
              </a:rPr>
              <a:t>=</a:t>
            </a:r>
            <a:r>
              <a:rPr kumimoji="1" lang="zh-CN" altLang="en-US" b="1" dirty="0">
                <a:latin typeface="Microsoft YaHei" panose="020B0503020204020204" pitchFamily="34" charset="-122"/>
                <a:ea typeface="Microsoft YaHei" panose="020B0503020204020204" pitchFamily="34" charset="-122"/>
              </a:rPr>
              <a:t> 问题下界</a:t>
            </a:r>
          </a:p>
        </p:txBody>
      </p:sp>
      <p:sp>
        <p:nvSpPr>
          <p:cNvPr id="15" name="圆角矩形 14">
            <a:extLst>
              <a:ext uri="{FF2B5EF4-FFF2-40B4-BE49-F238E27FC236}">
                <a16:creationId xmlns:a16="http://schemas.microsoft.com/office/drawing/2014/main" id="{A672A7CF-AA4F-9CE3-5554-C513A93ADC8F}"/>
              </a:ext>
            </a:extLst>
          </p:cNvPr>
          <p:cNvSpPr/>
          <p:nvPr/>
        </p:nvSpPr>
        <p:spPr>
          <a:xfrm>
            <a:off x="8791725" y="1232453"/>
            <a:ext cx="2602960" cy="2602487"/>
          </a:xfrm>
          <a:prstGeom prst="roundRect">
            <a:avLst>
              <a:gd name="adj" fmla="val 8520"/>
            </a:avLst>
          </a:prstGeom>
          <a:noFill/>
          <a:ln w="28575">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16" name="圆角矩形 15">
            <a:extLst>
              <a:ext uri="{FF2B5EF4-FFF2-40B4-BE49-F238E27FC236}">
                <a16:creationId xmlns:a16="http://schemas.microsoft.com/office/drawing/2014/main" id="{B74F9B8F-2AA7-770B-5F42-80B122546ADF}"/>
              </a:ext>
            </a:extLst>
          </p:cNvPr>
          <p:cNvSpPr/>
          <p:nvPr/>
        </p:nvSpPr>
        <p:spPr>
          <a:xfrm>
            <a:off x="8956285" y="1378227"/>
            <a:ext cx="2266121" cy="540000"/>
          </a:xfrm>
          <a:prstGeom prst="roundRect">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sp>
        <p:nvSpPr>
          <p:cNvPr id="18" name="文本框 17">
            <a:extLst>
              <a:ext uri="{FF2B5EF4-FFF2-40B4-BE49-F238E27FC236}">
                <a16:creationId xmlns:a16="http://schemas.microsoft.com/office/drawing/2014/main" id="{B7E28EA4-3789-4AAF-5FBF-12905E456CF2}"/>
              </a:ext>
            </a:extLst>
          </p:cNvPr>
          <p:cNvSpPr txBox="1"/>
          <p:nvPr/>
        </p:nvSpPr>
        <p:spPr>
          <a:xfrm>
            <a:off x="9210842" y="1993679"/>
            <a:ext cx="1757006" cy="1705403"/>
          </a:xfrm>
          <a:prstGeom prst="rect">
            <a:avLst/>
          </a:prstGeom>
          <a:noFill/>
        </p:spPr>
        <p:txBody>
          <a:bodyPr wrap="square" rtlCol="0">
            <a:spAutoFit/>
          </a:bodyPr>
          <a:lstStyle/>
          <a:p>
            <a:pPr marL="342900" indent="-342900" algn="ctr">
              <a:lnSpc>
                <a:spcPct val="150000"/>
              </a:lnSpc>
              <a:buAutoNum type="arabicPeriod"/>
            </a:pPr>
            <a:r>
              <a:rPr kumimoji="1" lang="zh-CN" altLang="en-US" dirty="0">
                <a:latin typeface="Microsoft YaHei" panose="020B0503020204020204" pitchFamily="34" charset="-122"/>
                <a:ea typeface="Microsoft YaHei" panose="020B0503020204020204" pitchFamily="34" charset="-122"/>
              </a:rPr>
              <a:t>平凡下界</a:t>
            </a:r>
            <a:endParaRPr kumimoji="1" lang="en-US" altLang="zh-CN" dirty="0">
              <a:latin typeface="Microsoft YaHei" panose="020B0503020204020204" pitchFamily="34" charset="-122"/>
              <a:ea typeface="Microsoft YaHei" panose="020B0503020204020204" pitchFamily="34" charset="-122"/>
            </a:endParaRPr>
          </a:p>
          <a:p>
            <a:pPr marL="342900" indent="-342900" algn="ctr">
              <a:lnSpc>
                <a:spcPct val="150000"/>
              </a:lnSpc>
              <a:buAutoNum type="arabicPeriod"/>
            </a:pPr>
            <a:r>
              <a:rPr kumimoji="1" lang="zh-CN" altLang="en-US" dirty="0">
                <a:latin typeface="Microsoft YaHei" panose="020B0503020204020204" pitchFamily="34" charset="-122"/>
                <a:ea typeface="Microsoft YaHei" panose="020B0503020204020204" pitchFamily="34" charset="-122"/>
              </a:rPr>
              <a:t>直接计数</a:t>
            </a:r>
            <a:endParaRPr kumimoji="1" lang="en-US" altLang="zh-CN" dirty="0">
              <a:latin typeface="Microsoft YaHei" panose="020B0503020204020204" pitchFamily="34" charset="-122"/>
              <a:ea typeface="Microsoft YaHei" panose="020B0503020204020204" pitchFamily="34" charset="-122"/>
            </a:endParaRPr>
          </a:p>
          <a:p>
            <a:pPr marL="342900" indent="-342900" algn="ctr">
              <a:lnSpc>
                <a:spcPct val="150000"/>
              </a:lnSpc>
              <a:buAutoNum type="arabicPeriod"/>
            </a:pPr>
            <a:r>
              <a:rPr kumimoji="1" lang="zh-CN" altLang="en-US" dirty="0">
                <a:latin typeface="Microsoft YaHei" panose="020B0503020204020204" pitchFamily="34" charset="-122"/>
                <a:ea typeface="Microsoft YaHei" panose="020B0503020204020204" pitchFamily="34" charset="-122"/>
              </a:rPr>
              <a:t>决策树</a:t>
            </a:r>
            <a:endParaRPr kumimoji="1" lang="en-US" altLang="zh-CN" dirty="0">
              <a:latin typeface="Microsoft YaHei" panose="020B0503020204020204" pitchFamily="34" charset="-122"/>
              <a:ea typeface="Microsoft YaHei" panose="020B0503020204020204" pitchFamily="34" charset="-122"/>
            </a:endParaRPr>
          </a:p>
          <a:p>
            <a:pPr marL="342900" indent="-342900" algn="ctr">
              <a:lnSpc>
                <a:spcPct val="150000"/>
              </a:lnSpc>
              <a:buAutoNum type="arabicPeriod"/>
            </a:pPr>
            <a:r>
              <a:rPr kumimoji="1" lang="zh-CN" altLang="en-US" dirty="0">
                <a:latin typeface="Microsoft YaHei" panose="020B0503020204020204" pitchFamily="34" charset="-122"/>
                <a:ea typeface="Microsoft YaHei" panose="020B0503020204020204" pitchFamily="34" charset="-122"/>
              </a:rPr>
              <a:t>归约</a:t>
            </a:r>
          </a:p>
        </p:txBody>
      </p:sp>
      <p:sp>
        <p:nvSpPr>
          <p:cNvPr id="19" name="圆角矩形 18">
            <a:extLst>
              <a:ext uri="{FF2B5EF4-FFF2-40B4-BE49-F238E27FC236}">
                <a16:creationId xmlns:a16="http://schemas.microsoft.com/office/drawing/2014/main" id="{7A2C41B5-D11A-C0EF-1369-2B839D217D89}"/>
              </a:ext>
            </a:extLst>
          </p:cNvPr>
          <p:cNvSpPr/>
          <p:nvPr/>
        </p:nvSpPr>
        <p:spPr>
          <a:xfrm>
            <a:off x="6481559" y="4050660"/>
            <a:ext cx="4913126" cy="2602487"/>
          </a:xfrm>
          <a:prstGeom prst="roundRect">
            <a:avLst>
              <a:gd name="adj" fmla="val 8520"/>
            </a:avLst>
          </a:prstGeom>
          <a:noFill/>
          <a:ln w="28575">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0" name="圆角矩形 19">
            <a:extLst>
              <a:ext uri="{FF2B5EF4-FFF2-40B4-BE49-F238E27FC236}">
                <a16:creationId xmlns:a16="http://schemas.microsoft.com/office/drawing/2014/main" id="{8EB23053-416C-83E0-EFCA-77409736A5EB}"/>
              </a:ext>
            </a:extLst>
          </p:cNvPr>
          <p:cNvSpPr/>
          <p:nvPr/>
        </p:nvSpPr>
        <p:spPr>
          <a:xfrm>
            <a:off x="10641586" y="4212467"/>
            <a:ext cx="534527" cy="2275531"/>
          </a:xfrm>
          <a:prstGeom prst="roundRect">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2" name="文本框 21">
            <a:extLst>
              <a:ext uri="{FF2B5EF4-FFF2-40B4-BE49-F238E27FC236}">
                <a16:creationId xmlns:a16="http://schemas.microsoft.com/office/drawing/2014/main" id="{8D7A1FD5-A9D2-D080-D03A-B5CBA387F093}"/>
              </a:ext>
            </a:extLst>
          </p:cNvPr>
          <p:cNvSpPr txBox="1"/>
          <p:nvPr/>
        </p:nvSpPr>
        <p:spPr>
          <a:xfrm>
            <a:off x="10704814" y="4493742"/>
            <a:ext cx="369969" cy="1631216"/>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归约法证明</a:t>
            </a:r>
          </a:p>
        </p:txBody>
      </p:sp>
      <p:sp>
        <p:nvSpPr>
          <p:cNvPr id="23" name="圆角矩形 22">
            <a:extLst>
              <a:ext uri="{FF2B5EF4-FFF2-40B4-BE49-F238E27FC236}">
                <a16:creationId xmlns:a16="http://schemas.microsoft.com/office/drawing/2014/main" id="{C8B06521-429F-0DC8-10FB-6AD836C941A7}"/>
              </a:ext>
            </a:extLst>
          </p:cNvPr>
          <p:cNvSpPr/>
          <p:nvPr/>
        </p:nvSpPr>
        <p:spPr>
          <a:xfrm>
            <a:off x="869110" y="4072577"/>
            <a:ext cx="5226890" cy="2602487"/>
          </a:xfrm>
          <a:prstGeom prst="roundRect">
            <a:avLst>
              <a:gd name="adj" fmla="val 8520"/>
            </a:avLst>
          </a:prstGeom>
          <a:noFill/>
          <a:ln w="28575">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4" name="圆角矩形 23">
            <a:extLst>
              <a:ext uri="{FF2B5EF4-FFF2-40B4-BE49-F238E27FC236}">
                <a16:creationId xmlns:a16="http://schemas.microsoft.com/office/drawing/2014/main" id="{6BB9EC14-2073-9393-3221-4392C6D4F122}"/>
              </a:ext>
            </a:extLst>
          </p:cNvPr>
          <p:cNvSpPr/>
          <p:nvPr/>
        </p:nvSpPr>
        <p:spPr>
          <a:xfrm>
            <a:off x="1082237" y="4212467"/>
            <a:ext cx="534527" cy="2275531"/>
          </a:xfrm>
          <a:prstGeom prst="roundRect">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5" name="文本框 24">
            <a:extLst>
              <a:ext uri="{FF2B5EF4-FFF2-40B4-BE49-F238E27FC236}">
                <a16:creationId xmlns:a16="http://schemas.microsoft.com/office/drawing/2014/main" id="{DF6AFBCC-A856-C099-FF62-0CA6CADCD0AA}"/>
              </a:ext>
            </a:extLst>
          </p:cNvPr>
          <p:cNvSpPr txBox="1"/>
          <p:nvPr/>
        </p:nvSpPr>
        <p:spPr>
          <a:xfrm>
            <a:off x="1145465" y="4493742"/>
            <a:ext cx="369969" cy="1631216"/>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决策树证明</a:t>
            </a: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6A16001F-E8D3-5F2F-0696-0310F997D683}"/>
                  </a:ext>
                </a:extLst>
              </p:cNvPr>
              <p:cNvSpPr txBox="1"/>
              <p:nvPr/>
            </p:nvSpPr>
            <p:spPr>
              <a:xfrm>
                <a:off x="1823601" y="4348947"/>
                <a:ext cx="3959545" cy="1995162"/>
              </a:xfrm>
              <a:prstGeom prst="rect">
                <a:avLst/>
              </a:prstGeom>
              <a:noFill/>
            </p:spPr>
            <p:txBody>
              <a:bodyPr wrap="square" rtlCol="0">
                <a:spAutoFit/>
              </a:bodyPr>
              <a:lstStyle/>
              <a:p>
                <a:pPr>
                  <a:lnSpc>
                    <a:spcPct val="150000"/>
                  </a:lnSpc>
                </a:pPr>
                <a:r>
                  <a:rPr lang="en-US" altLang="zh-CN" sz="1600" b="1" dirty="0">
                    <a:latin typeface="Microsoft YaHei" panose="020B0503020204020204" pitchFamily="34" charset="-122"/>
                    <a:ea typeface="Microsoft YaHei" panose="020B0503020204020204" pitchFamily="34" charset="-122"/>
                  </a:rPr>
                  <a:t>1.</a:t>
                </a:r>
                <a:r>
                  <a:rPr lang="zh-CN" altLang="en-US" sz="1600" b="1" dirty="0">
                    <a:latin typeface="Microsoft YaHei" panose="020B0503020204020204" pitchFamily="34" charset="-122"/>
                    <a:ea typeface="Microsoft YaHei" panose="020B0503020204020204" pitchFamily="34" charset="-122"/>
                  </a:rPr>
                  <a:t>决策树定义：</a:t>
                </a:r>
                <a:r>
                  <a:rPr lang="zh-CN" altLang="en-US" sz="1600" dirty="0">
                    <a:latin typeface="Microsoft YaHei" panose="020B0503020204020204" pitchFamily="34" charset="-122"/>
                    <a:ea typeface="Microsoft YaHei" panose="020B0503020204020204" pitchFamily="34" charset="-122"/>
                  </a:rPr>
                  <a:t>结点（</a:t>
                </a:r>
                <a14:m>
                  <m:oMath xmlns:m="http://schemas.openxmlformats.org/officeDocument/2006/math">
                    <m:d>
                      <m:dPr>
                        <m:ctrlPr>
                          <a:rPr lang="en-US" altLang="zh-CN" sz="1600" i="1" dirty="0" smtClean="0">
                            <a:latin typeface="Cambria Math" panose="02040503050406030204" pitchFamily="18" charset="0"/>
                            <a:ea typeface="Microsoft YaHei" panose="020B0503020204020204" pitchFamily="34" charset="-122"/>
                          </a:rPr>
                        </m:ctrlPr>
                      </m:dPr>
                      <m:e>
                        <m:sSub>
                          <m:sSubPr>
                            <m:ctrlPr>
                              <a:rPr lang="en" altLang="zh-CN" sz="1600" i="1" dirty="0" err="1" smtClean="0">
                                <a:latin typeface="Cambria Math" panose="02040503050406030204" pitchFamily="18" charset="0"/>
                                <a:ea typeface="Microsoft YaHei" panose="020B0503020204020204" pitchFamily="34" charset="-122"/>
                              </a:rPr>
                            </m:ctrlPr>
                          </m:sSubPr>
                          <m:e>
                            <m:r>
                              <a:rPr lang="en" altLang="zh-CN" sz="1600" i="1" dirty="0" err="1" smtClean="0">
                                <a:latin typeface="Cambria Math" panose="02040503050406030204" pitchFamily="18" charset="0"/>
                                <a:ea typeface="Microsoft YaHei" panose="020B0503020204020204" pitchFamily="34" charset="-122"/>
                              </a:rPr>
                              <m:t>𝑎</m:t>
                            </m:r>
                          </m:e>
                          <m:sub>
                            <m:r>
                              <a:rPr lang="en" altLang="zh-CN" sz="1600" i="1" dirty="0" err="1" smtClean="0">
                                <a:latin typeface="Cambria Math" panose="02040503050406030204" pitchFamily="18" charset="0"/>
                                <a:ea typeface="Microsoft YaHei" panose="020B0503020204020204" pitchFamily="34" charset="-122"/>
                              </a:rPr>
                              <m:t>𝑖</m:t>
                            </m:r>
                          </m:sub>
                        </m:sSub>
                        <m:r>
                          <a:rPr lang="en" altLang="zh-CN" sz="1600" i="1" dirty="0" err="1" smtClean="0">
                            <a:latin typeface="Cambria Math" panose="02040503050406030204" pitchFamily="18" charset="0"/>
                            <a:ea typeface="Microsoft YaHei" panose="020B0503020204020204" pitchFamily="34" charset="-122"/>
                          </a:rPr>
                          <m:t>,</m:t>
                        </m:r>
                        <m:sSub>
                          <m:sSubPr>
                            <m:ctrlPr>
                              <a:rPr lang="en" altLang="zh-CN" sz="1600" i="1" dirty="0" err="1" smtClean="0">
                                <a:latin typeface="Cambria Math" panose="02040503050406030204" pitchFamily="18" charset="0"/>
                                <a:ea typeface="Microsoft YaHei" panose="020B0503020204020204" pitchFamily="34" charset="-122"/>
                              </a:rPr>
                            </m:ctrlPr>
                          </m:sSubPr>
                          <m:e>
                            <m:r>
                              <a:rPr lang="en" altLang="zh-CN" sz="1600" i="1" dirty="0" err="1" smtClean="0">
                                <a:latin typeface="Cambria Math" panose="02040503050406030204" pitchFamily="18" charset="0"/>
                                <a:ea typeface="Microsoft YaHei" panose="020B0503020204020204" pitchFamily="34" charset="-122"/>
                              </a:rPr>
                              <m:t>𝑎</m:t>
                            </m:r>
                          </m:e>
                          <m:sub>
                            <m:r>
                              <a:rPr lang="en" altLang="zh-CN" sz="1600" i="1" dirty="0" err="1" smtClean="0">
                                <a:latin typeface="Cambria Math" panose="02040503050406030204" pitchFamily="18" charset="0"/>
                                <a:ea typeface="Microsoft YaHei" panose="020B0503020204020204" pitchFamily="34" charset="-122"/>
                              </a:rPr>
                              <m:t>𝑗</m:t>
                            </m:r>
                          </m:sub>
                        </m:sSub>
                      </m:e>
                    </m:d>
                  </m:oMath>
                </a14:m>
                <a:r>
                  <a:rPr lang="en"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比较运算</a:t>
                </a:r>
                <a:r>
                  <a:rPr lang="en-US" altLang="zh-CN" sz="1600"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，分支（比较结果），叶子结点（输出）</a:t>
                </a:r>
              </a:p>
              <a:p>
                <a:pPr>
                  <a:lnSpc>
                    <a:spcPct val="150000"/>
                  </a:lnSpc>
                </a:pPr>
                <a:r>
                  <a:rPr lang="en-US" altLang="zh-CN" sz="1600" b="1" dirty="0">
                    <a:latin typeface="Microsoft YaHei" panose="020B0503020204020204" pitchFamily="34" charset="-122"/>
                    <a:ea typeface="Microsoft YaHei" panose="020B0503020204020204" pitchFamily="34" charset="-122"/>
                  </a:rPr>
                  <a:t>2</a:t>
                </a:r>
                <a:r>
                  <a:rPr lang="zh-CN" altLang="en-US" sz="1600" b="1" dirty="0">
                    <a:latin typeface="Microsoft YaHei" panose="020B0503020204020204" pitchFamily="34" charset="-122"/>
                    <a:ea typeface="Microsoft YaHei" panose="020B0503020204020204" pitchFamily="34" charset="-122"/>
                  </a:rPr>
                  <a:t>。确定叶子节点数量</a:t>
                </a:r>
                <a:r>
                  <a:rPr lang="zh-CN" altLang="en-US" sz="1600" dirty="0">
                    <a:latin typeface="Microsoft YaHei" panose="020B0503020204020204" pitchFamily="34" charset="-122"/>
                    <a:ea typeface="Microsoft YaHei" panose="020B0503020204020204" pitchFamily="34" charset="-122"/>
                  </a:rPr>
                  <a:t>（输出可能）</a:t>
                </a:r>
              </a:p>
              <a:p>
                <a:pPr>
                  <a:lnSpc>
                    <a:spcPct val="150000"/>
                  </a:lnSpc>
                </a:pPr>
                <a:r>
                  <a:rPr lang="en-US" altLang="zh-CN" sz="1600" b="1" dirty="0">
                    <a:latin typeface="Microsoft YaHei" panose="020B0503020204020204" pitchFamily="34" charset="-122"/>
                    <a:ea typeface="Microsoft YaHei" panose="020B0503020204020204" pitchFamily="34" charset="-122"/>
                  </a:rPr>
                  <a:t>3.</a:t>
                </a:r>
                <a:r>
                  <a:rPr lang="zh-CN" altLang="en-US" sz="1600" b="1" dirty="0">
                    <a:latin typeface="Microsoft YaHei" panose="020B0503020204020204" pitchFamily="34" charset="-122"/>
                    <a:ea typeface="Microsoft YaHei" panose="020B0503020204020204" pitchFamily="34" charset="-122"/>
                  </a:rPr>
                  <a:t>利用决策树深度和叶子节点数量关系 </a:t>
                </a:r>
                <a:endParaRPr lang="en-US" altLang="zh-CN" sz="1600" b="1" dirty="0">
                  <a:latin typeface="Microsoft YaHei" panose="020B0503020204020204" pitchFamily="34" charset="-122"/>
                  <a:ea typeface="Microsoft YaHei" panose="020B0503020204020204" pitchFamily="34" charset="-122"/>
                </a:endParaRPr>
              </a:p>
              <a:p>
                <a:pPr>
                  <a:lnSpc>
                    <a:spcPct val="150000"/>
                  </a:lnSpc>
                </a:pPr>
                <a14:m>
                  <m:oMathPara xmlns:m="http://schemas.openxmlformats.org/officeDocument/2006/math">
                    <m:oMathParaPr>
                      <m:jc m:val="centerGroup"/>
                    </m:oMathParaPr>
                    <m:oMath xmlns:m="http://schemas.openxmlformats.org/officeDocument/2006/math">
                      <m:r>
                        <a:rPr lang="en" altLang="zh-CN" sz="1600" i="1" dirty="0" smtClean="0">
                          <a:latin typeface="Cambria Math" panose="02040503050406030204" pitchFamily="18" charset="0"/>
                          <a:ea typeface="Microsoft YaHei" panose="020B0503020204020204" pitchFamily="34" charset="-122"/>
                        </a:rPr>
                        <m:t>𝑑</m:t>
                      </m:r>
                      <m:r>
                        <a:rPr lang="en" altLang="zh-CN" sz="1600" i="1" dirty="0" smtClean="0">
                          <a:latin typeface="Cambria Math" panose="02040503050406030204" pitchFamily="18" charset="0"/>
                          <a:ea typeface="Microsoft YaHei" panose="020B0503020204020204" pitchFamily="34" charset="-122"/>
                        </a:rPr>
                        <m:t> ≥ </m:t>
                      </m:r>
                      <m:d>
                        <m:dPr>
                          <m:begChr m:val="⌈"/>
                          <m:endChr m:val="⌉"/>
                          <m:ctrlPr>
                            <a:rPr lang="en" altLang="zh-CN" sz="1600" i="1" dirty="0" smtClean="0">
                              <a:latin typeface="Cambria Math" panose="02040503050406030204" pitchFamily="18" charset="0"/>
                              <a:ea typeface="Microsoft YaHei" panose="020B0503020204020204" pitchFamily="34" charset="-122"/>
                            </a:rPr>
                          </m:ctrlPr>
                        </m:dPr>
                        <m:e>
                          <m:r>
                            <a:rPr lang="en" altLang="zh-CN" sz="1600" i="1" dirty="0" smtClean="0">
                              <a:latin typeface="Cambria Math" panose="02040503050406030204" pitchFamily="18" charset="0"/>
                              <a:ea typeface="Microsoft YaHei" panose="020B0503020204020204" pitchFamily="34" charset="-122"/>
                            </a:rPr>
                            <m:t>\</m:t>
                          </m:r>
                          <m:sSub>
                            <m:sSubPr>
                              <m:ctrlPr>
                                <a:rPr lang="en" altLang="zh-CN" sz="1600" i="1" dirty="0" smtClean="0">
                                  <a:latin typeface="Cambria Math" panose="02040503050406030204" pitchFamily="18" charset="0"/>
                                  <a:ea typeface="Microsoft YaHei" panose="020B0503020204020204" pitchFamily="34" charset="-122"/>
                                </a:rPr>
                              </m:ctrlPr>
                            </m:sSubPr>
                            <m:e>
                              <m:r>
                                <m:rPr>
                                  <m:sty m:val="p"/>
                                </m:rPr>
                                <a:rPr lang="en" altLang="zh-CN" sz="1600" i="0" dirty="0" smtClean="0">
                                  <a:latin typeface="Cambria Math" panose="02040503050406030204" pitchFamily="18" charset="0"/>
                                  <a:ea typeface="Microsoft YaHei" panose="020B0503020204020204" pitchFamily="34" charset="-122"/>
                                </a:rPr>
                                <m:t>log</m:t>
                              </m:r>
                            </m:e>
                            <m:sub>
                              <m:r>
                                <a:rPr lang="en" altLang="zh-CN" sz="1600" i="1" dirty="0" smtClean="0">
                                  <a:latin typeface="Cambria Math" panose="02040503050406030204" pitchFamily="18" charset="0"/>
                                  <a:ea typeface="Microsoft YaHei" panose="020B0503020204020204" pitchFamily="34" charset="-122"/>
                                </a:rPr>
                                <m:t>2</m:t>
                              </m:r>
                            </m:sub>
                          </m:sSub>
                          <m:r>
                            <a:rPr lang="en" altLang="zh-CN" sz="1600" i="1" dirty="0" smtClean="0">
                              <a:latin typeface="Cambria Math" panose="02040503050406030204" pitchFamily="18" charset="0"/>
                              <a:ea typeface="Microsoft YaHei" panose="020B0503020204020204" pitchFamily="34" charset="-122"/>
                            </a:rPr>
                            <m:t>𝐿</m:t>
                          </m:r>
                        </m:e>
                      </m:d>
                    </m:oMath>
                  </m:oMathPara>
                </a14:m>
                <a:endParaRPr lang="en" altLang="zh-CN" sz="1600" dirty="0">
                  <a:latin typeface="Microsoft YaHei" panose="020B0503020204020204" pitchFamily="34" charset="-122"/>
                  <a:ea typeface="Microsoft YaHei" panose="020B0503020204020204" pitchFamily="34" charset="-122"/>
                </a:endParaRPr>
              </a:p>
            </p:txBody>
          </p:sp>
        </mc:Choice>
        <mc:Fallback xmlns="">
          <p:sp>
            <p:nvSpPr>
              <p:cNvPr id="26" name="文本框 25">
                <a:extLst>
                  <a:ext uri="{FF2B5EF4-FFF2-40B4-BE49-F238E27FC236}">
                    <a16:creationId xmlns:a16="http://schemas.microsoft.com/office/drawing/2014/main" id="{6A16001F-E8D3-5F2F-0696-0310F997D683}"/>
                  </a:ext>
                </a:extLst>
              </p:cNvPr>
              <p:cNvSpPr txBox="1">
                <a:spLocks noRot="1" noChangeAspect="1" noMove="1" noResize="1" noEditPoints="1" noAdjustHandles="1" noChangeArrowheads="1" noChangeShapeType="1" noTextEdit="1"/>
              </p:cNvSpPr>
              <p:nvPr/>
            </p:nvSpPr>
            <p:spPr>
              <a:xfrm>
                <a:off x="1823601" y="4348947"/>
                <a:ext cx="3959545" cy="1995162"/>
              </a:xfrm>
              <a:prstGeom prst="rect">
                <a:avLst/>
              </a:prstGeom>
              <a:blipFill>
                <a:blip r:embed="rId3"/>
                <a:stretch>
                  <a:fillRect l="-639" r="-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13F95B0-DA56-C4AC-3BA8-7876674F79D4}"/>
                  </a:ext>
                </a:extLst>
              </p:cNvPr>
              <p:cNvSpPr txBox="1"/>
              <p:nvPr/>
            </p:nvSpPr>
            <p:spPr>
              <a:xfrm>
                <a:off x="6599917" y="4261231"/>
                <a:ext cx="3959545" cy="2501903"/>
              </a:xfrm>
              <a:prstGeom prst="rect">
                <a:avLst/>
              </a:prstGeom>
              <a:noFill/>
            </p:spPr>
            <p:txBody>
              <a:bodyPr wrap="square" rtlCol="0">
                <a:spAutoFit/>
              </a:bodyPr>
              <a:lstStyle/>
              <a:p>
                <a:pPr>
                  <a:lnSpc>
                    <a:spcPct val="150000"/>
                  </a:lnSpc>
                </a:pPr>
                <a:r>
                  <a:rPr lang="zh-CN" altLang="en-US" sz="1600" b="0" i="0" dirty="0">
                    <a:solidFill>
                      <a:srgbClr val="000000"/>
                    </a:solidFill>
                    <a:effectLst/>
                    <a:latin typeface="Microsoft YaHei" panose="020B0503020204020204" pitchFamily="34" charset="-122"/>
                    <a:ea typeface="Microsoft YaHei" panose="020B0503020204020204" pitchFamily="34" charset="-122"/>
                  </a:rPr>
                  <a:t>将已知难问题 </a:t>
                </a:r>
                <a:r>
                  <a:rPr lang="en" altLang="zh-CN" sz="1600" b="0" i="0" dirty="0">
                    <a:solidFill>
                      <a:srgbClr val="000000"/>
                    </a:solidFill>
                    <a:effectLst/>
                    <a:latin typeface="Microsoft YaHei" panose="020B0503020204020204" pitchFamily="34" charset="-122"/>
                    <a:ea typeface="Microsoft YaHei" panose="020B0503020204020204" pitchFamily="34" charset="-122"/>
                  </a:rPr>
                  <a:t>Q </a:t>
                </a:r>
                <a:r>
                  <a:rPr lang="zh-CN" altLang="en-US" sz="1600" b="0" i="0" dirty="0">
                    <a:solidFill>
                      <a:srgbClr val="000000"/>
                    </a:solidFill>
                    <a:effectLst/>
                    <a:latin typeface="Microsoft YaHei" panose="020B0503020204020204" pitchFamily="34" charset="-122"/>
                    <a:ea typeface="Microsoft YaHei" panose="020B0503020204020204" pitchFamily="34" charset="-122"/>
                  </a:rPr>
                  <a:t>转换为待分析问题 </a:t>
                </a:r>
                <a:r>
                  <a:rPr lang="en" altLang="zh-CN" sz="1600" b="0" i="0" dirty="0">
                    <a:solidFill>
                      <a:srgbClr val="000000"/>
                    </a:solidFill>
                    <a:effectLst/>
                    <a:latin typeface="Microsoft YaHei" panose="020B0503020204020204" pitchFamily="34" charset="-122"/>
                    <a:ea typeface="Microsoft YaHei" panose="020B0503020204020204" pitchFamily="34" charset="-122"/>
                  </a:rPr>
                  <a:t>P</a:t>
                </a:r>
              </a:p>
              <a:p>
                <a:pPr>
                  <a:lnSpc>
                    <a:spcPct val="150000"/>
                  </a:lnSpc>
                </a:pPr>
                <a14:m>
                  <m:oMathPara xmlns:m="http://schemas.openxmlformats.org/officeDocument/2006/math">
                    <m:oMathParaPr>
                      <m:jc m:val="centerGroup"/>
                    </m:oMathParaPr>
                    <m:oMath xmlns:m="http://schemas.openxmlformats.org/officeDocument/2006/math">
                      <m:sSub>
                        <m:sSubPr>
                          <m:ctrlPr>
                            <a:rPr lang="en" altLang="zh-CN" sz="1600" i="1" dirty="0" smtClean="0">
                              <a:latin typeface="Cambria Math" panose="02040503050406030204" pitchFamily="18" charset="0"/>
                            </a:rPr>
                          </m:ctrlPr>
                        </m:sSubPr>
                        <m:e>
                          <m:r>
                            <a:rPr lang="en" altLang="zh-CN" sz="1600" i="1" dirty="0" smtClean="0">
                              <a:latin typeface="Cambria Math" panose="02040503050406030204" pitchFamily="18" charset="0"/>
                            </a:rPr>
                            <m:t>𝑇</m:t>
                          </m:r>
                        </m:e>
                        <m:sub>
                          <m:r>
                            <a:rPr lang="en" altLang="zh-CN" sz="1600" i="1" dirty="0" smtClean="0">
                              <a:latin typeface="Cambria Math" panose="02040503050406030204" pitchFamily="18" charset="0"/>
                            </a:rPr>
                            <m:t>𝑃</m:t>
                          </m:r>
                          <m:d>
                            <m:dPr>
                              <m:ctrlPr>
                                <a:rPr lang="en" altLang="zh-CN" sz="1600" i="1" dirty="0" smtClean="0">
                                  <a:latin typeface="Cambria Math" panose="02040503050406030204" pitchFamily="18" charset="0"/>
                                </a:rPr>
                              </m:ctrlPr>
                            </m:dPr>
                            <m:e>
                              <m:r>
                                <a:rPr lang="en" altLang="zh-CN" sz="1600" i="1" dirty="0" smtClean="0">
                                  <a:latin typeface="Cambria Math" panose="02040503050406030204" pitchFamily="18" charset="0"/>
                                </a:rPr>
                                <m:t>𝑛</m:t>
                              </m:r>
                            </m:e>
                          </m:d>
                        </m:sub>
                      </m:sSub>
                      <m:r>
                        <a:rPr lang="en" altLang="zh-CN" sz="1600" i="1" dirty="0" smtClean="0">
                          <a:latin typeface="Cambria Math" panose="02040503050406030204" pitchFamily="18" charset="0"/>
                        </a:rPr>
                        <m:t>= </m:t>
                      </m:r>
                      <m:r>
                        <m:rPr>
                          <m:sty m:val="p"/>
                        </m:rPr>
                        <a:rPr lang="en" altLang="zh-CN" sz="1600" i="0" dirty="0" smtClean="0">
                          <a:latin typeface="Cambria Math" panose="02040503050406030204" pitchFamily="18" charset="0"/>
                        </a:rPr>
                        <m:t>Ω</m:t>
                      </m:r>
                      <m:d>
                        <m:dPr>
                          <m:ctrlPr>
                            <a:rPr lang="en" altLang="zh-CN" sz="1600" i="1" dirty="0" smtClean="0">
                              <a:latin typeface="Cambria Math" panose="02040503050406030204" pitchFamily="18" charset="0"/>
                            </a:rPr>
                          </m:ctrlPr>
                        </m:dPr>
                        <m:e>
                          <m:r>
                            <a:rPr lang="en" altLang="zh-CN" sz="1600" i="1" dirty="0" smtClean="0">
                              <a:latin typeface="Cambria Math" panose="02040503050406030204" pitchFamily="18" charset="0"/>
                            </a:rPr>
                            <m:t>𝑔</m:t>
                          </m:r>
                          <m:d>
                            <m:dPr>
                              <m:ctrlPr>
                                <a:rPr lang="en" altLang="zh-CN" sz="1600" i="1" dirty="0" smtClean="0">
                                  <a:latin typeface="Cambria Math" panose="02040503050406030204" pitchFamily="18" charset="0"/>
                                </a:rPr>
                              </m:ctrlPr>
                            </m:dPr>
                            <m:e>
                              <m:r>
                                <a:rPr lang="en" altLang="zh-CN" sz="1600" i="1" dirty="0" smtClean="0">
                                  <a:latin typeface="Cambria Math" panose="02040503050406030204" pitchFamily="18" charset="0"/>
                                </a:rPr>
                                <m:t>𝑛</m:t>
                              </m:r>
                            </m:e>
                          </m:d>
                        </m:e>
                      </m:d>
                      <m:r>
                        <a:rPr lang="en" altLang="zh-CN" sz="1600" i="1" dirty="0" smtClean="0">
                          <a:latin typeface="Cambria Math" panose="02040503050406030204" pitchFamily="18" charset="0"/>
                        </a:rPr>
                        <m:t>​</m:t>
                      </m:r>
                    </m:oMath>
                  </m:oMathPara>
                </a14:m>
                <a:endParaRPr lang="en-US" altLang="zh-CN" sz="1600" dirty="0">
                  <a:latin typeface="Microsoft YaHei" panose="020B0503020204020204" pitchFamily="34" charset="-122"/>
                  <a:ea typeface="Microsoft YaHei" panose="020B0503020204020204" pitchFamily="34" charset="-122"/>
                </a:endParaRPr>
              </a:p>
              <a:p>
                <a:pPr algn="ctr">
                  <a:lnSpc>
                    <a:spcPct val="150000"/>
                  </a:lnSpc>
                </a:pPr>
                <a:endParaRPr lang="en-US" altLang="zh-CN" sz="1050" dirty="0">
                  <a:latin typeface="Microsoft YaHei" panose="020B0503020204020204" pitchFamily="34" charset="-122"/>
                  <a:ea typeface="Microsoft YaHei" panose="020B0503020204020204" pitchFamily="34" charset="-122"/>
                </a:endParaRPr>
              </a:p>
              <a:p>
                <a:pPr algn="ctr">
                  <a:lnSpc>
                    <a:spcPct val="150000"/>
                  </a:lnSpc>
                </a:pPr>
                <a:r>
                  <a:rPr lang="zh-CN" altLang="en-US" sz="1400" dirty="0">
                    <a:latin typeface="Microsoft YaHei" panose="020B0503020204020204" pitchFamily="34" charset="-122"/>
                    <a:ea typeface="Microsoft YaHei" panose="020B0503020204020204" pitchFamily="34" charset="-122"/>
                  </a:rPr>
                  <a:t>素性测试 ≤ 因子分解</a:t>
                </a:r>
              </a:p>
              <a:p>
                <a:pPr algn="ctr">
                  <a:lnSpc>
                    <a:spcPct val="150000"/>
                  </a:lnSpc>
                </a:pPr>
                <a:r>
                  <a:rPr lang="zh-CN" altLang="en-US" sz="1400" dirty="0">
                    <a:latin typeface="Microsoft YaHei" panose="020B0503020204020204" pitchFamily="34" charset="-122"/>
                    <a:ea typeface="Microsoft YaHei" panose="020B0503020204020204" pitchFamily="34" charset="-122"/>
                  </a:rPr>
                  <a:t>元素唯一性 ≤ 最邻近点对</a:t>
                </a:r>
              </a:p>
              <a:p>
                <a:pPr algn="ctr">
                  <a:lnSpc>
                    <a:spcPct val="150000"/>
                  </a:lnSpc>
                </a:pPr>
                <a:r>
                  <a:rPr lang="zh-CN" altLang="en-US" sz="1400" dirty="0">
                    <a:latin typeface="Microsoft YaHei" panose="020B0503020204020204" pitchFamily="34" charset="-122"/>
                    <a:ea typeface="Microsoft YaHei" panose="020B0503020204020204" pitchFamily="34" charset="-122"/>
                  </a:rPr>
                  <a:t>元素唯一性 ≤ 最小生成树（</a:t>
                </a:r>
                <a:r>
                  <a:rPr lang="en" altLang="zh-CN" sz="1400" dirty="0">
                    <a:latin typeface="Microsoft YaHei" panose="020B0503020204020204" pitchFamily="34" charset="-122"/>
                    <a:ea typeface="Microsoft YaHei" panose="020B0503020204020204" pitchFamily="34" charset="-122"/>
                  </a:rPr>
                  <a:t>MST</a:t>
                </a:r>
                <a:r>
                  <a:rPr lang="zh-CN" altLang="en" sz="1400" dirty="0">
                    <a:latin typeface="Microsoft YaHei" panose="020B0503020204020204" pitchFamily="34" charset="-122"/>
                    <a:ea typeface="Microsoft YaHei" panose="020B0503020204020204" pitchFamily="34" charset="-122"/>
                  </a:rPr>
                  <a:t>）</a:t>
                </a:r>
              </a:p>
              <a:p>
                <a:pPr>
                  <a:lnSpc>
                    <a:spcPct val="150000"/>
                  </a:lnSpc>
                </a:pPr>
                <a:endParaRPr lang="en" altLang="zh-CN" sz="1600" dirty="0">
                  <a:latin typeface="Microsoft YaHei" panose="020B0503020204020204" pitchFamily="34" charset="-122"/>
                  <a:ea typeface="Microsoft YaHei" panose="020B0503020204020204" pitchFamily="34" charset="-122"/>
                </a:endParaRPr>
              </a:p>
            </p:txBody>
          </p:sp>
        </mc:Choice>
        <mc:Fallback xmlns="">
          <p:sp>
            <p:nvSpPr>
              <p:cNvPr id="27" name="文本框 26">
                <a:extLst>
                  <a:ext uri="{FF2B5EF4-FFF2-40B4-BE49-F238E27FC236}">
                    <a16:creationId xmlns:a16="http://schemas.microsoft.com/office/drawing/2014/main" id="{213F95B0-DA56-C4AC-3BA8-7876674F79D4}"/>
                  </a:ext>
                </a:extLst>
              </p:cNvPr>
              <p:cNvSpPr txBox="1">
                <a:spLocks noRot="1" noChangeAspect="1" noMove="1" noResize="1" noEditPoints="1" noAdjustHandles="1" noChangeArrowheads="1" noChangeShapeType="1" noTextEdit="1"/>
              </p:cNvSpPr>
              <p:nvPr/>
            </p:nvSpPr>
            <p:spPr>
              <a:xfrm>
                <a:off x="6599917" y="4261231"/>
                <a:ext cx="3959545" cy="2501903"/>
              </a:xfrm>
              <a:prstGeom prst="rect">
                <a:avLst/>
              </a:prstGeom>
              <a:blipFill>
                <a:blip r:embed="rId4"/>
                <a:stretch>
                  <a:fillRect l="-9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6907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221E9C5C-97CE-19C9-F034-1B558DD5C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3391"/>
            <a:ext cx="12187927" cy="6389082"/>
          </a:xfrm>
          <a:prstGeom prst="rect">
            <a:avLst/>
          </a:prstGeom>
        </p:spPr>
      </p:pic>
    </p:spTree>
    <p:extLst>
      <p:ext uri="{BB962C8B-B14F-4D97-AF65-F5344CB8AC3E}">
        <p14:creationId xmlns:p14="http://schemas.microsoft.com/office/powerpoint/2010/main" val="318356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11. NP</a:t>
            </a:r>
            <a:r>
              <a:rPr lang="zh-CN" altLang="en-US" dirty="0"/>
              <a:t>完全性</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sp>
        <p:nvSpPr>
          <p:cNvPr id="7" name="文本框 6">
            <a:extLst>
              <a:ext uri="{FF2B5EF4-FFF2-40B4-BE49-F238E27FC236}">
                <a16:creationId xmlns:a16="http://schemas.microsoft.com/office/drawing/2014/main" id="{813A29A5-4815-6FED-9C6C-CACC5548190B}"/>
              </a:ext>
            </a:extLst>
          </p:cNvPr>
          <p:cNvSpPr txBox="1"/>
          <p:nvPr/>
        </p:nvSpPr>
        <p:spPr>
          <a:xfrm>
            <a:off x="1480237" y="1387072"/>
            <a:ext cx="3516910" cy="400110"/>
          </a:xfrm>
          <a:prstGeom prst="rect">
            <a:avLst/>
          </a:prstGeom>
          <a:noFill/>
        </p:spPr>
        <p:txBody>
          <a:bodyPr wrap="square" rtlCol="0">
            <a:spAutoFit/>
          </a:bodyPr>
          <a:lstStyle/>
          <a:p>
            <a:r>
              <a:rPr kumimoji="1" lang="zh-CN" altLang="en-US" sz="2000" b="1" dirty="0">
                <a:latin typeface="Microsoft YaHei" panose="020B0503020204020204" pitchFamily="34" charset="-122"/>
                <a:ea typeface="Microsoft YaHei" panose="020B0503020204020204" pitchFamily="34" charset="-122"/>
              </a:rPr>
              <a:t>从可解到高效求解</a:t>
            </a:r>
          </a:p>
        </p:txBody>
      </p:sp>
      <p:sp>
        <p:nvSpPr>
          <p:cNvPr id="8" name="文本框 7">
            <a:extLst>
              <a:ext uri="{FF2B5EF4-FFF2-40B4-BE49-F238E27FC236}">
                <a16:creationId xmlns:a16="http://schemas.microsoft.com/office/drawing/2014/main" id="{A23A7CC5-B986-73FF-BA81-36E3881BA255}"/>
              </a:ext>
            </a:extLst>
          </p:cNvPr>
          <p:cNvSpPr txBox="1"/>
          <p:nvPr/>
        </p:nvSpPr>
        <p:spPr>
          <a:xfrm>
            <a:off x="763654" y="1925133"/>
            <a:ext cx="4633993" cy="923330"/>
          </a:xfrm>
          <a:prstGeom prst="rect">
            <a:avLst/>
          </a:prstGeom>
          <a:noFill/>
        </p:spPr>
        <p:txBody>
          <a:bodyPr wrap="square" rtlCol="0">
            <a:spAutoFit/>
          </a:bodyPr>
          <a:lstStyle/>
          <a:p>
            <a:r>
              <a:rPr kumimoji="1" lang="zh-CN" altLang="en-US" sz="1600" dirty="0">
                <a:latin typeface="Microsoft YaHei" panose="020B0503020204020204" pitchFamily="34" charset="-122"/>
                <a:ea typeface="Microsoft YaHei" panose="020B0503020204020204" pitchFamily="34" charset="-122"/>
              </a:rPr>
              <a:t>时间复杂度：输入</a:t>
            </a:r>
            <a:r>
              <a:rPr kumimoji="1" lang="en-US" altLang="zh-CN" sz="1600" dirty="0">
                <a:latin typeface="Microsoft YaHei" panose="020B0503020204020204" pitchFamily="34" charset="-122"/>
                <a:ea typeface="Microsoft YaHei" panose="020B0503020204020204" pitchFamily="34" charset="-122"/>
              </a:rPr>
              <a:t>|I|=n, f(n) </a:t>
            </a:r>
            <a:r>
              <a:rPr kumimoji="1" lang="zh-CN" altLang="en-US" sz="1600" dirty="0">
                <a:latin typeface="Microsoft YaHei" panose="020B0503020204020204" pitchFamily="34" charset="-122"/>
                <a:ea typeface="Microsoft YaHei" panose="020B0503020204020204" pitchFamily="34" charset="-122"/>
              </a:rPr>
              <a:t>步算法停止</a:t>
            </a:r>
            <a:endParaRPr kumimoji="1" lang="en-US" altLang="zh-CN" sz="1600" dirty="0">
              <a:latin typeface="Microsoft YaHei" panose="020B0503020204020204" pitchFamily="34" charset="-122"/>
              <a:ea typeface="Microsoft YaHei" panose="020B0503020204020204" pitchFamily="34" charset="-122"/>
            </a:endParaRPr>
          </a:p>
          <a:p>
            <a:endParaRPr kumimoji="1" lang="en-US" altLang="zh-CN" sz="2000" dirty="0">
              <a:latin typeface="Microsoft YaHei" panose="020B0503020204020204" pitchFamily="34" charset="-122"/>
              <a:ea typeface="Microsoft YaHei" panose="020B0503020204020204" pitchFamily="34" charset="-122"/>
            </a:endParaRPr>
          </a:p>
          <a:p>
            <a:r>
              <a:rPr kumimoji="1" lang="zh-CN" altLang="en-US" sz="1600" dirty="0">
                <a:latin typeface="Microsoft YaHei" panose="020B0503020204020204" pitchFamily="34" charset="-122"/>
                <a:ea typeface="Microsoft YaHei" panose="020B0503020204020204" pitchFamily="34" charset="-122"/>
              </a:rPr>
              <a:t>           多项式</a:t>
            </a:r>
          </a:p>
        </p:txBody>
      </p:sp>
      <p:sp>
        <p:nvSpPr>
          <p:cNvPr id="9" name="左大括号 8">
            <a:extLst>
              <a:ext uri="{FF2B5EF4-FFF2-40B4-BE49-F238E27FC236}">
                <a16:creationId xmlns:a16="http://schemas.microsoft.com/office/drawing/2014/main" id="{CAD515A6-8ECE-1CA0-A703-DE8AA3D9FDF7}"/>
              </a:ext>
            </a:extLst>
          </p:cNvPr>
          <p:cNvSpPr/>
          <p:nvPr/>
        </p:nvSpPr>
        <p:spPr>
          <a:xfrm>
            <a:off x="2391662" y="2404687"/>
            <a:ext cx="193183" cy="528832"/>
          </a:xfrm>
          <a:prstGeom prst="leftBrace">
            <a:avLst/>
          </a:prstGeom>
          <a:ln w="28575">
            <a:solidFill>
              <a:srgbClr val="86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5D444AC0-872D-81FD-1B68-A44C8C92348B}"/>
              </a:ext>
            </a:extLst>
          </p:cNvPr>
          <p:cNvSpPr txBox="1"/>
          <p:nvPr/>
        </p:nvSpPr>
        <p:spPr>
          <a:xfrm>
            <a:off x="2759721" y="2241800"/>
            <a:ext cx="957942" cy="338554"/>
          </a:xfrm>
          <a:prstGeom prst="rect">
            <a:avLst/>
          </a:prstGeom>
          <a:noFill/>
        </p:spPr>
        <p:txBody>
          <a:bodyPr wrap="square" rtlCol="0">
            <a:spAutoFit/>
          </a:bodyPr>
          <a:lstStyle/>
          <a:p>
            <a:r>
              <a:rPr kumimoji="1" lang="zh-CN" altLang="en-US" sz="1600" dirty="0">
                <a:latin typeface="Microsoft YaHei" panose="020B0503020204020204" pitchFamily="34" charset="-122"/>
                <a:ea typeface="Microsoft YaHei" panose="020B0503020204020204" pitchFamily="34" charset="-122"/>
              </a:rPr>
              <a:t>易解</a:t>
            </a:r>
          </a:p>
        </p:txBody>
      </p:sp>
      <p:sp>
        <p:nvSpPr>
          <p:cNvPr id="11" name="文本框 10">
            <a:extLst>
              <a:ext uri="{FF2B5EF4-FFF2-40B4-BE49-F238E27FC236}">
                <a16:creationId xmlns:a16="http://schemas.microsoft.com/office/drawing/2014/main" id="{5E8A2952-9F9B-7773-F006-C23CA37350E3}"/>
              </a:ext>
            </a:extLst>
          </p:cNvPr>
          <p:cNvSpPr txBox="1"/>
          <p:nvPr/>
        </p:nvSpPr>
        <p:spPr>
          <a:xfrm>
            <a:off x="2738762" y="2710285"/>
            <a:ext cx="957942" cy="338554"/>
          </a:xfrm>
          <a:prstGeom prst="rect">
            <a:avLst/>
          </a:prstGeom>
          <a:noFill/>
        </p:spPr>
        <p:txBody>
          <a:bodyPr wrap="square" rtlCol="0">
            <a:spAutoFit/>
          </a:bodyPr>
          <a:lstStyle/>
          <a:p>
            <a:r>
              <a:rPr kumimoji="1" lang="zh-CN" altLang="en-US" sz="1600" dirty="0">
                <a:latin typeface="Microsoft YaHei" panose="020B0503020204020204" pitchFamily="34" charset="-122"/>
                <a:ea typeface="Microsoft YaHei" panose="020B0503020204020204" pitchFamily="34" charset="-122"/>
              </a:rPr>
              <a:t>难解</a:t>
            </a:r>
          </a:p>
        </p:txBody>
      </p:sp>
      <p:sp>
        <p:nvSpPr>
          <p:cNvPr id="12" name="文本框 11">
            <a:extLst>
              <a:ext uri="{FF2B5EF4-FFF2-40B4-BE49-F238E27FC236}">
                <a16:creationId xmlns:a16="http://schemas.microsoft.com/office/drawing/2014/main" id="{D8805445-CE80-0F8C-D331-099F639D10E5}"/>
              </a:ext>
            </a:extLst>
          </p:cNvPr>
          <p:cNvSpPr txBox="1"/>
          <p:nvPr/>
        </p:nvSpPr>
        <p:spPr>
          <a:xfrm>
            <a:off x="446080" y="3133136"/>
            <a:ext cx="4910601" cy="418128"/>
          </a:xfrm>
          <a:prstGeom prst="rect">
            <a:avLst/>
          </a:prstGeom>
          <a:noFill/>
        </p:spPr>
        <p:txBody>
          <a:bodyPr wrap="square" rtlCol="0">
            <a:spAutoFit/>
          </a:bodyPr>
          <a:lstStyle/>
          <a:p>
            <a:pPr>
              <a:lnSpc>
                <a:spcPct val="150000"/>
              </a:lnSpc>
            </a:pPr>
            <a:r>
              <a:rPr kumimoji="1" lang="en-US" altLang="zh-CN" sz="1600" b="1" dirty="0">
                <a:latin typeface="Microsoft YaHei" panose="020B0503020204020204" pitchFamily="34" charset="-122"/>
                <a:ea typeface="Microsoft YaHei" panose="020B0503020204020204" pitchFamily="34" charset="-122"/>
              </a:rPr>
              <a:t>P</a:t>
            </a:r>
            <a:r>
              <a:rPr kumimoji="1" lang="zh-CN" altLang="en-US" sz="1600" b="1" dirty="0">
                <a:latin typeface="Microsoft YaHei" panose="020B0503020204020204" pitchFamily="34" charset="-122"/>
                <a:ea typeface="Microsoft YaHei" panose="020B0503020204020204" pitchFamily="34" charset="-122"/>
              </a:rPr>
              <a:t>类：</a:t>
            </a:r>
            <a:r>
              <a:rPr kumimoji="1" lang="zh-CN" altLang="en-US" sz="1600" dirty="0">
                <a:latin typeface="Microsoft YaHei" panose="020B0503020204020204" pitchFamily="34" charset="-122"/>
                <a:ea typeface="Microsoft YaHei" panose="020B0503020204020204" pitchFamily="34" charset="-122"/>
              </a:rPr>
              <a:t>多项式时间可解    </a:t>
            </a:r>
            <a:r>
              <a:rPr kumimoji="1" lang="en-US" altLang="zh-CN" sz="1600" b="1" dirty="0">
                <a:latin typeface="Microsoft YaHei" panose="020B0503020204020204" pitchFamily="34" charset="-122"/>
                <a:ea typeface="Microsoft YaHei" panose="020B0503020204020204" pitchFamily="34" charset="-122"/>
              </a:rPr>
              <a:t>NP</a:t>
            </a:r>
            <a:r>
              <a:rPr kumimoji="1" lang="zh-CN" altLang="en-US" sz="1600" b="1" dirty="0">
                <a:latin typeface="Microsoft YaHei" panose="020B0503020204020204" pitchFamily="34" charset="-122"/>
                <a:ea typeface="Microsoft YaHei" panose="020B0503020204020204" pitchFamily="34" charset="-122"/>
              </a:rPr>
              <a:t>类</a:t>
            </a:r>
            <a:r>
              <a:rPr kumimoji="1" lang="zh-CN" altLang="en-US" sz="1600" dirty="0">
                <a:latin typeface="Microsoft YaHei" panose="020B0503020204020204" pitchFamily="34" charset="-122"/>
                <a:ea typeface="Microsoft YaHei" panose="020B0503020204020204" pitchFamily="34" charset="-122"/>
              </a:rPr>
              <a:t>：多项式时间可验证</a:t>
            </a:r>
          </a:p>
        </p:txBody>
      </p:sp>
      <p:sp>
        <p:nvSpPr>
          <p:cNvPr id="13" name="文本框 12">
            <a:extLst>
              <a:ext uri="{FF2B5EF4-FFF2-40B4-BE49-F238E27FC236}">
                <a16:creationId xmlns:a16="http://schemas.microsoft.com/office/drawing/2014/main" id="{20FF7784-0F8C-F853-1082-100952C54FDF}"/>
              </a:ext>
            </a:extLst>
          </p:cNvPr>
          <p:cNvSpPr txBox="1"/>
          <p:nvPr/>
        </p:nvSpPr>
        <p:spPr>
          <a:xfrm>
            <a:off x="493729" y="3985461"/>
            <a:ext cx="4301604" cy="1754326"/>
          </a:xfrm>
          <a:prstGeom prst="rect">
            <a:avLst/>
          </a:prstGeom>
          <a:noFill/>
        </p:spPr>
        <p:txBody>
          <a:bodyPr wrap="square" rtlCol="0">
            <a:spAutoFit/>
          </a:bodyPr>
          <a:lstStyle/>
          <a:p>
            <a:pPr algn="ctr"/>
            <a:r>
              <a:rPr kumimoji="1" lang="zh-CN" altLang="en-US" sz="2000" b="1" dirty="0">
                <a:latin typeface="Microsoft YaHei" panose="020B0503020204020204" pitchFamily="34" charset="-122"/>
                <a:ea typeface="Microsoft YaHei" panose="020B0503020204020204" pitchFamily="34" charset="-122"/>
              </a:rPr>
              <a:t>优化问题与判定问题</a:t>
            </a:r>
            <a:endParaRPr kumimoji="1" lang="en-US" altLang="zh-CN" sz="2000" b="1" dirty="0">
              <a:latin typeface="Microsoft YaHei" panose="020B0503020204020204" pitchFamily="34" charset="-122"/>
              <a:ea typeface="Microsoft YaHei" panose="020B0503020204020204" pitchFamily="34" charset="-122"/>
            </a:endParaRPr>
          </a:p>
          <a:p>
            <a:pPr algn="ctr"/>
            <a:endParaRPr kumimoji="1" lang="en-US" altLang="zh-CN" sz="2000" b="1" dirty="0">
              <a:latin typeface="Microsoft YaHei" panose="020B0503020204020204" pitchFamily="34" charset="-122"/>
              <a:ea typeface="Microsoft YaHei" panose="020B0503020204020204" pitchFamily="34" charset="-122"/>
            </a:endParaRPr>
          </a:p>
          <a:p>
            <a:pPr algn="ctr">
              <a:lnSpc>
                <a:spcPct val="150000"/>
              </a:lnSpc>
            </a:pPr>
            <a:r>
              <a:rPr lang="zh-CN" altLang="en-US" sz="1600" b="1" i="0" dirty="0">
                <a:solidFill>
                  <a:srgbClr val="8B0000"/>
                </a:solidFill>
                <a:effectLst/>
                <a:latin typeface="Microsoft YaHei" panose="020B0503020204020204" pitchFamily="34" charset="-122"/>
                <a:ea typeface="Microsoft YaHei" panose="020B0503020204020204" pitchFamily="34" charset="-122"/>
              </a:rPr>
              <a:t>优化→判定：</a:t>
            </a:r>
            <a:r>
              <a:rPr lang="zh-CN" altLang="en-US" sz="1600" b="0" i="0" dirty="0">
                <a:solidFill>
                  <a:srgbClr val="000000"/>
                </a:solidFill>
                <a:effectLst/>
                <a:latin typeface="Microsoft YaHei" panose="020B0503020204020204" pitchFamily="34" charset="-122"/>
                <a:ea typeface="Microsoft YaHei" panose="020B0503020204020204" pitchFamily="34" charset="-122"/>
              </a:rPr>
              <a:t> </a:t>
            </a:r>
            <a:r>
              <a:rPr lang="zh-CN" altLang="en-US" sz="1600" b="0" i="0" dirty="0">
                <a:solidFill>
                  <a:srgbClr val="666666"/>
                </a:solidFill>
                <a:effectLst/>
                <a:latin typeface="Microsoft YaHei" panose="020B0503020204020204" pitchFamily="34" charset="-122"/>
                <a:ea typeface="Microsoft YaHei" panose="020B0503020204020204" pitchFamily="34" charset="-122"/>
              </a:rPr>
              <a:t>最小值 </a:t>
            </a:r>
            <a:r>
              <a:rPr lang="en-US" altLang="zh-CN" sz="1600" b="0" i="0" dirty="0">
                <a:solidFill>
                  <a:srgbClr val="666666"/>
                </a:solidFill>
                <a:effectLst/>
                <a:latin typeface="Microsoft YaHei" panose="020B0503020204020204" pitchFamily="34" charset="-122"/>
                <a:ea typeface="Microsoft YaHei" panose="020B0503020204020204" pitchFamily="34" charset="-122"/>
              </a:rPr>
              <a:t>→</a:t>
            </a:r>
            <a:r>
              <a:rPr lang="zh-CN" altLang="en-US" sz="1600" b="0" i="0" dirty="0">
                <a:solidFill>
                  <a:srgbClr val="666666"/>
                </a:solidFill>
                <a:effectLst/>
                <a:latin typeface="Microsoft YaHei" panose="020B0503020204020204" pitchFamily="34" charset="-122"/>
                <a:ea typeface="Microsoft YaHei" panose="020B0503020204020204" pitchFamily="34" charset="-122"/>
              </a:rPr>
              <a:t> 存在≤</a:t>
            </a:r>
            <a:r>
              <a:rPr lang="en" altLang="zh-CN" sz="1600" b="0" i="0" dirty="0">
                <a:solidFill>
                  <a:srgbClr val="666666"/>
                </a:solidFill>
                <a:effectLst/>
                <a:latin typeface="Microsoft YaHei" panose="020B0503020204020204" pitchFamily="34" charset="-122"/>
                <a:ea typeface="Microsoft YaHei" panose="020B0503020204020204" pitchFamily="34" charset="-122"/>
              </a:rPr>
              <a:t>k</a:t>
            </a:r>
            <a:r>
              <a:rPr lang="zh-CN" altLang="en-US" sz="1600" b="0" i="0" dirty="0">
                <a:solidFill>
                  <a:srgbClr val="666666"/>
                </a:solidFill>
                <a:effectLst/>
                <a:latin typeface="Microsoft YaHei" panose="020B0503020204020204" pitchFamily="34" charset="-122"/>
                <a:ea typeface="Microsoft YaHei" panose="020B0503020204020204" pitchFamily="34" charset="-122"/>
              </a:rPr>
              <a:t>的解吗？</a:t>
            </a:r>
            <a:endParaRPr lang="zh-CN" altLang="en-US" sz="1600" b="0" i="0" dirty="0">
              <a:solidFill>
                <a:srgbClr val="000000"/>
              </a:solidFill>
              <a:effectLst/>
              <a:latin typeface="Microsoft YaHei" panose="020B0503020204020204" pitchFamily="34" charset="-122"/>
              <a:ea typeface="Microsoft YaHei" panose="020B0503020204020204" pitchFamily="34" charset="-122"/>
            </a:endParaRPr>
          </a:p>
          <a:p>
            <a:pPr algn="ctr">
              <a:lnSpc>
                <a:spcPct val="150000"/>
              </a:lnSpc>
            </a:pPr>
            <a:r>
              <a:rPr lang="zh-CN" altLang="en-US" sz="1600" b="1" i="0" dirty="0">
                <a:solidFill>
                  <a:srgbClr val="8B0000"/>
                </a:solidFill>
                <a:effectLst/>
                <a:latin typeface="Microsoft YaHei" panose="020B0503020204020204" pitchFamily="34" charset="-122"/>
                <a:ea typeface="Microsoft YaHei" panose="020B0503020204020204" pitchFamily="34" charset="-122"/>
              </a:rPr>
              <a:t>判定→优化：</a:t>
            </a:r>
            <a:r>
              <a:rPr lang="zh-CN" altLang="en-US" sz="1600" b="0" i="0" dirty="0">
                <a:solidFill>
                  <a:srgbClr val="000000"/>
                </a:solidFill>
                <a:effectLst/>
                <a:latin typeface="Microsoft YaHei" panose="020B0503020204020204" pitchFamily="34" charset="-122"/>
                <a:ea typeface="Microsoft YaHei" panose="020B0503020204020204" pitchFamily="34" charset="-122"/>
              </a:rPr>
              <a:t> </a:t>
            </a:r>
            <a:r>
              <a:rPr lang="zh-CN" altLang="en-US" sz="1600" b="0" i="0" dirty="0">
                <a:solidFill>
                  <a:srgbClr val="666666"/>
                </a:solidFill>
                <a:effectLst/>
                <a:latin typeface="Microsoft YaHei" panose="020B0503020204020204" pitchFamily="34" charset="-122"/>
                <a:ea typeface="Microsoft YaHei" panose="020B0503020204020204" pitchFamily="34" charset="-122"/>
              </a:rPr>
              <a:t>通过二分搜索找到最优值</a:t>
            </a:r>
            <a:endParaRPr lang="zh-CN" altLang="en-US" sz="1600" b="0" i="0" dirty="0">
              <a:solidFill>
                <a:srgbClr val="000000"/>
              </a:solidFill>
              <a:effectLst/>
              <a:latin typeface="Microsoft YaHei" panose="020B0503020204020204" pitchFamily="34" charset="-122"/>
              <a:ea typeface="Microsoft YaHei" panose="020B0503020204020204" pitchFamily="34" charset="-122"/>
            </a:endParaRPr>
          </a:p>
          <a:p>
            <a:pPr algn="ctr"/>
            <a:endParaRPr kumimoji="1" lang="zh-CN" altLang="en-US" sz="2000" b="1" dirty="0">
              <a:latin typeface="Microsoft YaHei" panose="020B0503020204020204" pitchFamily="34" charset="-122"/>
              <a:ea typeface="Microsoft YaHei" panose="020B0503020204020204" pitchFamily="34" charset="-122"/>
            </a:endParaRPr>
          </a:p>
        </p:txBody>
      </p:sp>
      <p:sp>
        <p:nvSpPr>
          <p:cNvPr id="14" name="文本框 13">
            <a:extLst>
              <a:ext uri="{FF2B5EF4-FFF2-40B4-BE49-F238E27FC236}">
                <a16:creationId xmlns:a16="http://schemas.microsoft.com/office/drawing/2014/main" id="{49E6010A-3B86-0840-7FAE-B9E690C21BF0}"/>
              </a:ext>
            </a:extLst>
          </p:cNvPr>
          <p:cNvSpPr txBox="1"/>
          <p:nvPr/>
        </p:nvSpPr>
        <p:spPr>
          <a:xfrm>
            <a:off x="1403044" y="5555121"/>
            <a:ext cx="2492990" cy="369332"/>
          </a:xfrm>
          <a:prstGeom prst="rect">
            <a:avLst/>
          </a:prstGeom>
          <a:noFill/>
        </p:spPr>
        <p:txBody>
          <a:bodyPr wrap="none" rtlCol="0">
            <a:spAutoFit/>
          </a:bodyPr>
          <a:lstStyle/>
          <a:p>
            <a:r>
              <a:rPr lang="zh-CN" altLang="en-US" b="1" i="0" dirty="0">
                <a:effectLst/>
                <a:latin typeface="Microsoft YaHei" panose="020B0503020204020204" pitchFamily="34" charset="-122"/>
                <a:ea typeface="Microsoft YaHei" panose="020B0503020204020204" pitchFamily="34" charset="-122"/>
              </a:rPr>
              <a:t>工具：多项式时间归约</a:t>
            </a:r>
            <a:endParaRPr kumimoji="1" lang="zh-CN" altLang="en-US" b="1" dirty="0"/>
          </a:p>
        </p:txBody>
      </p:sp>
      <p:sp>
        <p:nvSpPr>
          <p:cNvPr id="15" name="文本框 14">
            <a:extLst>
              <a:ext uri="{FF2B5EF4-FFF2-40B4-BE49-F238E27FC236}">
                <a16:creationId xmlns:a16="http://schemas.microsoft.com/office/drawing/2014/main" id="{CCE291D4-174A-8892-73B4-EE21EB67F4B8}"/>
              </a:ext>
            </a:extLst>
          </p:cNvPr>
          <p:cNvSpPr txBox="1"/>
          <p:nvPr/>
        </p:nvSpPr>
        <p:spPr>
          <a:xfrm>
            <a:off x="1166290" y="6139021"/>
            <a:ext cx="4453247" cy="369332"/>
          </a:xfrm>
          <a:prstGeom prst="rect">
            <a:avLst/>
          </a:prstGeom>
          <a:noFill/>
        </p:spPr>
        <p:txBody>
          <a:bodyPr wrap="square" rtlCol="0">
            <a:spAutoFit/>
          </a:bodyPr>
          <a:lstStyle/>
          <a:p>
            <a:r>
              <a:rPr lang="el-GR" altLang="zh-CN" b="1" i="0" dirty="0">
                <a:solidFill>
                  <a:srgbClr val="8B0000"/>
                </a:solidFill>
                <a:effectLst/>
                <a:latin typeface="Microsoft YaHei" panose="020B0503020204020204" pitchFamily="34" charset="-122"/>
                <a:ea typeface="Microsoft YaHei" panose="020B0503020204020204" pitchFamily="34" charset="-122"/>
              </a:rPr>
              <a:t>Π₁ ≤</a:t>
            </a:r>
            <a:r>
              <a:rPr lang="en" altLang="zh-CN" b="1" i="0" dirty="0">
                <a:solidFill>
                  <a:srgbClr val="8B0000"/>
                </a:solidFill>
                <a:effectLst/>
                <a:latin typeface="Microsoft YaHei" panose="020B0503020204020204" pitchFamily="34" charset="-122"/>
                <a:ea typeface="Microsoft YaHei" panose="020B0503020204020204" pitchFamily="34" charset="-122"/>
              </a:rPr>
              <a:t>ₚ </a:t>
            </a:r>
            <a:r>
              <a:rPr lang="el-GR" altLang="zh-CN" b="1" i="0" dirty="0">
                <a:solidFill>
                  <a:srgbClr val="8B0000"/>
                </a:solidFill>
                <a:effectLst/>
                <a:latin typeface="Microsoft YaHei" panose="020B0503020204020204" pitchFamily="34" charset="-122"/>
                <a:ea typeface="Microsoft YaHei" panose="020B0503020204020204" pitchFamily="34" charset="-122"/>
              </a:rPr>
              <a:t>Π₂</a:t>
            </a:r>
            <a:r>
              <a:rPr lang="zh-CN" altLang="el-GR" b="1" i="0" dirty="0">
                <a:solidFill>
                  <a:srgbClr val="8B0000"/>
                </a:solidFill>
                <a:effectLst/>
                <a:latin typeface="Microsoft YaHei" panose="020B0503020204020204" pitchFamily="34" charset="-122"/>
                <a:ea typeface="Microsoft YaHei" panose="020B0503020204020204" pitchFamily="34" charset="-122"/>
              </a:rPr>
              <a:t>：</a:t>
            </a:r>
            <a:r>
              <a:rPr lang="el-GR" altLang="zh-CN" b="0" i="0" dirty="0">
                <a:solidFill>
                  <a:srgbClr val="000000"/>
                </a:solidFill>
                <a:effectLst/>
                <a:latin typeface="Microsoft YaHei" panose="020B0503020204020204" pitchFamily="34" charset="-122"/>
                <a:ea typeface="Microsoft YaHei" panose="020B0503020204020204" pitchFamily="34" charset="-122"/>
              </a:rPr>
              <a:t> </a:t>
            </a:r>
            <a:r>
              <a:rPr lang="el-GR" altLang="zh-CN" b="0" i="0" dirty="0">
                <a:solidFill>
                  <a:srgbClr val="666666"/>
                </a:solidFill>
                <a:effectLst/>
                <a:latin typeface="Microsoft YaHei" panose="020B0503020204020204" pitchFamily="34" charset="-122"/>
                <a:ea typeface="Microsoft YaHei" panose="020B0503020204020204" pitchFamily="34" charset="-122"/>
              </a:rPr>
              <a:t>Π₁</a:t>
            </a:r>
            <a:r>
              <a:rPr lang="zh-CN" altLang="en-US" b="0" i="0" dirty="0">
                <a:solidFill>
                  <a:srgbClr val="666666"/>
                </a:solidFill>
                <a:effectLst/>
                <a:latin typeface="Microsoft YaHei" panose="020B0503020204020204" pitchFamily="34" charset="-122"/>
                <a:ea typeface="Microsoft YaHei" panose="020B0503020204020204" pitchFamily="34" charset="-122"/>
              </a:rPr>
              <a:t>不比</a:t>
            </a:r>
            <a:r>
              <a:rPr lang="el-GR" altLang="zh-CN" b="0" i="0" dirty="0">
                <a:solidFill>
                  <a:srgbClr val="666666"/>
                </a:solidFill>
                <a:effectLst/>
                <a:latin typeface="Microsoft YaHei" panose="020B0503020204020204" pitchFamily="34" charset="-122"/>
                <a:ea typeface="Microsoft YaHei" panose="020B0503020204020204" pitchFamily="34" charset="-122"/>
              </a:rPr>
              <a:t>Π₂</a:t>
            </a:r>
            <a:r>
              <a:rPr lang="zh-CN" altLang="en-US" b="0" i="0" dirty="0">
                <a:solidFill>
                  <a:srgbClr val="666666"/>
                </a:solidFill>
                <a:effectLst/>
                <a:latin typeface="Microsoft YaHei" panose="020B0503020204020204" pitchFamily="34" charset="-122"/>
                <a:ea typeface="Microsoft YaHei" panose="020B0503020204020204" pitchFamily="34" charset="-122"/>
              </a:rPr>
              <a:t>更难</a:t>
            </a:r>
            <a:endParaRPr kumimoji="1" lang="zh-CN" altLang="en-US" dirty="0"/>
          </a:p>
        </p:txBody>
      </p:sp>
      <p:sp>
        <p:nvSpPr>
          <p:cNvPr id="16" name="圆角矩形 15">
            <a:extLst>
              <a:ext uri="{FF2B5EF4-FFF2-40B4-BE49-F238E27FC236}">
                <a16:creationId xmlns:a16="http://schemas.microsoft.com/office/drawing/2014/main" id="{419702E6-4CE1-55CE-49E8-C690151576CA}"/>
              </a:ext>
            </a:extLst>
          </p:cNvPr>
          <p:cNvSpPr/>
          <p:nvPr/>
        </p:nvSpPr>
        <p:spPr>
          <a:xfrm>
            <a:off x="220717" y="1256496"/>
            <a:ext cx="5176929" cy="2407576"/>
          </a:xfrm>
          <a:prstGeom prst="roundRect">
            <a:avLst>
              <a:gd name="adj" fmla="val 4364"/>
            </a:avLst>
          </a:prstGeom>
          <a:noFill/>
          <a:ln w="28575">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18" name="圆角矩形 17">
            <a:extLst>
              <a:ext uri="{FF2B5EF4-FFF2-40B4-BE49-F238E27FC236}">
                <a16:creationId xmlns:a16="http://schemas.microsoft.com/office/drawing/2014/main" id="{9CD3CFBE-9014-E678-6BA6-238CE67596BB}"/>
              </a:ext>
            </a:extLst>
          </p:cNvPr>
          <p:cNvSpPr/>
          <p:nvPr/>
        </p:nvSpPr>
        <p:spPr>
          <a:xfrm>
            <a:off x="220717" y="3794003"/>
            <a:ext cx="5176930" cy="2895534"/>
          </a:xfrm>
          <a:prstGeom prst="roundRect">
            <a:avLst>
              <a:gd name="adj" fmla="val 4364"/>
            </a:avLst>
          </a:prstGeom>
          <a:no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19" name="文本框 18">
            <a:extLst>
              <a:ext uri="{FF2B5EF4-FFF2-40B4-BE49-F238E27FC236}">
                <a16:creationId xmlns:a16="http://schemas.microsoft.com/office/drawing/2014/main" id="{96094A33-6C8B-86AE-47CB-8AA5135E9E40}"/>
              </a:ext>
            </a:extLst>
          </p:cNvPr>
          <p:cNvSpPr txBox="1"/>
          <p:nvPr/>
        </p:nvSpPr>
        <p:spPr>
          <a:xfrm>
            <a:off x="8336280" y="1285414"/>
            <a:ext cx="2026920" cy="369332"/>
          </a:xfrm>
          <a:prstGeom prst="rect">
            <a:avLst/>
          </a:prstGeom>
          <a:noFill/>
        </p:spPr>
        <p:txBody>
          <a:bodyPr wrap="square" rtlCol="0">
            <a:spAutoFit/>
          </a:bodyPr>
          <a:lstStyle/>
          <a:p>
            <a:r>
              <a:rPr kumimoji="1" lang="en-US" altLang="zh-CN" b="1" dirty="0">
                <a:latin typeface="Microsoft YaHei" panose="020B0503020204020204" pitchFamily="34" charset="-122"/>
                <a:ea typeface="Microsoft YaHei" panose="020B0503020204020204" pitchFamily="34" charset="-122"/>
              </a:rPr>
              <a:t>SAT</a:t>
            </a:r>
            <a:endParaRPr kumimoji="1" lang="zh-CN" altLang="en-US" b="1" dirty="0">
              <a:latin typeface="Microsoft YaHei" panose="020B0503020204020204" pitchFamily="34" charset="-122"/>
              <a:ea typeface="Microsoft YaHei" panose="020B0503020204020204" pitchFamily="34" charset="-122"/>
            </a:endParaRPr>
          </a:p>
        </p:txBody>
      </p:sp>
      <p:sp>
        <p:nvSpPr>
          <p:cNvPr id="20" name="文本框 19">
            <a:extLst>
              <a:ext uri="{FF2B5EF4-FFF2-40B4-BE49-F238E27FC236}">
                <a16:creationId xmlns:a16="http://schemas.microsoft.com/office/drawing/2014/main" id="{B22DBFA1-9ED5-920D-8509-3425FDC9092A}"/>
              </a:ext>
            </a:extLst>
          </p:cNvPr>
          <p:cNvSpPr txBox="1"/>
          <p:nvPr/>
        </p:nvSpPr>
        <p:spPr>
          <a:xfrm>
            <a:off x="5955837" y="2358576"/>
            <a:ext cx="2026920"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恰好覆盖</a:t>
            </a:r>
          </a:p>
        </p:txBody>
      </p:sp>
      <p:sp>
        <p:nvSpPr>
          <p:cNvPr id="21" name="文本框 20">
            <a:extLst>
              <a:ext uri="{FF2B5EF4-FFF2-40B4-BE49-F238E27FC236}">
                <a16:creationId xmlns:a16="http://schemas.microsoft.com/office/drawing/2014/main" id="{88647EF3-34F3-EC99-FFE4-3C80B2ED1993}"/>
              </a:ext>
            </a:extLst>
          </p:cNvPr>
          <p:cNvSpPr txBox="1"/>
          <p:nvPr/>
        </p:nvSpPr>
        <p:spPr>
          <a:xfrm>
            <a:off x="8197382" y="2340289"/>
            <a:ext cx="2026920" cy="369332"/>
          </a:xfrm>
          <a:prstGeom prst="rect">
            <a:avLst/>
          </a:prstGeom>
          <a:noFill/>
        </p:spPr>
        <p:txBody>
          <a:bodyPr wrap="square" rtlCol="0">
            <a:spAutoFit/>
          </a:bodyPr>
          <a:lstStyle/>
          <a:p>
            <a:r>
              <a:rPr kumimoji="1" lang="en-US" altLang="zh-CN" b="1" dirty="0">
                <a:latin typeface="Microsoft YaHei" panose="020B0503020204020204" pitchFamily="34" charset="-122"/>
                <a:ea typeface="Microsoft YaHei" panose="020B0503020204020204" pitchFamily="34" charset="-122"/>
              </a:rPr>
              <a:t>3-SAT</a:t>
            </a:r>
            <a:endParaRPr kumimoji="1" lang="zh-CN" altLang="en-US" b="1" dirty="0">
              <a:latin typeface="Microsoft YaHei" panose="020B0503020204020204" pitchFamily="34" charset="-122"/>
              <a:ea typeface="Microsoft YaHei" panose="020B0503020204020204" pitchFamily="34" charset="-122"/>
            </a:endParaRPr>
          </a:p>
        </p:txBody>
      </p:sp>
      <p:sp>
        <p:nvSpPr>
          <p:cNvPr id="22" name="文本框 21">
            <a:extLst>
              <a:ext uri="{FF2B5EF4-FFF2-40B4-BE49-F238E27FC236}">
                <a16:creationId xmlns:a16="http://schemas.microsoft.com/office/drawing/2014/main" id="{39C2990B-1073-12E6-FD0B-B76D72C9EF2B}"/>
              </a:ext>
            </a:extLst>
          </p:cNvPr>
          <p:cNvSpPr txBox="1"/>
          <p:nvPr/>
        </p:nvSpPr>
        <p:spPr>
          <a:xfrm>
            <a:off x="10224302" y="2299771"/>
            <a:ext cx="2026920"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最大可满足性</a:t>
            </a:r>
          </a:p>
        </p:txBody>
      </p:sp>
      <p:cxnSp>
        <p:nvCxnSpPr>
          <p:cNvPr id="24" name="直线连接符 23">
            <a:extLst>
              <a:ext uri="{FF2B5EF4-FFF2-40B4-BE49-F238E27FC236}">
                <a16:creationId xmlns:a16="http://schemas.microsoft.com/office/drawing/2014/main" id="{D1AAEB70-5036-EFEB-014E-2AB05630808B}"/>
              </a:ext>
            </a:extLst>
          </p:cNvPr>
          <p:cNvCxnSpPr>
            <a:cxnSpLocks/>
          </p:cNvCxnSpPr>
          <p:nvPr/>
        </p:nvCxnSpPr>
        <p:spPr>
          <a:xfrm flipH="1">
            <a:off x="6502723" y="1648228"/>
            <a:ext cx="1694659" cy="623970"/>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922E1C81-7748-9A28-F000-8F64E430D44C}"/>
              </a:ext>
            </a:extLst>
          </p:cNvPr>
          <p:cNvCxnSpPr>
            <a:cxnSpLocks/>
          </p:cNvCxnSpPr>
          <p:nvPr/>
        </p:nvCxnSpPr>
        <p:spPr>
          <a:xfrm>
            <a:off x="8644072" y="1654746"/>
            <a:ext cx="0" cy="587054"/>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1D50C95F-2B0D-C273-7555-4555B8036F79}"/>
              </a:ext>
            </a:extLst>
          </p:cNvPr>
          <p:cNvCxnSpPr>
            <a:cxnSpLocks/>
          </p:cNvCxnSpPr>
          <p:nvPr/>
        </p:nvCxnSpPr>
        <p:spPr>
          <a:xfrm flipH="1" flipV="1">
            <a:off x="9020826" y="1587127"/>
            <a:ext cx="1724748" cy="602016"/>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EDC1ED5A-0B71-C0DF-CE5B-C98F7CCDDEF7}"/>
              </a:ext>
            </a:extLst>
          </p:cNvPr>
          <p:cNvSpPr txBox="1"/>
          <p:nvPr/>
        </p:nvSpPr>
        <p:spPr>
          <a:xfrm>
            <a:off x="8662323" y="1925587"/>
            <a:ext cx="1208689" cy="276999"/>
          </a:xfrm>
          <a:prstGeom prst="rect">
            <a:avLst/>
          </a:prstGeom>
          <a:noFill/>
        </p:spPr>
        <p:txBody>
          <a:bodyPr wrap="square" rtlCol="0">
            <a:spAutoFit/>
          </a:bodyPr>
          <a:lstStyle/>
          <a:p>
            <a:r>
              <a:rPr kumimoji="1" lang="zh-CN" altLang="en-US" sz="1200" b="1" dirty="0">
                <a:solidFill>
                  <a:srgbClr val="860000"/>
                </a:solidFill>
                <a:latin typeface="Microsoft YaHei" panose="020B0503020204020204" pitchFamily="34" charset="-122"/>
                <a:ea typeface="Microsoft YaHei" panose="020B0503020204020204" pitchFamily="34" charset="-122"/>
              </a:rPr>
              <a:t>局部替换法</a:t>
            </a:r>
          </a:p>
        </p:txBody>
      </p:sp>
      <p:sp>
        <p:nvSpPr>
          <p:cNvPr id="30" name="文本框 29">
            <a:extLst>
              <a:ext uri="{FF2B5EF4-FFF2-40B4-BE49-F238E27FC236}">
                <a16:creationId xmlns:a16="http://schemas.microsoft.com/office/drawing/2014/main" id="{B6F17E24-AD8A-37D9-F589-0D2B7E62D0D5}"/>
              </a:ext>
            </a:extLst>
          </p:cNvPr>
          <p:cNvSpPr txBox="1"/>
          <p:nvPr/>
        </p:nvSpPr>
        <p:spPr>
          <a:xfrm>
            <a:off x="10029073" y="1604582"/>
            <a:ext cx="1208689" cy="276999"/>
          </a:xfrm>
          <a:prstGeom prst="rect">
            <a:avLst/>
          </a:prstGeom>
          <a:noFill/>
        </p:spPr>
        <p:txBody>
          <a:bodyPr wrap="square" rtlCol="0">
            <a:spAutoFit/>
          </a:bodyPr>
          <a:lstStyle/>
          <a:p>
            <a:r>
              <a:rPr kumimoji="1" lang="zh-CN" altLang="en-US" sz="1200" b="1" dirty="0">
                <a:solidFill>
                  <a:srgbClr val="860000"/>
                </a:solidFill>
                <a:latin typeface="Microsoft YaHei" panose="020B0503020204020204" pitchFamily="34" charset="-122"/>
                <a:ea typeface="Microsoft YaHei" panose="020B0503020204020204" pitchFamily="34" charset="-122"/>
              </a:rPr>
              <a:t>限制法</a:t>
            </a:r>
          </a:p>
        </p:txBody>
      </p:sp>
      <p:cxnSp>
        <p:nvCxnSpPr>
          <p:cNvPr id="31" name="直线连接符 30">
            <a:extLst>
              <a:ext uri="{FF2B5EF4-FFF2-40B4-BE49-F238E27FC236}">
                <a16:creationId xmlns:a16="http://schemas.microsoft.com/office/drawing/2014/main" id="{D547CA44-C796-1E4A-872A-6C0B85D3C6D4}"/>
              </a:ext>
            </a:extLst>
          </p:cNvPr>
          <p:cNvCxnSpPr>
            <a:cxnSpLocks/>
          </p:cNvCxnSpPr>
          <p:nvPr/>
        </p:nvCxnSpPr>
        <p:spPr>
          <a:xfrm>
            <a:off x="6502723" y="2848463"/>
            <a:ext cx="0" cy="580537"/>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4F4F520F-FD36-8CE9-6890-ED9F3FDA35A6}"/>
              </a:ext>
            </a:extLst>
          </p:cNvPr>
          <p:cNvSpPr txBox="1"/>
          <p:nvPr/>
        </p:nvSpPr>
        <p:spPr>
          <a:xfrm>
            <a:off x="6096000" y="3565761"/>
            <a:ext cx="2026920"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子集和</a:t>
            </a:r>
          </a:p>
        </p:txBody>
      </p:sp>
      <p:cxnSp>
        <p:nvCxnSpPr>
          <p:cNvPr id="37" name="直线连接符 36">
            <a:extLst>
              <a:ext uri="{FF2B5EF4-FFF2-40B4-BE49-F238E27FC236}">
                <a16:creationId xmlns:a16="http://schemas.microsoft.com/office/drawing/2014/main" id="{D233EC02-5D68-D999-8EB6-4DA0DB32466F}"/>
              </a:ext>
            </a:extLst>
          </p:cNvPr>
          <p:cNvCxnSpPr>
            <a:cxnSpLocks/>
          </p:cNvCxnSpPr>
          <p:nvPr/>
        </p:nvCxnSpPr>
        <p:spPr>
          <a:xfrm flipH="1">
            <a:off x="5824025" y="4021471"/>
            <a:ext cx="344482" cy="550529"/>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EDB94F44-32D3-FE3E-B694-87628D1EE78B}"/>
              </a:ext>
            </a:extLst>
          </p:cNvPr>
          <p:cNvSpPr txBox="1"/>
          <p:nvPr/>
        </p:nvSpPr>
        <p:spPr>
          <a:xfrm>
            <a:off x="5489263" y="4805302"/>
            <a:ext cx="2026920"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双机调度</a:t>
            </a:r>
          </a:p>
        </p:txBody>
      </p:sp>
      <p:cxnSp>
        <p:nvCxnSpPr>
          <p:cNvPr id="41" name="直线连接符 40">
            <a:extLst>
              <a:ext uri="{FF2B5EF4-FFF2-40B4-BE49-F238E27FC236}">
                <a16:creationId xmlns:a16="http://schemas.microsoft.com/office/drawing/2014/main" id="{46560BFC-F050-D071-6706-ACA8A043A07A}"/>
              </a:ext>
            </a:extLst>
          </p:cNvPr>
          <p:cNvCxnSpPr>
            <a:cxnSpLocks/>
          </p:cNvCxnSpPr>
          <p:nvPr/>
        </p:nvCxnSpPr>
        <p:spPr>
          <a:xfrm>
            <a:off x="6795132" y="4008560"/>
            <a:ext cx="372280" cy="616385"/>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D75A5016-55ED-78E3-63AB-B5A607700B8E}"/>
              </a:ext>
            </a:extLst>
          </p:cNvPr>
          <p:cNvSpPr txBox="1"/>
          <p:nvPr/>
        </p:nvSpPr>
        <p:spPr>
          <a:xfrm>
            <a:off x="6635403" y="4840440"/>
            <a:ext cx="2026920" cy="369332"/>
          </a:xfrm>
          <a:prstGeom prst="rect">
            <a:avLst/>
          </a:prstGeom>
          <a:noFill/>
        </p:spPr>
        <p:txBody>
          <a:bodyPr wrap="square" rtlCol="0">
            <a:spAutoFit/>
          </a:bodyPr>
          <a:lstStyle/>
          <a:p>
            <a:r>
              <a:rPr kumimoji="1" lang="en-US" altLang="zh-CN" b="1" dirty="0">
                <a:latin typeface="Microsoft YaHei" panose="020B0503020204020204" pitchFamily="34" charset="-122"/>
                <a:ea typeface="Microsoft YaHei" panose="020B0503020204020204" pitchFamily="34" charset="-122"/>
              </a:rPr>
              <a:t>0-1</a:t>
            </a:r>
            <a:r>
              <a:rPr kumimoji="1" lang="zh-CN" altLang="en-US" b="1" dirty="0">
                <a:latin typeface="Microsoft YaHei" panose="020B0503020204020204" pitchFamily="34" charset="-122"/>
                <a:ea typeface="Microsoft YaHei" panose="020B0503020204020204" pitchFamily="34" charset="-122"/>
              </a:rPr>
              <a:t>背包</a:t>
            </a:r>
            <a:endParaRPr kumimoji="1" lang="en-US" altLang="zh-CN" b="1" dirty="0">
              <a:latin typeface="Microsoft YaHei" panose="020B0503020204020204" pitchFamily="34" charset="-122"/>
              <a:ea typeface="Microsoft YaHei" panose="020B0503020204020204" pitchFamily="34" charset="-122"/>
            </a:endParaRPr>
          </a:p>
        </p:txBody>
      </p:sp>
      <p:sp>
        <p:nvSpPr>
          <p:cNvPr id="46" name="文本框 45">
            <a:extLst>
              <a:ext uri="{FF2B5EF4-FFF2-40B4-BE49-F238E27FC236}">
                <a16:creationId xmlns:a16="http://schemas.microsoft.com/office/drawing/2014/main" id="{04DBB597-2C90-255B-82E2-40169F5CD460}"/>
              </a:ext>
            </a:extLst>
          </p:cNvPr>
          <p:cNvSpPr txBox="1"/>
          <p:nvPr/>
        </p:nvSpPr>
        <p:spPr>
          <a:xfrm>
            <a:off x="5659309" y="5785077"/>
            <a:ext cx="779003"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装箱</a:t>
            </a:r>
          </a:p>
        </p:txBody>
      </p:sp>
      <p:cxnSp>
        <p:nvCxnSpPr>
          <p:cNvPr id="47" name="直线连接符 46">
            <a:extLst>
              <a:ext uri="{FF2B5EF4-FFF2-40B4-BE49-F238E27FC236}">
                <a16:creationId xmlns:a16="http://schemas.microsoft.com/office/drawing/2014/main" id="{9D4EEC22-B6C7-9B91-E272-41DD6A7E609C}"/>
              </a:ext>
            </a:extLst>
          </p:cNvPr>
          <p:cNvCxnSpPr>
            <a:cxnSpLocks/>
          </p:cNvCxnSpPr>
          <p:nvPr/>
        </p:nvCxnSpPr>
        <p:spPr>
          <a:xfrm>
            <a:off x="6000800" y="5338626"/>
            <a:ext cx="0" cy="352745"/>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7739A335-7A3C-0349-0BA1-40EEF08907B4}"/>
              </a:ext>
            </a:extLst>
          </p:cNvPr>
          <p:cNvCxnSpPr>
            <a:cxnSpLocks/>
          </p:cNvCxnSpPr>
          <p:nvPr/>
        </p:nvCxnSpPr>
        <p:spPr>
          <a:xfrm>
            <a:off x="7167412" y="5378748"/>
            <a:ext cx="0" cy="352745"/>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1A4A8792-C733-082A-9ACC-07B00BC2093F}"/>
              </a:ext>
            </a:extLst>
          </p:cNvPr>
          <p:cNvSpPr txBox="1"/>
          <p:nvPr/>
        </p:nvSpPr>
        <p:spPr>
          <a:xfrm>
            <a:off x="6906613" y="5791146"/>
            <a:ext cx="779003" cy="369332"/>
          </a:xfrm>
          <a:prstGeom prst="rect">
            <a:avLst/>
          </a:prstGeom>
          <a:noFill/>
        </p:spPr>
        <p:txBody>
          <a:bodyPr wrap="square" rtlCol="0">
            <a:spAutoFit/>
          </a:bodyPr>
          <a:lstStyle/>
          <a:p>
            <a:r>
              <a:rPr kumimoji="1" lang="en-US" altLang="zh-CN" b="1" dirty="0">
                <a:latin typeface="Microsoft YaHei" panose="020B0503020204020204" pitchFamily="34" charset="-122"/>
                <a:ea typeface="Microsoft YaHei" panose="020B0503020204020204" pitchFamily="34" charset="-122"/>
              </a:rPr>
              <a:t>ILP</a:t>
            </a:r>
            <a:endParaRPr kumimoji="1" lang="zh-CN" altLang="en-US" b="1" dirty="0">
              <a:latin typeface="Microsoft YaHei" panose="020B0503020204020204" pitchFamily="34" charset="-122"/>
              <a:ea typeface="Microsoft YaHei" panose="020B0503020204020204" pitchFamily="34" charset="-122"/>
            </a:endParaRPr>
          </a:p>
        </p:txBody>
      </p:sp>
      <p:cxnSp>
        <p:nvCxnSpPr>
          <p:cNvPr id="57" name="直线连接符 56">
            <a:extLst>
              <a:ext uri="{FF2B5EF4-FFF2-40B4-BE49-F238E27FC236}">
                <a16:creationId xmlns:a16="http://schemas.microsoft.com/office/drawing/2014/main" id="{BCD3B0DB-6DB5-B73B-A7E7-918DD1A2AD01}"/>
              </a:ext>
            </a:extLst>
          </p:cNvPr>
          <p:cNvCxnSpPr>
            <a:cxnSpLocks/>
          </p:cNvCxnSpPr>
          <p:nvPr/>
        </p:nvCxnSpPr>
        <p:spPr>
          <a:xfrm flipH="1">
            <a:off x="8011499" y="2852138"/>
            <a:ext cx="389865" cy="580537"/>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cxnSp>
        <p:nvCxnSpPr>
          <p:cNvPr id="59" name="直线连接符 58">
            <a:extLst>
              <a:ext uri="{FF2B5EF4-FFF2-40B4-BE49-F238E27FC236}">
                <a16:creationId xmlns:a16="http://schemas.microsoft.com/office/drawing/2014/main" id="{FC0632AB-67AF-9814-0A6E-55A0578B9BFB}"/>
              </a:ext>
            </a:extLst>
          </p:cNvPr>
          <p:cNvCxnSpPr>
            <a:cxnSpLocks/>
          </p:cNvCxnSpPr>
          <p:nvPr/>
        </p:nvCxnSpPr>
        <p:spPr>
          <a:xfrm>
            <a:off x="8888690" y="2829324"/>
            <a:ext cx="339306" cy="599676"/>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FAC49B5F-25E1-963D-AFA8-1F261E0C9CA3}"/>
              </a:ext>
            </a:extLst>
          </p:cNvPr>
          <p:cNvSpPr txBox="1"/>
          <p:nvPr/>
        </p:nvSpPr>
        <p:spPr>
          <a:xfrm>
            <a:off x="7964486" y="5769689"/>
            <a:ext cx="2026920"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团</a:t>
            </a:r>
          </a:p>
        </p:txBody>
      </p:sp>
      <p:sp>
        <p:nvSpPr>
          <p:cNvPr id="67" name="文本框 66">
            <a:extLst>
              <a:ext uri="{FF2B5EF4-FFF2-40B4-BE49-F238E27FC236}">
                <a16:creationId xmlns:a16="http://schemas.microsoft.com/office/drawing/2014/main" id="{4184A7D4-FA6E-A57C-5BE1-DD7324FBD226}"/>
              </a:ext>
            </a:extLst>
          </p:cNvPr>
          <p:cNvSpPr txBox="1"/>
          <p:nvPr/>
        </p:nvSpPr>
        <p:spPr>
          <a:xfrm>
            <a:off x="9047366" y="3652139"/>
            <a:ext cx="2026920"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有向</a:t>
            </a:r>
            <a:r>
              <a:rPr kumimoji="1" lang="en-US" altLang="zh-CN" b="1" dirty="0">
                <a:latin typeface="Microsoft YaHei" panose="020B0503020204020204" pitchFamily="34" charset="-122"/>
                <a:ea typeface="Microsoft YaHei" panose="020B0503020204020204" pitchFamily="34" charset="-122"/>
              </a:rPr>
              <a:t>HC</a:t>
            </a:r>
            <a:endParaRPr kumimoji="1" lang="zh-CN" altLang="en-US" b="1" dirty="0">
              <a:latin typeface="Microsoft YaHei" panose="020B0503020204020204" pitchFamily="34" charset="-122"/>
              <a:ea typeface="Microsoft YaHei" panose="020B0503020204020204" pitchFamily="34" charset="-122"/>
            </a:endParaRPr>
          </a:p>
        </p:txBody>
      </p:sp>
      <p:sp>
        <p:nvSpPr>
          <p:cNvPr id="68" name="文本框 67">
            <a:extLst>
              <a:ext uri="{FF2B5EF4-FFF2-40B4-BE49-F238E27FC236}">
                <a16:creationId xmlns:a16="http://schemas.microsoft.com/office/drawing/2014/main" id="{F713C171-374A-BAB9-EE2B-C53ADD7E7347}"/>
              </a:ext>
            </a:extLst>
          </p:cNvPr>
          <p:cNvSpPr txBox="1"/>
          <p:nvPr/>
        </p:nvSpPr>
        <p:spPr>
          <a:xfrm>
            <a:off x="7844092" y="4833922"/>
            <a:ext cx="2026920"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独立集</a:t>
            </a:r>
          </a:p>
        </p:txBody>
      </p:sp>
      <p:sp>
        <p:nvSpPr>
          <p:cNvPr id="69" name="文本框 68">
            <a:extLst>
              <a:ext uri="{FF2B5EF4-FFF2-40B4-BE49-F238E27FC236}">
                <a16:creationId xmlns:a16="http://schemas.microsoft.com/office/drawing/2014/main" id="{F8F59381-97AA-3050-8BA6-0373962CD570}"/>
              </a:ext>
            </a:extLst>
          </p:cNvPr>
          <p:cNvSpPr txBox="1"/>
          <p:nvPr/>
        </p:nvSpPr>
        <p:spPr>
          <a:xfrm>
            <a:off x="7948939" y="3749308"/>
            <a:ext cx="2026920" cy="369332"/>
          </a:xfrm>
          <a:prstGeom prst="rect">
            <a:avLst/>
          </a:prstGeom>
          <a:noFill/>
        </p:spPr>
        <p:txBody>
          <a:bodyPr wrap="square" rtlCol="0">
            <a:spAutoFit/>
          </a:bodyPr>
          <a:lstStyle/>
          <a:p>
            <a:r>
              <a:rPr kumimoji="1" lang="en-US" altLang="zh-CN" b="1" dirty="0">
                <a:latin typeface="Microsoft YaHei" panose="020B0503020204020204" pitchFamily="34" charset="-122"/>
                <a:ea typeface="Microsoft YaHei" panose="020B0503020204020204" pitchFamily="34" charset="-122"/>
              </a:rPr>
              <a:t>VC</a:t>
            </a:r>
            <a:endParaRPr kumimoji="1" lang="zh-CN" altLang="en-US" b="1" dirty="0">
              <a:latin typeface="Microsoft YaHei" panose="020B0503020204020204" pitchFamily="34" charset="-122"/>
              <a:ea typeface="Microsoft YaHei" panose="020B0503020204020204" pitchFamily="34" charset="-122"/>
            </a:endParaRPr>
          </a:p>
        </p:txBody>
      </p:sp>
      <p:cxnSp>
        <p:nvCxnSpPr>
          <p:cNvPr id="70" name="直线连接符 69">
            <a:extLst>
              <a:ext uri="{FF2B5EF4-FFF2-40B4-BE49-F238E27FC236}">
                <a16:creationId xmlns:a16="http://schemas.microsoft.com/office/drawing/2014/main" id="{3C51BCA7-B806-2D07-6133-9FDA21112BEC}"/>
              </a:ext>
            </a:extLst>
          </p:cNvPr>
          <p:cNvCxnSpPr>
            <a:cxnSpLocks/>
          </p:cNvCxnSpPr>
          <p:nvPr/>
        </p:nvCxnSpPr>
        <p:spPr>
          <a:xfrm>
            <a:off x="8196666" y="4272200"/>
            <a:ext cx="0" cy="352745"/>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cxnSp>
        <p:nvCxnSpPr>
          <p:cNvPr id="71" name="直线连接符 70">
            <a:extLst>
              <a:ext uri="{FF2B5EF4-FFF2-40B4-BE49-F238E27FC236}">
                <a16:creationId xmlns:a16="http://schemas.microsoft.com/office/drawing/2014/main" id="{DDEDA5D6-3E40-0567-C4A6-4AE297739007}"/>
              </a:ext>
            </a:extLst>
          </p:cNvPr>
          <p:cNvCxnSpPr>
            <a:cxnSpLocks/>
          </p:cNvCxnSpPr>
          <p:nvPr/>
        </p:nvCxnSpPr>
        <p:spPr>
          <a:xfrm>
            <a:off x="8193040" y="5338626"/>
            <a:ext cx="0" cy="352745"/>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A15E5D51-BC5F-8226-29E5-76EC8E878810}"/>
              </a:ext>
            </a:extLst>
          </p:cNvPr>
          <p:cNvCxnSpPr>
            <a:cxnSpLocks/>
          </p:cNvCxnSpPr>
          <p:nvPr/>
        </p:nvCxnSpPr>
        <p:spPr>
          <a:xfrm>
            <a:off x="9474481" y="4296735"/>
            <a:ext cx="0" cy="352745"/>
          </a:xfrm>
          <a:prstGeom prst="line">
            <a:avLst/>
          </a:prstGeom>
          <a:ln w="19050">
            <a:solidFill>
              <a:srgbClr val="860000"/>
            </a:solidFill>
          </a:ln>
        </p:spPr>
        <p:style>
          <a:lnRef idx="1">
            <a:schemeClr val="accent1"/>
          </a:lnRef>
          <a:fillRef idx="0">
            <a:schemeClr val="accent1"/>
          </a:fillRef>
          <a:effectRef idx="0">
            <a:schemeClr val="accent1"/>
          </a:effectRef>
          <a:fontRef idx="minor">
            <a:schemeClr val="tx1"/>
          </a:fontRef>
        </p:style>
      </p:cxnSp>
      <p:sp>
        <p:nvSpPr>
          <p:cNvPr id="73" name="文本框 72">
            <a:extLst>
              <a:ext uri="{FF2B5EF4-FFF2-40B4-BE49-F238E27FC236}">
                <a16:creationId xmlns:a16="http://schemas.microsoft.com/office/drawing/2014/main" id="{119D1BA0-8340-9072-72F8-75180DE44EF9}"/>
              </a:ext>
            </a:extLst>
          </p:cNvPr>
          <p:cNvSpPr txBox="1"/>
          <p:nvPr/>
        </p:nvSpPr>
        <p:spPr>
          <a:xfrm>
            <a:off x="9227996" y="4854632"/>
            <a:ext cx="2026920" cy="369332"/>
          </a:xfrm>
          <a:prstGeom prst="rect">
            <a:avLst/>
          </a:prstGeom>
          <a:noFill/>
        </p:spPr>
        <p:txBody>
          <a:bodyPr wrap="square" rtlCol="0">
            <a:spAutoFit/>
          </a:bodyPr>
          <a:lstStyle/>
          <a:p>
            <a:r>
              <a:rPr kumimoji="1" lang="en-US" altLang="zh-CN" b="1" dirty="0">
                <a:latin typeface="Microsoft YaHei" panose="020B0503020204020204" pitchFamily="34" charset="-122"/>
                <a:ea typeface="Microsoft YaHei" panose="020B0503020204020204" pitchFamily="34" charset="-122"/>
              </a:rPr>
              <a:t>HC</a:t>
            </a:r>
            <a:endParaRPr kumimoji="1" lang="zh-CN" altLang="en-US" b="1" dirty="0">
              <a:latin typeface="Microsoft YaHei" panose="020B0503020204020204" pitchFamily="34" charset="-122"/>
              <a:ea typeface="Microsoft YaHei" panose="020B0503020204020204" pitchFamily="34" charset="-122"/>
            </a:endParaRPr>
          </a:p>
        </p:txBody>
      </p:sp>
      <p:sp>
        <p:nvSpPr>
          <p:cNvPr id="74" name="文本框 73">
            <a:extLst>
              <a:ext uri="{FF2B5EF4-FFF2-40B4-BE49-F238E27FC236}">
                <a16:creationId xmlns:a16="http://schemas.microsoft.com/office/drawing/2014/main" id="{BC9C9753-34D6-8AF0-BE59-15188241C083}"/>
              </a:ext>
            </a:extLst>
          </p:cNvPr>
          <p:cNvSpPr txBox="1"/>
          <p:nvPr/>
        </p:nvSpPr>
        <p:spPr>
          <a:xfrm>
            <a:off x="7109459" y="2933519"/>
            <a:ext cx="1013453" cy="276999"/>
          </a:xfrm>
          <a:prstGeom prst="rect">
            <a:avLst/>
          </a:prstGeom>
          <a:noFill/>
        </p:spPr>
        <p:txBody>
          <a:bodyPr wrap="square" rtlCol="0">
            <a:spAutoFit/>
          </a:bodyPr>
          <a:lstStyle/>
          <a:p>
            <a:r>
              <a:rPr kumimoji="1" lang="zh-CN" altLang="en-US" sz="1200" b="1" dirty="0">
                <a:solidFill>
                  <a:srgbClr val="860000"/>
                </a:solidFill>
                <a:latin typeface="Microsoft YaHei" panose="020B0503020204020204" pitchFamily="34" charset="-122"/>
                <a:ea typeface="Microsoft YaHei" panose="020B0503020204020204" pitchFamily="34" charset="-122"/>
              </a:rPr>
              <a:t>构件设计法</a:t>
            </a:r>
          </a:p>
        </p:txBody>
      </p:sp>
      <p:sp>
        <p:nvSpPr>
          <p:cNvPr id="3" name="文本框 2">
            <a:extLst>
              <a:ext uri="{FF2B5EF4-FFF2-40B4-BE49-F238E27FC236}">
                <a16:creationId xmlns:a16="http://schemas.microsoft.com/office/drawing/2014/main" id="{D4D8328D-FD3C-44A1-E3C8-0D7F52DEF611}"/>
              </a:ext>
            </a:extLst>
          </p:cNvPr>
          <p:cNvSpPr txBox="1"/>
          <p:nvPr/>
        </p:nvSpPr>
        <p:spPr>
          <a:xfrm>
            <a:off x="8401364" y="5785077"/>
            <a:ext cx="1244081" cy="369332"/>
          </a:xfrm>
          <a:prstGeom prst="rect">
            <a:avLst/>
          </a:prstGeom>
          <a:noFill/>
        </p:spPr>
        <p:txBody>
          <a:bodyPr wrap="square" rtlCol="0">
            <a:spAutoFit/>
          </a:bodyPr>
          <a:lstStyle/>
          <a:p>
            <a:r>
              <a:rPr kumimoji="1" lang="en-US" altLang="zh-CN" dirty="0"/>
              <a:t>2015</a:t>
            </a:r>
            <a:endParaRPr kumimoji="1" lang="zh-CN" altLang="en-US" dirty="0"/>
          </a:p>
        </p:txBody>
      </p:sp>
      <p:sp>
        <p:nvSpPr>
          <p:cNvPr id="4" name="文本框 3">
            <a:extLst>
              <a:ext uri="{FF2B5EF4-FFF2-40B4-BE49-F238E27FC236}">
                <a16:creationId xmlns:a16="http://schemas.microsoft.com/office/drawing/2014/main" id="{88181AD7-64F9-B1DA-B270-7B0D81E14851}"/>
              </a:ext>
            </a:extLst>
          </p:cNvPr>
          <p:cNvSpPr txBox="1"/>
          <p:nvPr/>
        </p:nvSpPr>
        <p:spPr>
          <a:xfrm>
            <a:off x="8416788" y="5171803"/>
            <a:ext cx="1244081" cy="646331"/>
          </a:xfrm>
          <a:prstGeom prst="rect">
            <a:avLst/>
          </a:prstGeom>
          <a:noFill/>
        </p:spPr>
        <p:txBody>
          <a:bodyPr wrap="square" rtlCol="0">
            <a:spAutoFit/>
          </a:bodyPr>
          <a:lstStyle/>
          <a:p>
            <a:r>
              <a:rPr kumimoji="1" lang="en-US" altLang="zh-CN" dirty="0"/>
              <a:t>2016</a:t>
            </a:r>
            <a:r>
              <a:rPr kumimoji="1" lang="zh-CN" altLang="en-US" dirty="0"/>
              <a:t>、</a:t>
            </a:r>
            <a:r>
              <a:rPr kumimoji="1" lang="en-US" altLang="zh-CN" dirty="0"/>
              <a:t>2018</a:t>
            </a:r>
            <a:endParaRPr kumimoji="1" lang="zh-CN" altLang="en-US" dirty="0"/>
          </a:p>
        </p:txBody>
      </p:sp>
      <p:sp>
        <p:nvSpPr>
          <p:cNvPr id="5" name="文本框 4">
            <a:extLst>
              <a:ext uri="{FF2B5EF4-FFF2-40B4-BE49-F238E27FC236}">
                <a16:creationId xmlns:a16="http://schemas.microsoft.com/office/drawing/2014/main" id="{2D9FBA29-093F-B2BA-EA0D-CB582CCE10FC}"/>
              </a:ext>
            </a:extLst>
          </p:cNvPr>
          <p:cNvSpPr txBox="1"/>
          <p:nvPr/>
        </p:nvSpPr>
        <p:spPr>
          <a:xfrm>
            <a:off x="9235019" y="2620776"/>
            <a:ext cx="989283" cy="369332"/>
          </a:xfrm>
          <a:prstGeom prst="rect">
            <a:avLst/>
          </a:prstGeom>
          <a:noFill/>
        </p:spPr>
        <p:txBody>
          <a:bodyPr wrap="square" rtlCol="0">
            <a:spAutoFit/>
          </a:bodyPr>
          <a:lstStyle/>
          <a:p>
            <a:r>
              <a:rPr kumimoji="1" lang="en-US" altLang="zh-CN" b="1" dirty="0"/>
              <a:t>2017</a:t>
            </a:r>
            <a:endParaRPr kumimoji="1" lang="zh-CN" altLang="en-US" b="1" dirty="0"/>
          </a:p>
        </p:txBody>
      </p:sp>
      <p:sp>
        <p:nvSpPr>
          <p:cNvPr id="6" name="文本框 5">
            <a:extLst>
              <a:ext uri="{FF2B5EF4-FFF2-40B4-BE49-F238E27FC236}">
                <a16:creationId xmlns:a16="http://schemas.microsoft.com/office/drawing/2014/main" id="{19EC488A-027D-E35A-3B14-FA25A1984BBA}"/>
              </a:ext>
            </a:extLst>
          </p:cNvPr>
          <p:cNvSpPr txBox="1"/>
          <p:nvPr/>
        </p:nvSpPr>
        <p:spPr>
          <a:xfrm>
            <a:off x="9756291" y="4884086"/>
            <a:ext cx="989283" cy="646331"/>
          </a:xfrm>
          <a:prstGeom prst="rect">
            <a:avLst/>
          </a:prstGeom>
          <a:noFill/>
        </p:spPr>
        <p:txBody>
          <a:bodyPr wrap="square" rtlCol="0">
            <a:spAutoFit/>
          </a:bodyPr>
          <a:lstStyle/>
          <a:p>
            <a:r>
              <a:rPr kumimoji="1" lang="en-US" altLang="zh-CN" dirty="0"/>
              <a:t>2014</a:t>
            </a:r>
            <a:r>
              <a:rPr kumimoji="1" lang="zh-CN" altLang="en-US" dirty="0"/>
              <a:t>、</a:t>
            </a:r>
            <a:r>
              <a:rPr kumimoji="1" lang="en-US" altLang="zh-CN" dirty="0"/>
              <a:t>2022</a:t>
            </a:r>
            <a:endParaRPr kumimoji="1" lang="zh-CN" altLang="en-US" dirty="0"/>
          </a:p>
        </p:txBody>
      </p:sp>
      <p:sp>
        <p:nvSpPr>
          <p:cNvPr id="23" name="文本框 22">
            <a:extLst>
              <a:ext uri="{FF2B5EF4-FFF2-40B4-BE49-F238E27FC236}">
                <a16:creationId xmlns:a16="http://schemas.microsoft.com/office/drawing/2014/main" id="{FD0163F2-1008-9912-67CE-2B0DD0CDD3C4}"/>
              </a:ext>
            </a:extLst>
          </p:cNvPr>
          <p:cNvSpPr txBox="1"/>
          <p:nvPr/>
        </p:nvSpPr>
        <p:spPr>
          <a:xfrm>
            <a:off x="6987877" y="3724199"/>
            <a:ext cx="1244081" cy="369332"/>
          </a:xfrm>
          <a:prstGeom prst="rect">
            <a:avLst/>
          </a:prstGeom>
          <a:noFill/>
        </p:spPr>
        <p:txBody>
          <a:bodyPr wrap="square" rtlCol="0">
            <a:spAutoFit/>
          </a:bodyPr>
          <a:lstStyle/>
          <a:p>
            <a:r>
              <a:rPr kumimoji="1" lang="en-US" altLang="zh-CN" b="1" dirty="0"/>
              <a:t>2020</a:t>
            </a:r>
            <a:endParaRPr kumimoji="1" lang="zh-CN" altLang="en-US" b="1" dirty="0"/>
          </a:p>
        </p:txBody>
      </p:sp>
    </p:spTree>
    <p:extLst>
      <p:ext uri="{BB962C8B-B14F-4D97-AF65-F5344CB8AC3E}">
        <p14:creationId xmlns:p14="http://schemas.microsoft.com/office/powerpoint/2010/main" val="140789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CONTENTS</a:t>
            </a:r>
            <a:endParaRPr lang="zh-CN" altLang="en-US" dirty="0"/>
          </a:p>
        </p:txBody>
      </p:sp>
      <p:graphicFrame>
        <p:nvGraphicFramePr>
          <p:cNvPr id="7" name="图示 6">
            <a:extLst>
              <a:ext uri="{FF2B5EF4-FFF2-40B4-BE49-F238E27FC236}">
                <a16:creationId xmlns:a16="http://schemas.microsoft.com/office/drawing/2014/main" id="{BBDE3747-10B5-834B-DABE-448C1AD7A70C}"/>
              </a:ext>
            </a:extLst>
          </p:cNvPr>
          <p:cNvGraphicFramePr/>
          <p:nvPr>
            <p:extLst>
              <p:ext uri="{D42A27DB-BD31-4B8C-83A1-F6EECF244321}">
                <p14:modId xmlns:p14="http://schemas.microsoft.com/office/powerpoint/2010/main" val="3122119146"/>
              </p:ext>
            </p:extLst>
          </p:nvPr>
        </p:nvGraphicFramePr>
        <p:xfrm>
          <a:off x="527320" y="1624083"/>
          <a:ext cx="11137360" cy="422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31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11. NP</a:t>
            </a:r>
            <a:r>
              <a:rPr lang="zh-CN" altLang="en-US" dirty="0"/>
              <a:t>完全性</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42933F1-73A2-4341-2018-7804C7A8373B}"/>
                  </a:ext>
                </a:extLst>
              </p:cNvPr>
              <p:cNvSpPr txBox="1"/>
              <p:nvPr/>
            </p:nvSpPr>
            <p:spPr>
              <a:xfrm>
                <a:off x="571692" y="2098610"/>
                <a:ext cx="4892844" cy="2897845"/>
              </a:xfrm>
              <a:prstGeom prst="rect">
                <a:avLst/>
              </a:prstGeom>
              <a:noFill/>
            </p:spPr>
            <p:txBody>
              <a:bodyPr wrap="square" rtlCol="0">
                <a:spAutoFit/>
              </a:bodyPr>
              <a:lstStyle/>
              <a:p>
                <a:pPr>
                  <a:lnSpc>
                    <a:spcPct val="150000"/>
                  </a:lnSpc>
                </a:pPr>
                <a:r>
                  <a:rPr kumimoji="1" lang="zh-CN" altLang="en-US" sz="2000" b="1" dirty="0">
                    <a:latin typeface="Microsoft YaHei" panose="020B0503020204020204" pitchFamily="34" charset="-122"/>
                    <a:ea typeface="Microsoft YaHei" panose="020B0503020204020204" pitchFamily="34" charset="-122"/>
                  </a:rPr>
                  <a:t>考点 </a:t>
                </a:r>
                <a:r>
                  <a:rPr kumimoji="1" lang="en-US" altLang="zh-CN" sz="2000" b="1" dirty="0">
                    <a:latin typeface="Microsoft YaHei" panose="020B0503020204020204" pitchFamily="34" charset="-122"/>
                    <a:ea typeface="Microsoft YaHei" panose="020B0503020204020204" pitchFamily="34" charset="-122"/>
                  </a:rPr>
                  <a:t>1:</a:t>
                </a:r>
                <a:r>
                  <a:rPr kumimoji="1" lang="zh-CN" altLang="en-US" sz="2000" b="1" dirty="0">
                    <a:latin typeface="Microsoft YaHei" panose="020B0503020204020204" pitchFamily="34" charset="-122"/>
                    <a:ea typeface="Microsoft YaHei" panose="020B0503020204020204" pitchFamily="34" charset="-122"/>
                  </a:rPr>
                  <a:t> 构造多项式归约</a:t>
                </a:r>
                <a:endParaRPr kumimoji="1" lang="en-US" altLang="zh-CN" sz="2000" b="1" dirty="0">
                  <a:latin typeface="Microsoft YaHei" panose="020B0503020204020204" pitchFamily="34" charset="-122"/>
                  <a:ea typeface="Microsoft YaHei" panose="020B0503020204020204" pitchFamily="34" charset="-122"/>
                </a:endParaRPr>
              </a:p>
              <a:p>
                <a:pPr>
                  <a:lnSpc>
                    <a:spcPct val="150000"/>
                  </a:lnSpc>
                </a:pPr>
                <a:endParaRPr kumimoji="1" lang="en-US" altLang="zh-CN" sz="2000" b="1" dirty="0">
                  <a:latin typeface="Microsoft YaHei" panose="020B0503020204020204" pitchFamily="34" charset="-122"/>
                  <a:ea typeface="Microsoft YaHei" panose="020B0503020204020204" pitchFamily="34" charset="-122"/>
                </a:endParaRPr>
              </a:p>
              <a:p>
                <a:pPr>
                  <a:lnSpc>
                    <a:spcPct val="150000"/>
                  </a:lnSpc>
                </a:pPr>
                <a:r>
                  <a:rPr kumimoji="1" lang="zh-CN" altLang="en-US" sz="2000" b="1" dirty="0">
                    <a:latin typeface="Microsoft YaHei" panose="020B0503020204020204" pitchFamily="34" charset="-122"/>
                    <a:ea typeface="Microsoft YaHei" panose="020B0503020204020204" pitchFamily="34" charset="-122"/>
                  </a:rPr>
                  <a:t>考点 </a:t>
                </a:r>
                <a:r>
                  <a:rPr kumimoji="1" lang="en-US" altLang="zh-CN" sz="2000" b="1" dirty="0">
                    <a:latin typeface="Microsoft YaHei" panose="020B0503020204020204" pitchFamily="34" charset="-122"/>
                    <a:ea typeface="Microsoft YaHei" panose="020B0503020204020204" pitchFamily="34" charset="-122"/>
                  </a:rPr>
                  <a:t>2:</a:t>
                </a:r>
                <a:r>
                  <a:rPr kumimoji="1" lang="zh-CN" altLang="en-US" sz="2000" b="1" dirty="0">
                    <a:latin typeface="Microsoft YaHei" panose="020B0503020204020204" pitchFamily="34" charset="-122"/>
                    <a:ea typeface="Microsoft YaHei" panose="020B0503020204020204" pitchFamily="34" charset="-122"/>
                  </a:rPr>
                  <a:t> </a:t>
                </a:r>
                <a:r>
                  <a:rPr kumimoji="1" lang="en-US" altLang="zh-CN" sz="2000" b="1" dirty="0">
                    <a:latin typeface="Microsoft YaHei" panose="020B0503020204020204" pitchFamily="34" charset="-122"/>
                    <a:ea typeface="Microsoft YaHei" panose="020B0503020204020204" pitchFamily="34" charset="-122"/>
                  </a:rPr>
                  <a:t>NPC</a:t>
                </a:r>
                <a:r>
                  <a:rPr kumimoji="1" lang="zh-CN" altLang="en-US" sz="2000" b="1" dirty="0">
                    <a:latin typeface="Microsoft YaHei" panose="020B0503020204020204" pitchFamily="34" charset="-122"/>
                    <a:ea typeface="Microsoft YaHei" panose="020B0503020204020204" pitchFamily="34" charset="-122"/>
                  </a:rPr>
                  <a:t>证明</a:t>
                </a:r>
                <a:endParaRPr kumimoji="1" lang="en-US" altLang="zh-CN" sz="2000" b="1"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14:m>
                  <m:oMath xmlns:m="http://schemas.openxmlformats.org/officeDocument/2006/math">
                    <m:r>
                      <m:rPr>
                        <m:sty m:val="p"/>
                      </m:rPr>
                      <a:rPr lang="en" altLang="zh-CN" sz="2000" i="0" dirty="0" smtClean="0">
                        <a:latin typeface="Cambria Math" panose="02040503050406030204" pitchFamily="18" charset="0"/>
                      </a:rPr>
                      <m:t>Π</m:t>
                    </m:r>
                    <m:r>
                      <a:rPr lang="en" altLang="zh-CN" sz="2000" i="1" dirty="0" smtClean="0">
                        <a:latin typeface="Cambria Math" panose="02040503050406030204" pitchFamily="18" charset="0"/>
                      </a:rPr>
                      <m:t>∈</m:t>
                    </m:r>
                    <m:r>
                      <a:rPr lang="zh-CN" altLang="en-US" sz="2000" b="0" i="1" dirty="0" smtClean="0">
                        <a:latin typeface="Cambria Math" panose="02040503050406030204" pitchFamily="18" charset="0"/>
                      </a:rPr>
                      <m:t> </m:t>
                    </m:r>
                    <m:r>
                      <m:rPr>
                        <m:sty m:val="p"/>
                      </m:rPr>
                      <a:rPr lang="en-US" altLang="zh-CN" sz="2000" i="1" dirty="0">
                        <a:latin typeface="Cambria Math" panose="02040503050406030204" pitchFamily="18" charset="0"/>
                      </a:rPr>
                      <m:t>NP</m:t>
                    </m:r>
                  </m:oMath>
                </a14:m>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lang="zh-CN" altLang="en-US" sz="2000" dirty="0">
                    <a:latin typeface="Microsoft YaHei" panose="020B0503020204020204" pitchFamily="34" charset="-122"/>
                    <a:ea typeface="Microsoft YaHei" panose="020B0503020204020204" pitchFamily="34" charset="-122"/>
                  </a:rPr>
                  <a:t>找一个已知的 </a:t>
                </a:r>
                <a:r>
                  <a:rPr lang="en" altLang="zh-CN" sz="2000" dirty="0">
                    <a:latin typeface="Microsoft YaHei" panose="020B0503020204020204" pitchFamily="34" charset="-122"/>
                    <a:ea typeface="Microsoft YaHei" panose="020B0503020204020204" pitchFamily="34" charset="-122"/>
                  </a:rPr>
                  <a:t>NPC </a:t>
                </a:r>
                <a:r>
                  <a:rPr lang="zh-CN" altLang="en-US" sz="2000" dirty="0">
                    <a:latin typeface="Microsoft YaHei" panose="020B0503020204020204" pitchFamily="34" charset="-122"/>
                    <a:ea typeface="Microsoft YaHei" panose="020B0503020204020204" pitchFamily="34" charset="-122"/>
                  </a:rPr>
                  <a:t>问题 </a:t>
                </a:r>
                <a14:m>
                  <m:oMath xmlns:m="http://schemas.openxmlformats.org/officeDocument/2006/math">
                    <m:r>
                      <m:rPr>
                        <m:sty m:val="p"/>
                      </m:rPr>
                      <a:rPr lang="en-US" altLang="zh-CN" sz="2000" i="0" dirty="0" smtClean="0">
                        <a:latin typeface="Cambria Math" panose="02040503050406030204" pitchFamily="18" charset="0"/>
                      </a:rPr>
                      <m:t>Π</m:t>
                    </m:r>
                    <m:r>
                      <a:rPr lang="en" altLang="zh-CN" sz="2000" i="1" dirty="0" smtClean="0">
                        <a:latin typeface="Cambria Math" panose="02040503050406030204" pitchFamily="18" charset="0"/>
                      </a:rPr>
                      <m:t>’</m:t>
                    </m:r>
                  </m:oMath>
                </a14:m>
                <a:r>
                  <a:rPr lang="zh-CN" altLang="e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构造归约</a:t>
                </a:r>
                <a:endParaRPr lang="en-US" altLang="zh-CN" sz="2000" dirty="0">
                  <a:latin typeface="Microsoft YaHei" panose="020B0503020204020204" pitchFamily="34" charset="-122"/>
                  <a:ea typeface="Microsoft YaHei" panose="020B0503020204020204" pitchFamily="34" charset="-122"/>
                </a:endParaRPr>
              </a:p>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000" i="0" dirty="0" smtClean="0">
                          <a:latin typeface="Cambria Math" panose="02040503050406030204" pitchFamily="18" charset="0"/>
                        </a:rPr>
                        <m:t>Π</m:t>
                      </m:r>
                      <m:r>
                        <a:rPr lang="en" altLang="zh-CN" sz="2000" i="1" dirty="0" smtClean="0">
                          <a:latin typeface="Cambria Math" panose="02040503050406030204" pitchFamily="18" charset="0"/>
                        </a:rPr>
                        <m:t>’ </m:t>
                      </m:r>
                      <m:sSub>
                        <m:sSubPr>
                          <m:ctrlPr>
                            <a:rPr lang="en" altLang="zh-CN" sz="2000" i="1" dirty="0" err="1" smtClean="0">
                              <a:latin typeface="Cambria Math" panose="02040503050406030204" pitchFamily="18" charset="0"/>
                            </a:rPr>
                          </m:ctrlPr>
                        </m:sSubPr>
                        <m:e>
                          <m:r>
                            <a:rPr lang="en" altLang="zh-CN" sz="2000" i="1" dirty="0" smtClean="0">
                              <a:latin typeface="Cambria Math" panose="02040503050406030204" pitchFamily="18" charset="0"/>
                            </a:rPr>
                            <m:t>≤</m:t>
                          </m:r>
                        </m:e>
                        <m:sub>
                          <m:r>
                            <a:rPr lang="en" altLang="zh-CN" sz="2000" i="1" dirty="0" err="1" smtClean="0">
                              <a:latin typeface="Cambria Math" panose="02040503050406030204" pitchFamily="18" charset="0"/>
                            </a:rPr>
                            <m:t>𝑝</m:t>
                          </m:r>
                        </m:sub>
                      </m:sSub>
                      <m:r>
                        <m:rPr>
                          <m:sty m:val="p"/>
                        </m:rPr>
                        <a:rPr lang="en" altLang="zh-CN" sz="2000" i="0" dirty="0" smtClean="0">
                          <a:latin typeface="Cambria Math" panose="02040503050406030204" pitchFamily="18" charset="0"/>
                        </a:rPr>
                        <m:t>Π</m:t>
                      </m:r>
                    </m:oMath>
                  </m:oMathPara>
                </a14:m>
                <a:endParaRPr lang="en-US" altLang="zh-CN" sz="2000" dirty="0">
                  <a:latin typeface="Microsoft YaHei" panose="020B0503020204020204" pitchFamily="34" charset="-122"/>
                  <a:ea typeface="Microsoft YaHei" panose="020B0503020204020204" pitchFamily="34" charset="-122"/>
                </a:endParaRPr>
              </a:p>
            </p:txBody>
          </p:sp>
        </mc:Choice>
        <mc:Fallback xmlns="">
          <p:sp>
            <p:nvSpPr>
              <p:cNvPr id="3" name="文本框 2">
                <a:extLst>
                  <a:ext uri="{FF2B5EF4-FFF2-40B4-BE49-F238E27FC236}">
                    <a16:creationId xmlns:a16="http://schemas.microsoft.com/office/drawing/2014/main" id="{B42933F1-73A2-4341-2018-7804C7A8373B}"/>
                  </a:ext>
                </a:extLst>
              </p:cNvPr>
              <p:cNvSpPr txBox="1">
                <a:spLocks noRot="1" noChangeAspect="1" noMove="1" noResize="1" noEditPoints="1" noAdjustHandles="1" noChangeArrowheads="1" noChangeShapeType="1" noTextEdit="1"/>
              </p:cNvSpPr>
              <p:nvPr/>
            </p:nvSpPr>
            <p:spPr>
              <a:xfrm>
                <a:off x="571692" y="2098610"/>
                <a:ext cx="4892844" cy="2897845"/>
              </a:xfrm>
              <a:prstGeom prst="rect">
                <a:avLst/>
              </a:prstGeom>
              <a:blipFill>
                <a:blip r:embed="rId3"/>
                <a:stretch>
                  <a:fillRect l="-1554"/>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84BF74CA-B3B3-32B0-8207-0B902BD8C02C}"/>
              </a:ext>
            </a:extLst>
          </p:cNvPr>
          <p:cNvSpPr txBox="1"/>
          <p:nvPr/>
        </p:nvSpPr>
        <p:spPr>
          <a:xfrm>
            <a:off x="6355510" y="1217504"/>
            <a:ext cx="5362784" cy="4660058"/>
          </a:xfrm>
          <a:prstGeom prst="rect">
            <a:avLst/>
          </a:prstGeom>
          <a:noFill/>
        </p:spPr>
        <p:txBody>
          <a:bodyPr wrap="square" rtlCol="0">
            <a:spAutoFit/>
          </a:bodyPr>
          <a:lstStyle/>
          <a:p>
            <a:pPr>
              <a:lnSpc>
                <a:spcPct val="150000"/>
              </a:lnSpc>
            </a:pPr>
            <a:r>
              <a:rPr lang="zh-CN" altLang="en-US" b="1" dirty="0">
                <a:solidFill>
                  <a:srgbClr val="860000"/>
                </a:solidFill>
                <a:latin typeface="Microsoft YaHei" panose="020B0503020204020204" pitchFamily="34" charset="-122"/>
                <a:ea typeface="Microsoft YaHei" panose="020B0503020204020204" pitchFamily="34" charset="-122"/>
              </a:rPr>
              <a:t>限制法</a:t>
            </a:r>
            <a:endParaRPr lang="en-US" altLang="zh-CN" b="1" dirty="0">
              <a:solidFill>
                <a:srgbClr val="860000"/>
              </a:solidFill>
              <a:latin typeface="Microsoft YaHei" panose="020B0503020204020204" pitchFamily="34" charset="-122"/>
              <a:ea typeface="Microsoft YaHei" panose="020B0503020204020204" pitchFamily="34" charset="-122"/>
            </a:endParaRPr>
          </a:p>
          <a:p>
            <a:pPr>
              <a:lnSpc>
                <a:spcPct val="150000"/>
              </a:lnSpc>
            </a:pPr>
            <a:r>
              <a:rPr lang="zh-CN" altLang="en-US" dirty="0">
                <a:latin typeface="Microsoft YaHei" panose="020B0503020204020204" pitchFamily="34" charset="-122"/>
                <a:ea typeface="Microsoft YaHei" panose="020B0503020204020204" pitchFamily="34" charset="-122"/>
              </a:rPr>
              <a:t>将目标问题限制为已知</a:t>
            </a:r>
            <a:r>
              <a:rPr lang="en" altLang="zh-CN" dirty="0">
                <a:latin typeface="Microsoft YaHei" panose="020B0503020204020204" pitchFamily="34" charset="-122"/>
                <a:ea typeface="Microsoft YaHei" panose="020B0503020204020204" pitchFamily="34" charset="-122"/>
              </a:rPr>
              <a:t>NP</a:t>
            </a:r>
            <a:r>
              <a:rPr lang="zh-CN" altLang="en-US" dirty="0">
                <a:latin typeface="Microsoft YaHei" panose="020B0503020204020204" pitchFamily="34" charset="-122"/>
                <a:ea typeface="Microsoft YaHei" panose="020B0503020204020204" pitchFamily="34" charset="-122"/>
              </a:rPr>
              <a:t>完全问题的子集。例如，从</a:t>
            </a:r>
            <a:r>
              <a:rPr lang="en" altLang="zh-CN" dirty="0">
                <a:latin typeface="Microsoft YaHei" panose="020B0503020204020204" pitchFamily="34" charset="-122"/>
                <a:ea typeface="Microsoft YaHei" panose="020B0503020204020204" pitchFamily="34" charset="-122"/>
              </a:rPr>
              <a:t>SAT</a:t>
            </a:r>
            <a:r>
              <a:rPr lang="zh-CN" altLang="en-US" dirty="0">
                <a:latin typeface="Microsoft YaHei" panose="020B0503020204020204" pitchFamily="34" charset="-122"/>
                <a:ea typeface="Microsoft YaHei" panose="020B0503020204020204" pitchFamily="34" charset="-122"/>
              </a:rPr>
              <a:t>限制为</a:t>
            </a:r>
            <a:r>
              <a:rPr lang="en-US" altLang="zh-CN" dirty="0">
                <a:latin typeface="Microsoft YaHei" panose="020B0503020204020204" pitchFamily="34" charset="-122"/>
                <a:ea typeface="Microsoft YaHei" panose="020B0503020204020204" pitchFamily="34" charset="-122"/>
              </a:rPr>
              <a:t>3-</a:t>
            </a:r>
            <a:r>
              <a:rPr lang="en" altLang="zh-CN" dirty="0">
                <a:latin typeface="Microsoft YaHei" panose="020B0503020204020204" pitchFamily="34" charset="-122"/>
                <a:ea typeface="Microsoft YaHei" panose="020B0503020204020204" pitchFamily="34" charset="-122"/>
              </a:rPr>
              <a:t>SAT</a:t>
            </a:r>
            <a:r>
              <a:rPr lang="zh-CN" altLang="en"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a:lnSpc>
                <a:spcPct val="150000"/>
              </a:lnSpc>
            </a:pPr>
            <a:endParaRPr lang="zh-CN" altLang="en" sz="1000" dirty="0">
              <a:latin typeface="Microsoft YaHei" panose="020B0503020204020204" pitchFamily="34" charset="-122"/>
              <a:ea typeface="Microsoft YaHei" panose="020B0503020204020204" pitchFamily="34" charset="-122"/>
            </a:endParaRPr>
          </a:p>
          <a:p>
            <a:pPr>
              <a:lnSpc>
                <a:spcPct val="150000"/>
              </a:lnSpc>
            </a:pPr>
            <a:r>
              <a:rPr lang="zh-CN" altLang="en-US" b="1" dirty="0">
                <a:solidFill>
                  <a:srgbClr val="860000"/>
                </a:solidFill>
                <a:latin typeface="Microsoft YaHei" panose="020B0503020204020204" pitchFamily="34" charset="-122"/>
                <a:ea typeface="Microsoft YaHei" panose="020B0503020204020204" pitchFamily="34" charset="-122"/>
              </a:rPr>
              <a:t>局部替换法</a:t>
            </a:r>
            <a:endParaRPr lang="en-US" altLang="zh-CN" b="1" dirty="0">
              <a:solidFill>
                <a:srgbClr val="860000"/>
              </a:solidFill>
              <a:latin typeface="Microsoft YaHei" panose="020B0503020204020204" pitchFamily="34" charset="-122"/>
              <a:ea typeface="Microsoft YaHei" panose="020B0503020204020204" pitchFamily="34" charset="-122"/>
            </a:endParaRPr>
          </a:p>
          <a:p>
            <a:pPr>
              <a:lnSpc>
                <a:spcPct val="150000"/>
              </a:lnSpc>
            </a:pPr>
            <a:r>
              <a:rPr lang="zh-CN" altLang="en-US" dirty="0">
                <a:latin typeface="Microsoft YaHei" panose="020B0503020204020204" pitchFamily="34" charset="-122"/>
                <a:ea typeface="Microsoft YaHei" panose="020B0503020204020204" pitchFamily="34" charset="-122"/>
              </a:rPr>
              <a:t>将已知问题的部分结构“换成”目标问题中的结构，但保持解的等价。</a:t>
            </a:r>
            <a:endParaRPr lang="en-US" altLang="zh-CN" dirty="0">
              <a:latin typeface="Microsoft YaHei" panose="020B0503020204020204" pitchFamily="34" charset="-122"/>
              <a:ea typeface="Microsoft YaHei" panose="020B0503020204020204" pitchFamily="34" charset="-122"/>
            </a:endParaRPr>
          </a:p>
          <a:p>
            <a:pPr>
              <a:lnSpc>
                <a:spcPct val="150000"/>
              </a:lnSpc>
            </a:pPr>
            <a:endParaRPr lang="zh-CN" altLang="en-US" sz="1000" dirty="0">
              <a:latin typeface="Microsoft YaHei" panose="020B0503020204020204" pitchFamily="34" charset="-122"/>
              <a:ea typeface="Microsoft YaHei" panose="020B0503020204020204" pitchFamily="34" charset="-122"/>
            </a:endParaRPr>
          </a:p>
          <a:p>
            <a:pPr>
              <a:lnSpc>
                <a:spcPct val="150000"/>
              </a:lnSpc>
            </a:pPr>
            <a:r>
              <a:rPr lang="zh-CN" altLang="en-US" b="1" dirty="0">
                <a:solidFill>
                  <a:srgbClr val="860000"/>
                </a:solidFill>
                <a:latin typeface="Microsoft YaHei" panose="020B0503020204020204" pitchFamily="34" charset="-122"/>
                <a:ea typeface="Microsoft YaHei" panose="020B0503020204020204" pitchFamily="34" charset="-122"/>
              </a:rPr>
              <a:t>构件设计法</a:t>
            </a:r>
            <a:endParaRPr lang="en-US" altLang="zh-CN" b="1" dirty="0">
              <a:solidFill>
                <a:srgbClr val="860000"/>
              </a:solidFill>
              <a:latin typeface="Microsoft YaHei" panose="020B0503020204020204" pitchFamily="34" charset="-122"/>
              <a:ea typeface="Microsoft YaHei" panose="020B0503020204020204" pitchFamily="34" charset="-122"/>
            </a:endParaRPr>
          </a:p>
          <a:p>
            <a:pPr>
              <a:lnSpc>
                <a:spcPct val="150000"/>
              </a:lnSpc>
            </a:pPr>
            <a:r>
              <a:rPr lang="zh-CN" altLang="en-US" dirty="0">
                <a:latin typeface="Microsoft YaHei" panose="020B0503020204020204" pitchFamily="34" charset="-122"/>
                <a:ea typeface="Microsoft YaHei" panose="020B0503020204020204" pitchFamily="34" charset="-122"/>
              </a:rPr>
              <a:t>构建复杂组件（</a:t>
            </a:r>
            <a:r>
              <a:rPr lang="en" altLang="zh-CN" dirty="0">
                <a:latin typeface="Microsoft YaHei" panose="020B0503020204020204" pitchFamily="34" charset="-122"/>
                <a:ea typeface="Microsoft YaHei" panose="020B0503020204020204" pitchFamily="34" charset="-122"/>
              </a:rPr>
              <a:t>gadget</a:t>
            </a:r>
            <a:r>
              <a:rPr lang="zh-CN" altLang="e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来模拟变量与子句、边与路径等逻辑结构，适用于图类问题。</a:t>
            </a:r>
          </a:p>
          <a:p>
            <a:pPr>
              <a:lnSpc>
                <a:spcPct val="150000"/>
              </a:lnSpc>
            </a:pPr>
            <a:endParaRPr kumimoji="1" lang="zh-CN" altLang="en-US" dirty="0">
              <a:latin typeface="Microsoft YaHei" panose="020B0503020204020204" pitchFamily="34" charset="-122"/>
              <a:ea typeface="Microsoft YaHei" panose="020B0503020204020204" pitchFamily="34" charset="-122"/>
            </a:endParaRPr>
          </a:p>
        </p:txBody>
      </p:sp>
      <p:sp>
        <p:nvSpPr>
          <p:cNvPr id="6" name="左大括号 5">
            <a:extLst>
              <a:ext uri="{FF2B5EF4-FFF2-40B4-BE49-F238E27FC236}">
                <a16:creationId xmlns:a16="http://schemas.microsoft.com/office/drawing/2014/main" id="{21624037-7C7F-3455-D322-9F6F019CB2A5}"/>
              </a:ext>
            </a:extLst>
          </p:cNvPr>
          <p:cNvSpPr/>
          <p:nvPr/>
        </p:nvSpPr>
        <p:spPr>
          <a:xfrm>
            <a:off x="5663655" y="1448173"/>
            <a:ext cx="465666" cy="3361490"/>
          </a:xfrm>
          <a:prstGeom prst="leftBrace">
            <a:avLst/>
          </a:prstGeom>
          <a:ln w="28575">
            <a:solidFill>
              <a:srgbClr val="86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150271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7" name="圆角矩形 6">
            <a:extLst>
              <a:ext uri="{FF2B5EF4-FFF2-40B4-BE49-F238E27FC236}">
                <a16:creationId xmlns:a16="http://schemas.microsoft.com/office/drawing/2014/main" id="{306F0848-0BFB-F123-CCFD-7E1C4D37BD70}"/>
              </a:ext>
            </a:extLst>
          </p:cNvPr>
          <p:cNvSpPr/>
          <p:nvPr/>
        </p:nvSpPr>
        <p:spPr>
          <a:xfrm>
            <a:off x="6734626" y="1464059"/>
            <a:ext cx="4738314" cy="633761"/>
          </a:xfrm>
          <a:prstGeom prst="roundRect">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12. </a:t>
            </a:r>
            <a:r>
              <a:rPr lang="zh-CN" altLang="en-US" dirty="0"/>
              <a:t>近似算法</a:t>
            </a:r>
          </a:p>
        </p:txBody>
      </p:sp>
      <p:sp>
        <p:nvSpPr>
          <p:cNvPr id="10" name="文本框 9">
            <a:extLst>
              <a:ext uri="{FF2B5EF4-FFF2-40B4-BE49-F238E27FC236}">
                <a16:creationId xmlns:a16="http://schemas.microsoft.com/office/drawing/2014/main" id="{1BC6B4EC-0664-0573-599D-E33552E828B4}"/>
              </a:ext>
            </a:extLst>
          </p:cNvPr>
          <p:cNvSpPr txBox="1"/>
          <p:nvPr/>
        </p:nvSpPr>
        <p:spPr>
          <a:xfrm>
            <a:off x="8030996" y="1550108"/>
            <a:ext cx="5391686" cy="461665"/>
          </a:xfrm>
          <a:prstGeom prst="rect">
            <a:avLst/>
          </a:prstGeom>
          <a:noFill/>
        </p:spPr>
        <p:txBody>
          <a:bodyPr wrap="square" rtlCol="0">
            <a:spAutoFit/>
          </a:bodyPr>
          <a:lstStyle/>
          <a:p>
            <a:r>
              <a:rPr kumimoji="1" lang="zh-CN" altLang="en-US" sz="2400" b="1" dirty="0">
                <a:solidFill>
                  <a:schemeClr val="bg1"/>
                </a:solidFill>
                <a:latin typeface="Microsoft YaHei" panose="020B0503020204020204" pitchFamily="34" charset="-122"/>
                <a:ea typeface="Microsoft YaHei" panose="020B0503020204020204" pitchFamily="34" charset="-122"/>
              </a:rPr>
              <a:t>近似算法设计</a:t>
            </a:r>
          </a:p>
        </p:txBody>
      </p:sp>
      <p:sp>
        <p:nvSpPr>
          <p:cNvPr id="3" name="文本框 2">
            <a:extLst>
              <a:ext uri="{FF2B5EF4-FFF2-40B4-BE49-F238E27FC236}">
                <a16:creationId xmlns:a16="http://schemas.microsoft.com/office/drawing/2014/main" id="{1BA686C1-82C2-A32A-B1AE-534E3440C8B3}"/>
              </a:ext>
            </a:extLst>
          </p:cNvPr>
          <p:cNvSpPr txBox="1"/>
          <p:nvPr/>
        </p:nvSpPr>
        <p:spPr>
          <a:xfrm>
            <a:off x="6215605" y="2333534"/>
            <a:ext cx="5626306" cy="3875228"/>
          </a:xfrm>
          <a:prstGeom prst="rect">
            <a:avLst/>
          </a:prstGeom>
          <a:noFill/>
        </p:spPr>
        <p:txBody>
          <a:bodyPr wrap="square" rtlCol="0">
            <a:spAutoFit/>
          </a:bodyPr>
          <a:lstStyle/>
          <a:p>
            <a:pPr algn="ctr">
              <a:lnSpc>
                <a:spcPct val="150000"/>
              </a:lnSpc>
            </a:pPr>
            <a:r>
              <a:rPr kumimoji="1" lang="zh-CN" altLang="en-US" sz="2000" b="1" dirty="0">
                <a:solidFill>
                  <a:srgbClr val="860000"/>
                </a:solidFill>
                <a:latin typeface="Microsoft YaHei" panose="020B0503020204020204" pitchFamily="34" charset="-122"/>
                <a:ea typeface="Microsoft YaHei" panose="020B0503020204020204" pitchFamily="34" charset="-122"/>
              </a:rPr>
              <a:t>问题类型</a:t>
            </a:r>
            <a:endParaRPr kumimoji="1" lang="en-US" altLang="zh-CN" sz="2000" b="1" dirty="0">
              <a:solidFill>
                <a:srgbClr val="860000"/>
              </a:solidFill>
              <a:latin typeface="Microsoft YaHei" panose="020B0503020204020204" pitchFamily="34" charset="-122"/>
              <a:ea typeface="Microsoft YaHei" panose="020B0503020204020204" pitchFamily="34" charset="-122"/>
            </a:endParaRPr>
          </a:p>
          <a:p>
            <a:pPr algn="ctr">
              <a:lnSpc>
                <a:spcPct val="150000"/>
              </a:lnSpc>
            </a:pPr>
            <a:r>
              <a:rPr kumimoji="1" lang="zh-CN" altLang="en-US" dirty="0">
                <a:latin typeface="Microsoft YaHei" panose="020B0503020204020204" pitchFamily="34" charset="-122"/>
                <a:ea typeface="Microsoft YaHei" panose="020B0503020204020204" pitchFamily="34" charset="-122"/>
              </a:rPr>
              <a:t>图中的覆盖选点</a:t>
            </a:r>
            <a:r>
              <a:rPr kumimoji="1" lang="en-US" altLang="zh-CN" dirty="0">
                <a:latin typeface="Microsoft YaHei" panose="020B0503020204020204" pitchFamily="34" charset="-122"/>
                <a:ea typeface="Microsoft YaHei" panose="020B0503020204020204" pitchFamily="34" charset="-122"/>
              </a:rPr>
              <a:t>/</a:t>
            </a:r>
            <a:r>
              <a:rPr kumimoji="1" lang="zh-CN" altLang="en-US" dirty="0">
                <a:latin typeface="Microsoft YaHei" panose="020B0503020204020204" pitchFamily="34" charset="-122"/>
                <a:ea typeface="Microsoft YaHei" panose="020B0503020204020204" pitchFamily="34" charset="-122"/>
              </a:rPr>
              <a:t>多项分配调度</a:t>
            </a:r>
            <a:r>
              <a:rPr kumimoji="1" lang="en-US" altLang="zh-CN" dirty="0">
                <a:latin typeface="Microsoft YaHei" panose="020B0503020204020204" pitchFamily="34" charset="-122"/>
                <a:ea typeface="Microsoft YaHei" panose="020B0503020204020204" pitchFamily="34" charset="-122"/>
              </a:rPr>
              <a:t>/</a:t>
            </a:r>
            <a:r>
              <a:rPr kumimoji="1" lang="zh-CN" altLang="en-US" dirty="0">
                <a:latin typeface="Microsoft YaHei" panose="020B0503020204020204" pitchFamily="34" charset="-122"/>
                <a:ea typeface="Microsoft YaHei" panose="020B0503020204020204" pitchFamily="34" charset="-122"/>
              </a:rPr>
              <a:t>路径优化</a:t>
            </a:r>
            <a:r>
              <a:rPr kumimoji="1" lang="en-US" altLang="zh-CN" dirty="0">
                <a:latin typeface="Microsoft YaHei" panose="020B0503020204020204" pitchFamily="34" charset="-122"/>
                <a:ea typeface="Microsoft YaHei" panose="020B0503020204020204" pitchFamily="34" charset="-122"/>
              </a:rPr>
              <a:t>/</a:t>
            </a:r>
            <a:r>
              <a:rPr kumimoji="1" lang="zh-CN" altLang="en-US" dirty="0">
                <a:latin typeface="Microsoft YaHei" panose="020B0503020204020204" pitchFamily="34" charset="-122"/>
                <a:ea typeface="Microsoft YaHei" panose="020B0503020204020204" pitchFamily="34" charset="-122"/>
              </a:rPr>
              <a:t>子集选择</a:t>
            </a:r>
            <a:endParaRPr kumimoji="1" lang="en-US" altLang="zh-CN" dirty="0">
              <a:latin typeface="Microsoft YaHei" panose="020B0503020204020204" pitchFamily="34" charset="-122"/>
              <a:ea typeface="Microsoft YaHei" panose="020B0503020204020204" pitchFamily="34" charset="-122"/>
            </a:endParaRPr>
          </a:p>
          <a:p>
            <a:pPr algn="ctr">
              <a:lnSpc>
                <a:spcPct val="150000"/>
              </a:lnSpc>
            </a:pPr>
            <a:endParaRPr kumimoji="1" lang="en-US" altLang="zh-CN" dirty="0">
              <a:latin typeface="Microsoft YaHei" panose="020B0503020204020204" pitchFamily="34" charset="-122"/>
              <a:ea typeface="Microsoft YaHei" panose="020B0503020204020204" pitchFamily="34" charset="-122"/>
            </a:endParaRPr>
          </a:p>
          <a:p>
            <a:pPr algn="ctr">
              <a:lnSpc>
                <a:spcPct val="150000"/>
              </a:lnSpc>
            </a:pPr>
            <a:r>
              <a:rPr kumimoji="1" lang="zh-CN" altLang="en-US" sz="2000" b="1" dirty="0">
                <a:solidFill>
                  <a:srgbClr val="860000"/>
                </a:solidFill>
                <a:latin typeface="Microsoft YaHei" panose="020B0503020204020204" pitchFamily="34" charset="-122"/>
                <a:ea typeface="Microsoft YaHei" panose="020B0503020204020204" pitchFamily="34" charset="-122"/>
              </a:rPr>
              <a:t>设计思想</a:t>
            </a:r>
            <a:endParaRPr kumimoji="1" lang="en-US" altLang="zh-CN" sz="2000" b="1" dirty="0">
              <a:solidFill>
                <a:srgbClr val="860000"/>
              </a:solidFill>
              <a:latin typeface="Microsoft YaHei" panose="020B0503020204020204" pitchFamily="34" charset="-122"/>
              <a:ea typeface="Microsoft YaHei" panose="020B0503020204020204" pitchFamily="34" charset="-122"/>
            </a:endParaRPr>
          </a:p>
          <a:p>
            <a:pPr marL="285750" indent="-285750" algn="ctr">
              <a:lnSpc>
                <a:spcPct val="150000"/>
              </a:lnSpc>
              <a:buFont typeface="Wingdings" pitchFamily="2" charset="2"/>
              <a:buChar char="n"/>
            </a:pPr>
            <a:r>
              <a:rPr kumimoji="1" lang="zh-CN" altLang="en-US" b="1" dirty="0">
                <a:latin typeface="Microsoft YaHei" panose="020B0503020204020204" pitchFamily="34" charset="-122"/>
                <a:ea typeface="Microsoft YaHei" panose="020B0503020204020204" pitchFamily="34" charset="-122"/>
              </a:rPr>
              <a:t>贪心构造：</a:t>
            </a:r>
            <a:r>
              <a:rPr kumimoji="1" lang="zh-CN" altLang="en-US" dirty="0">
                <a:latin typeface="Microsoft YaHei" panose="020B0503020204020204" pitchFamily="34" charset="-122"/>
                <a:ea typeface="Microsoft YaHei" panose="020B0503020204020204" pitchFamily="34" charset="-122"/>
              </a:rPr>
              <a:t>设计局部评价函数并应用贪心</a:t>
            </a:r>
            <a:endParaRPr lang="en-US" altLang="zh-CN" dirty="0">
              <a:latin typeface="Microsoft YaHei" panose="020B0503020204020204" pitchFamily="34" charset="-122"/>
              <a:ea typeface="Microsoft YaHei" panose="020B0503020204020204" pitchFamily="34" charset="-122"/>
            </a:endParaRPr>
          </a:p>
          <a:p>
            <a:pPr marL="285750" indent="-285750" algn="ctr">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结构化简：</a:t>
            </a:r>
            <a:r>
              <a:rPr lang="zh-CN" altLang="en-US" dirty="0">
                <a:latin typeface="Microsoft YaHei" panose="020B0503020204020204" pitchFamily="34" charset="-122"/>
                <a:ea typeface="Microsoft YaHei" panose="020B0503020204020204" pitchFamily="34" charset="-122"/>
              </a:rPr>
              <a:t>将原问题替换为松弛结构</a:t>
            </a:r>
            <a:endParaRPr lang="en-US" altLang="zh-CN" dirty="0">
              <a:latin typeface="Microsoft YaHei" panose="020B0503020204020204" pitchFamily="34" charset="-122"/>
              <a:ea typeface="Microsoft YaHei" panose="020B0503020204020204" pitchFamily="34" charset="-122"/>
            </a:endParaRPr>
          </a:p>
          <a:p>
            <a:pPr marL="285750" indent="-285750" algn="ctr">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分解重构：</a:t>
            </a:r>
            <a:r>
              <a:rPr lang="zh-CN" altLang="en-US" dirty="0">
                <a:latin typeface="Microsoft YaHei" panose="020B0503020204020204" pitchFamily="34" charset="-122"/>
                <a:ea typeface="Microsoft YaHei" panose="020B0503020204020204" pitchFamily="34" charset="-122"/>
              </a:rPr>
              <a:t>将原问题拆分为好处理的子结构</a:t>
            </a:r>
            <a:endParaRPr lang="en-US" altLang="zh-CN" dirty="0">
              <a:latin typeface="Microsoft YaHei" panose="020B0503020204020204" pitchFamily="34" charset="-122"/>
              <a:ea typeface="Microsoft YaHei" panose="020B0503020204020204" pitchFamily="34" charset="-122"/>
            </a:endParaRPr>
          </a:p>
          <a:p>
            <a:pPr marL="285750" indent="-285750" algn="ctr">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连续松弛 </a:t>
            </a:r>
            <a:r>
              <a:rPr lang="en-US" altLang="zh-CN" b="1"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 离散化</a:t>
            </a:r>
            <a:endParaRPr lang="en-US" altLang="zh-CN" b="1" dirty="0">
              <a:latin typeface="Microsoft YaHei" panose="020B0503020204020204" pitchFamily="34" charset="-122"/>
              <a:ea typeface="Microsoft YaHei" panose="020B0503020204020204" pitchFamily="34" charset="-122"/>
            </a:endParaRPr>
          </a:p>
          <a:p>
            <a:pPr marL="285750" indent="-285750" algn="ctr">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样本空间压缩</a:t>
            </a:r>
            <a:endParaRPr lang="en-US" altLang="zh-CN" b="1" dirty="0">
              <a:latin typeface="Microsoft YaHei" panose="020B0503020204020204" pitchFamily="34" charset="-122"/>
              <a:ea typeface="Microsoft YaHei" panose="020B0503020204020204" pitchFamily="34" charset="-122"/>
            </a:endParaRPr>
          </a:p>
        </p:txBody>
      </p:sp>
      <p:sp>
        <p:nvSpPr>
          <p:cNvPr id="6" name="圆角矩形 5">
            <a:extLst>
              <a:ext uri="{FF2B5EF4-FFF2-40B4-BE49-F238E27FC236}">
                <a16:creationId xmlns:a16="http://schemas.microsoft.com/office/drawing/2014/main" id="{92B4AA29-BC46-477A-B8BC-A7F52DC58878}"/>
              </a:ext>
            </a:extLst>
          </p:cNvPr>
          <p:cNvSpPr/>
          <p:nvPr/>
        </p:nvSpPr>
        <p:spPr>
          <a:xfrm>
            <a:off x="6336162" y="1336875"/>
            <a:ext cx="5505749" cy="5015753"/>
          </a:xfrm>
          <a:prstGeom prst="roundRect">
            <a:avLst>
              <a:gd name="adj" fmla="val 5345"/>
            </a:avLst>
          </a:prstGeom>
          <a:no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14" name="文本框 13">
            <a:extLst>
              <a:ext uri="{FF2B5EF4-FFF2-40B4-BE49-F238E27FC236}">
                <a16:creationId xmlns:a16="http://schemas.microsoft.com/office/drawing/2014/main" id="{0731996E-CDB9-2FD1-9325-1935B346A02D}"/>
              </a:ext>
            </a:extLst>
          </p:cNvPr>
          <p:cNvSpPr txBox="1"/>
          <p:nvPr/>
        </p:nvSpPr>
        <p:spPr>
          <a:xfrm>
            <a:off x="671320" y="4822228"/>
            <a:ext cx="5197033" cy="1289905"/>
          </a:xfrm>
          <a:prstGeom prst="rect">
            <a:avLst/>
          </a:prstGeom>
          <a:noFill/>
        </p:spPr>
        <p:txBody>
          <a:bodyPr wrap="square" rtlCol="0">
            <a:spAutoFit/>
          </a:bodyPr>
          <a:lstStyle/>
          <a:p>
            <a:pPr marL="285750" indent="-285750" algn="ctr">
              <a:lnSpc>
                <a:spcPct val="150000"/>
              </a:lnSpc>
              <a:buFont typeface="Wingdings" pitchFamily="2" charset="2"/>
              <a:buChar char="n"/>
            </a:pPr>
            <a:r>
              <a:rPr lang="zh-CN" altLang="en-US" dirty="0">
                <a:latin typeface="Microsoft YaHei" panose="020B0503020204020204" pitchFamily="34" charset="-122"/>
                <a:ea typeface="Microsoft YaHei" panose="020B0503020204020204" pitchFamily="34" charset="-122"/>
              </a:rPr>
              <a:t>估计最优解的值</a:t>
            </a:r>
            <a:endParaRPr lang="en-US" altLang="zh-CN" dirty="0">
              <a:latin typeface="Microsoft YaHei" panose="020B0503020204020204" pitchFamily="34" charset="-122"/>
              <a:ea typeface="Microsoft YaHei" panose="020B0503020204020204" pitchFamily="34" charset="-122"/>
            </a:endParaRPr>
          </a:p>
          <a:p>
            <a:pPr marL="285750" indent="-285750" algn="ctr">
              <a:lnSpc>
                <a:spcPct val="150000"/>
              </a:lnSpc>
              <a:buFont typeface="Wingdings" pitchFamily="2" charset="2"/>
              <a:buChar char="n"/>
            </a:pPr>
            <a:r>
              <a:rPr lang="zh-CN" altLang="en-US" dirty="0">
                <a:latin typeface="Microsoft YaHei" panose="020B0503020204020204" pitchFamily="34" charset="-122"/>
                <a:ea typeface="Microsoft YaHei" panose="020B0503020204020204" pitchFamily="34" charset="-122"/>
              </a:rPr>
              <a:t>构造使算法产生最坏解的实例</a:t>
            </a:r>
          </a:p>
          <a:p>
            <a:pPr marL="285750" indent="-285750" algn="ctr">
              <a:lnSpc>
                <a:spcPct val="150000"/>
              </a:lnSpc>
              <a:buFont typeface="Wingdings" pitchFamily="2" charset="2"/>
              <a:buChar char="n"/>
            </a:pPr>
            <a:r>
              <a:rPr kumimoji="1" lang="zh-CN" altLang="en-US" dirty="0">
                <a:latin typeface="Microsoft YaHei" panose="020B0503020204020204" pitchFamily="34" charset="-122"/>
                <a:ea typeface="Microsoft YaHei" panose="020B0503020204020204" pitchFamily="34" charset="-122"/>
              </a:rPr>
              <a:t>构造松弛结构与原结构关系</a:t>
            </a:r>
            <a:endParaRPr kumimoji="1" lang="en-US" altLang="zh-CN" dirty="0">
              <a:latin typeface="Microsoft YaHei" panose="020B0503020204020204" pitchFamily="34" charset="-122"/>
              <a:ea typeface="Microsoft YaHei" panose="020B0503020204020204" pitchFamily="34" charset="-122"/>
            </a:endParaRPr>
          </a:p>
        </p:txBody>
      </p:sp>
      <p:sp>
        <p:nvSpPr>
          <p:cNvPr id="15" name="圆角矩形 14">
            <a:extLst>
              <a:ext uri="{FF2B5EF4-FFF2-40B4-BE49-F238E27FC236}">
                <a16:creationId xmlns:a16="http://schemas.microsoft.com/office/drawing/2014/main" id="{C3ECE81C-176D-EB29-31BC-4AC9F36B3FA7}"/>
              </a:ext>
            </a:extLst>
          </p:cNvPr>
          <p:cNvSpPr/>
          <p:nvPr/>
        </p:nvSpPr>
        <p:spPr>
          <a:xfrm>
            <a:off x="839618" y="3992614"/>
            <a:ext cx="4738314" cy="633761"/>
          </a:xfrm>
          <a:prstGeom prst="roundRect">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16" name="文本框 15">
            <a:extLst>
              <a:ext uri="{FF2B5EF4-FFF2-40B4-BE49-F238E27FC236}">
                <a16:creationId xmlns:a16="http://schemas.microsoft.com/office/drawing/2014/main" id="{EA06F1E8-D379-9202-C2F2-F6D06E2283E7}"/>
              </a:ext>
            </a:extLst>
          </p:cNvPr>
          <p:cNvSpPr txBox="1"/>
          <p:nvPr/>
        </p:nvSpPr>
        <p:spPr>
          <a:xfrm>
            <a:off x="2163697" y="4093066"/>
            <a:ext cx="5391686" cy="461665"/>
          </a:xfrm>
          <a:prstGeom prst="rect">
            <a:avLst/>
          </a:prstGeom>
          <a:noFill/>
        </p:spPr>
        <p:txBody>
          <a:bodyPr wrap="square" rtlCol="0">
            <a:spAutoFit/>
          </a:bodyPr>
          <a:lstStyle/>
          <a:p>
            <a:r>
              <a:rPr kumimoji="1" lang="zh-CN" altLang="en-US" sz="2400" b="1" dirty="0">
                <a:solidFill>
                  <a:schemeClr val="bg1"/>
                </a:solidFill>
                <a:latin typeface="Microsoft YaHei" panose="020B0503020204020204" pitchFamily="34" charset="-122"/>
                <a:ea typeface="Microsoft YaHei" panose="020B0503020204020204" pitchFamily="34" charset="-122"/>
              </a:rPr>
              <a:t>近似算法分析</a:t>
            </a:r>
          </a:p>
        </p:txBody>
      </p:sp>
      <p:sp>
        <p:nvSpPr>
          <p:cNvPr id="17" name="圆角矩形 16">
            <a:extLst>
              <a:ext uri="{FF2B5EF4-FFF2-40B4-BE49-F238E27FC236}">
                <a16:creationId xmlns:a16="http://schemas.microsoft.com/office/drawing/2014/main" id="{22C76103-93D7-E23C-A240-B75D42C74557}"/>
              </a:ext>
            </a:extLst>
          </p:cNvPr>
          <p:cNvSpPr/>
          <p:nvPr/>
        </p:nvSpPr>
        <p:spPr>
          <a:xfrm>
            <a:off x="516961" y="3844113"/>
            <a:ext cx="5459435" cy="2474261"/>
          </a:xfrm>
          <a:prstGeom prst="roundRect">
            <a:avLst>
              <a:gd name="adj" fmla="val 8660"/>
            </a:avLst>
          </a:prstGeom>
          <a:no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1" name="文本框 20">
            <a:extLst>
              <a:ext uri="{FF2B5EF4-FFF2-40B4-BE49-F238E27FC236}">
                <a16:creationId xmlns:a16="http://schemas.microsoft.com/office/drawing/2014/main" id="{8D1022E2-1420-EB28-1613-A6FB9ED431FA}"/>
              </a:ext>
            </a:extLst>
          </p:cNvPr>
          <p:cNvSpPr txBox="1"/>
          <p:nvPr/>
        </p:nvSpPr>
        <p:spPr>
          <a:xfrm>
            <a:off x="869110" y="2545400"/>
            <a:ext cx="5197033" cy="499560"/>
          </a:xfrm>
          <a:prstGeom prst="rect">
            <a:avLst/>
          </a:prstGeom>
          <a:noFill/>
        </p:spPr>
        <p:txBody>
          <a:bodyPr wrap="square" rtlCol="0">
            <a:spAutoFit/>
          </a:bodyPr>
          <a:lstStyle/>
          <a:p>
            <a:pPr algn="ctr">
              <a:lnSpc>
                <a:spcPct val="150000"/>
              </a:lnSpc>
            </a:pPr>
            <a:r>
              <a:rPr kumimoji="1" lang="zh-CN" altLang="en-US" sz="2000" b="1" dirty="0">
                <a:latin typeface="Microsoft YaHei" panose="020B0503020204020204" pitchFamily="34" charset="-122"/>
                <a:ea typeface="Microsoft YaHei" panose="020B0503020204020204" pitchFamily="34" charset="-122"/>
              </a:rPr>
              <a:t>效率（复杂度） </a:t>
            </a:r>
            <a:r>
              <a:rPr kumimoji="1" lang="en-US" altLang="zh-CN" sz="2000" b="1" dirty="0">
                <a:latin typeface="Microsoft YaHei" panose="020B0503020204020204" pitchFamily="34" charset="-122"/>
                <a:ea typeface="Microsoft YaHei" panose="020B0503020204020204" pitchFamily="34" charset="-122"/>
              </a:rPr>
              <a:t>       </a:t>
            </a:r>
            <a:r>
              <a:rPr kumimoji="1" lang="zh-CN" altLang="en-US" sz="2000" b="1" dirty="0">
                <a:latin typeface="Microsoft YaHei" panose="020B0503020204020204" pitchFamily="34" charset="-122"/>
                <a:ea typeface="Microsoft YaHei" panose="020B0503020204020204" pitchFamily="34" charset="-122"/>
              </a:rPr>
              <a:t>精度（近似比）</a:t>
            </a:r>
            <a:endParaRPr kumimoji="1" lang="en-US" altLang="zh-CN" sz="2000" b="1" dirty="0">
              <a:latin typeface="Microsoft YaHei" panose="020B0503020204020204" pitchFamily="34" charset="-122"/>
              <a:ea typeface="Microsoft YaHei" panose="020B0503020204020204" pitchFamily="34" charset="-122"/>
            </a:endParaRPr>
          </a:p>
        </p:txBody>
      </p:sp>
      <p:sp>
        <p:nvSpPr>
          <p:cNvPr id="22" name="圆角矩形 21">
            <a:extLst>
              <a:ext uri="{FF2B5EF4-FFF2-40B4-BE49-F238E27FC236}">
                <a16:creationId xmlns:a16="http://schemas.microsoft.com/office/drawing/2014/main" id="{C9E2BF2A-59FE-205E-DE90-261FADBCD68D}"/>
              </a:ext>
            </a:extLst>
          </p:cNvPr>
          <p:cNvSpPr/>
          <p:nvPr/>
        </p:nvSpPr>
        <p:spPr>
          <a:xfrm>
            <a:off x="901552" y="1445706"/>
            <a:ext cx="4738314" cy="633761"/>
          </a:xfrm>
          <a:prstGeom prst="roundRect">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3" name="文本框 22">
            <a:extLst>
              <a:ext uri="{FF2B5EF4-FFF2-40B4-BE49-F238E27FC236}">
                <a16:creationId xmlns:a16="http://schemas.microsoft.com/office/drawing/2014/main" id="{EC36CBFC-64F5-BD7C-04CC-3B333DFC605E}"/>
              </a:ext>
            </a:extLst>
          </p:cNvPr>
          <p:cNvSpPr txBox="1"/>
          <p:nvPr/>
        </p:nvSpPr>
        <p:spPr>
          <a:xfrm>
            <a:off x="2502012" y="1535190"/>
            <a:ext cx="5391686" cy="461665"/>
          </a:xfrm>
          <a:prstGeom prst="rect">
            <a:avLst/>
          </a:prstGeom>
          <a:noFill/>
        </p:spPr>
        <p:txBody>
          <a:bodyPr wrap="square" rtlCol="0">
            <a:spAutoFit/>
          </a:bodyPr>
          <a:lstStyle/>
          <a:p>
            <a:r>
              <a:rPr kumimoji="1" lang="zh-CN" altLang="en-US" sz="2400" b="1" dirty="0">
                <a:solidFill>
                  <a:schemeClr val="bg1"/>
                </a:solidFill>
                <a:latin typeface="Microsoft YaHei" panose="020B0503020204020204" pitchFamily="34" charset="-122"/>
                <a:ea typeface="Microsoft YaHei" panose="020B0503020204020204" pitchFamily="34" charset="-122"/>
              </a:rPr>
              <a:t>近似思想</a:t>
            </a:r>
          </a:p>
        </p:txBody>
      </p:sp>
      <p:sp>
        <p:nvSpPr>
          <p:cNvPr id="24" name="圆角矩形 23">
            <a:extLst>
              <a:ext uri="{FF2B5EF4-FFF2-40B4-BE49-F238E27FC236}">
                <a16:creationId xmlns:a16="http://schemas.microsoft.com/office/drawing/2014/main" id="{5A4E7F80-9FA0-9962-2E77-6D4A01317F33}"/>
              </a:ext>
            </a:extLst>
          </p:cNvPr>
          <p:cNvSpPr/>
          <p:nvPr/>
        </p:nvSpPr>
        <p:spPr>
          <a:xfrm>
            <a:off x="516962" y="1339464"/>
            <a:ext cx="5450230" cy="2402671"/>
          </a:xfrm>
          <a:prstGeom prst="roundRect">
            <a:avLst>
              <a:gd name="adj" fmla="val 8660"/>
            </a:avLst>
          </a:prstGeom>
          <a:no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5" name="左右箭头 24">
            <a:extLst>
              <a:ext uri="{FF2B5EF4-FFF2-40B4-BE49-F238E27FC236}">
                <a16:creationId xmlns:a16="http://schemas.microsoft.com/office/drawing/2014/main" id="{7C2D3110-2928-E9E1-F0AD-AC0C1102D9DB}"/>
              </a:ext>
            </a:extLst>
          </p:cNvPr>
          <p:cNvSpPr/>
          <p:nvPr/>
        </p:nvSpPr>
        <p:spPr>
          <a:xfrm>
            <a:off x="3096713" y="2741307"/>
            <a:ext cx="484796" cy="274625"/>
          </a:xfrm>
          <a:prstGeom prst="leftRightArrow">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848516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12. </a:t>
            </a:r>
            <a:r>
              <a:rPr lang="zh-CN" altLang="en-US" dirty="0"/>
              <a:t>近似算法</a:t>
            </a:r>
          </a:p>
        </p:txBody>
      </p:sp>
      <p:pic>
        <p:nvPicPr>
          <p:cNvPr id="15" name="图片 14">
            <a:extLst>
              <a:ext uri="{FF2B5EF4-FFF2-40B4-BE49-F238E27FC236}">
                <a16:creationId xmlns:a16="http://schemas.microsoft.com/office/drawing/2014/main" id="{0B11B142-22A3-5CEB-96B6-C01C6B952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45" y="1319515"/>
            <a:ext cx="11968965" cy="4710896"/>
          </a:xfrm>
          <a:prstGeom prst="rect">
            <a:avLst/>
          </a:prstGeom>
        </p:spPr>
      </p:pic>
    </p:spTree>
    <p:extLst>
      <p:ext uri="{BB962C8B-B14F-4D97-AF65-F5344CB8AC3E}">
        <p14:creationId xmlns:p14="http://schemas.microsoft.com/office/powerpoint/2010/main" val="133537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ACEE5F57-C03B-615E-CE83-915E124301B6}"/>
              </a:ext>
            </a:extLst>
          </p:cNvPr>
          <p:cNvSpPr txBox="1"/>
          <p:nvPr/>
        </p:nvSpPr>
        <p:spPr>
          <a:xfrm>
            <a:off x="532490" y="1584617"/>
            <a:ext cx="10461763" cy="662489"/>
          </a:xfrm>
          <a:prstGeom prst="rect">
            <a:avLst/>
          </a:prstGeom>
          <a:noFill/>
        </p:spPr>
        <p:txBody>
          <a:bodyPr wrap="square" rtlCol="0">
            <a:spAutoFit/>
          </a:bodyPr>
          <a:lstStyle/>
          <a:p>
            <a:pPr>
              <a:lnSpc>
                <a:spcPct val="150000"/>
              </a:lnSpc>
            </a:pPr>
            <a:r>
              <a:rPr kumimoji="1" lang="en-US" altLang="zh-CN" sz="2800" b="1" dirty="0">
                <a:latin typeface="Microsoft YaHei" panose="020B0503020204020204" pitchFamily="34" charset="-122"/>
                <a:ea typeface="Microsoft YaHei" panose="020B0503020204020204" pitchFamily="34" charset="-122"/>
              </a:rPr>
              <a:t>Las</a:t>
            </a:r>
            <a:r>
              <a:rPr kumimoji="1" lang="zh-CN" altLang="en-US" sz="2800" b="1" dirty="0">
                <a:latin typeface="Microsoft YaHei" panose="020B0503020204020204" pitchFamily="34" charset="-122"/>
                <a:ea typeface="Microsoft YaHei" panose="020B0503020204020204" pitchFamily="34" charset="-122"/>
              </a:rPr>
              <a:t> </a:t>
            </a:r>
            <a:r>
              <a:rPr kumimoji="1" lang="en-US" altLang="zh-CN" sz="2800" b="1" dirty="0">
                <a:latin typeface="Microsoft YaHei" panose="020B0503020204020204" pitchFamily="34" charset="-122"/>
                <a:ea typeface="Microsoft YaHei" panose="020B0503020204020204" pitchFamily="34" charset="-122"/>
              </a:rPr>
              <a:t>Vegas</a:t>
            </a:r>
            <a:r>
              <a:rPr kumimoji="1" lang="zh-CN" altLang="en-US" sz="2800" b="1" dirty="0">
                <a:latin typeface="Microsoft YaHei" panose="020B0503020204020204" pitchFamily="34" charset="-122"/>
                <a:ea typeface="Microsoft YaHei" panose="020B0503020204020204" pitchFamily="34" charset="-122"/>
              </a:rPr>
              <a:t>型</a:t>
            </a:r>
          </a:p>
        </p:txBody>
      </p:sp>
      <p:sp>
        <p:nvSpPr>
          <p:cNvPr id="23" name="标题 10">
            <a:extLst>
              <a:ext uri="{FF2B5EF4-FFF2-40B4-BE49-F238E27FC236}">
                <a16:creationId xmlns:a16="http://schemas.microsoft.com/office/drawing/2014/main" id="{EDE52F54-BF93-44EE-7D5E-B0F54E7D16CC}"/>
              </a:ext>
            </a:extLst>
          </p:cNvPr>
          <p:cNvSpPr txBox="1">
            <a:spLocks/>
          </p:cNvSpPr>
          <p:nvPr/>
        </p:nvSpPr>
        <p:spPr>
          <a:xfrm>
            <a:off x="860955" y="284348"/>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en-US" altLang="zh-CN" dirty="0"/>
              <a:t>13. </a:t>
            </a:r>
            <a:r>
              <a:rPr lang="zh-CN" altLang="en-US" dirty="0"/>
              <a:t>随机算法</a:t>
            </a:r>
          </a:p>
        </p:txBody>
      </p:sp>
      <p:sp>
        <p:nvSpPr>
          <p:cNvPr id="2" name="文本框 1">
            <a:extLst>
              <a:ext uri="{FF2B5EF4-FFF2-40B4-BE49-F238E27FC236}">
                <a16:creationId xmlns:a16="http://schemas.microsoft.com/office/drawing/2014/main" id="{476B275A-7B69-2ADF-5DD5-BE6810AAF775}"/>
              </a:ext>
            </a:extLst>
          </p:cNvPr>
          <p:cNvSpPr txBox="1"/>
          <p:nvPr/>
        </p:nvSpPr>
        <p:spPr>
          <a:xfrm>
            <a:off x="532490" y="2605842"/>
            <a:ext cx="5413721" cy="3269549"/>
          </a:xfrm>
          <a:prstGeom prst="rect">
            <a:avLst/>
          </a:prstGeom>
          <a:noFill/>
        </p:spPr>
        <p:txBody>
          <a:bodyPr wrap="square" rtlCol="0">
            <a:spAutoFit/>
          </a:bodyPr>
          <a:lstStyle/>
          <a:p>
            <a:pPr>
              <a:lnSpc>
                <a:spcPct val="150000"/>
              </a:lnSpc>
            </a:pPr>
            <a:r>
              <a:rPr kumimoji="1" lang="zh-CN" altLang="en-US" sz="2000" dirty="0">
                <a:latin typeface="Microsoft YaHei" panose="020B0503020204020204" pitchFamily="34" charset="-122"/>
                <a:ea typeface="Microsoft YaHei" panose="020B0503020204020204" pitchFamily="34" charset="-122"/>
              </a:rPr>
              <a:t>能输出正确结果，</a:t>
            </a:r>
            <a:r>
              <a:rPr lang="zh-CN" altLang="en-US" sz="2000" dirty="0">
                <a:latin typeface="Microsoft YaHei" panose="020B0503020204020204" pitchFamily="34" charset="-122"/>
                <a:ea typeface="Microsoft YaHei" panose="020B0503020204020204" pitchFamily="34" charset="-122"/>
              </a:rPr>
              <a:t>可能会因随机选择不同而用时不同。</a:t>
            </a:r>
            <a:endParaRPr lang="en-US" altLang="zh-CN" sz="2000" dirty="0">
              <a:latin typeface="Microsoft YaHei" panose="020B0503020204020204" pitchFamily="34" charset="-122"/>
              <a:ea typeface="Microsoft YaHei" panose="020B0503020204020204" pitchFamily="34" charset="-122"/>
            </a:endParaRPr>
          </a:p>
          <a:p>
            <a:pPr>
              <a:lnSpc>
                <a:spcPct val="150000"/>
              </a:lnSpc>
            </a:pPr>
            <a:endParaRPr lang="en-US" altLang="zh-CN" sz="2000" dirty="0">
              <a:latin typeface="Microsoft YaHei" panose="020B0503020204020204" pitchFamily="34" charset="-122"/>
              <a:ea typeface="Microsoft YaHei" panose="020B0503020204020204" pitchFamily="34" charset="-122"/>
            </a:endParaRPr>
          </a:p>
          <a:p>
            <a:pPr>
              <a:lnSpc>
                <a:spcPct val="150000"/>
              </a:lnSpc>
            </a:pPr>
            <a:r>
              <a:rPr lang="zh-CN" altLang="en-US" sz="2000" b="1" dirty="0">
                <a:latin typeface="Microsoft YaHei" panose="020B0503020204020204" pitchFamily="34" charset="-122"/>
                <a:ea typeface="Microsoft YaHei" panose="020B0503020204020204" pitchFamily="34" charset="-122"/>
              </a:rPr>
              <a:t>框架</a:t>
            </a:r>
            <a:endParaRPr lang="en-US" altLang="zh-CN" sz="2000" b="1"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sz="2000" dirty="0">
                <a:latin typeface="Microsoft YaHei" panose="020B0503020204020204" pitchFamily="34" charset="-122"/>
                <a:ea typeface="Microsoft YaHei" panose="020B0503020204020204" pitchFamily="34" charset="-122"/>
              </a:rPr>
              <a:t>将确定性步骤中的某一步随机化</a:t>
            </a:r>
            <a:endParaRPr lang="en-US" altLang="zh-CN" sz="2000"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sz="2000" dirty="0">
                <a:latin typeface="Microsoft YaHei" panose="020B0503020204020204" pitchFamily="34" charset="-122"/>
                <a:ea typeface="Microsoft YaHei" panose="020B0503020204020204" pitchFamily="34" charset="-122"/>
              </a:rPr>
              <a:t>重复尝试直到成功（或结合确定性策略）：</a:t>
            </a:r>
          </a:p>
          <a:p>
            <a:pPr>
              <a:lnSpc>
                <a:spcPct val="150000"/>
              </a:lnSpc>
            </a:pPr>
            <a:endParaRPr kumimoji="1" lang="zh-CN" altLang="en-US" sz="2000" dirty="0">
              <a:latin typeface="Microsoft YaHei" panose="020B0503020204020204" pitchFamily="34" charset="-122"/>
              <a:ea typeface="Microsoft YaHei" panose="020B0503020204020204" pitchFamily="34" charset="-122"/>
            </a:endParaRPr>
          </a:p>
        </p:txBody>
      </p:sp>
      <p:graphicFrame>
        <p:nvGraphicFramePr>
          <p:cNvPr id="6" name="表格 5">
            <a:extLst>
              <a:ext uri="{FF2B5EF4-FFF2-40B4-BE49-F238E27FC236}">
                <a16:creationId xmlns:a16="http://schemas.microsoft.com/office/drawing/2014/main" id="{3606C644-7BC2-6BF3-D4D4-85D0A956B368}"/>
              </a:ext>
            </a:extLst>
          </p:cNvPr>
          <p:cNvGraphicFramePr>
            <a:graphicFrameLocks noGrp="1"/>
          </p:cNvGraphicFramePr>
          <p:nvPr>
            <p:extLst>
              <p:ext uri="{D42A27DB-BD31-4B8C-83A1-F6EECF244321}">
                <p14:modId xmlns:p14="http://schemas.microsoft.com/office/powerpoint/2010/main" val="4228082333"/>
              </p:ext>
            </p:extLst>
          </p:nvPr>
        </p:nvGraphicFramePr>
        <p:xfrm>
          <a:off x="5946211" y="1584617"/>
          <a:ext cx="5887545" cy="4044325"/>
        </p:xfrm>
        <a:graphic>
          <a:graphicData uri="http://schemas.openxmlformats.org/drawingml/2006/table">
            <a:tbl>
              <a:tblPr firstRow="1" bandRow="1">
                <a:tableStyleId>{21E4AEA4-8DFA-4A89-87EB-49C32662AFE0}</a:tableStyleId>
              </a:tblPr>
              <a:tblGrid>
                <a:gridCol w="1731596">
                  <a:extLst>
                    <a:ext uri="{9D8B030D-6E8A-4147-A177-3AD203B41FA5}">
                      <a16:colId xmlns:a16="http://schemas.microsoft.com/office/drawing/2014/main" val="2455760056"/>
                    </a:ext>
                  </a:extLst>
                </a:gridCol>
                <a:gridCol w="2554014">
                  <a:extLst>
                    <a:ext uri="{9D8B030D-6E8A-4147-A177-3AD203B41FA5}">
                      <a16:colId xmlns:a16="http://schemas.microsoft.com/office/drawing/2014/main" val="3345429229"/>
                    </a:ext>
                  </a:extLst>
                </a:gridCol>
                <a:gridCol w="1601935">
                  <a:extLst>
                    <a:ext uri="{9D8B030D-6E8A-4147-A177-3AD203B41FA5}">
                      <a16:colId xmlns:a16="http://schemas.microsoft.com/office/drawing/2014/main" val="2636048925"/>
                    </a:ext>
                  </a:extLst>
                </a:gridCol>
              </a:tblGrid>
              <a:tr h="655403">
                <a:tc>
                  <a:txBody>
                    <a:bodyPr/>
                    <a:lstStyle/>
                    <a:p>
                      <a:pPr algn="ctr">
                        <a:lnSpc>
                          <a:spcPct val="150000"/>
                        </a:lnSpc>
                      </a:pPr>
                      <a:r>
                        <a:rPr lang="zh-CN" altLang="en-US" dirty="0">
                          <a:latin typeface="Microsoft YaHei" panose="020B0503020204020204" pitchFamily="34" charset="-122"/>
                          <a:ea typeface="Microsoft YaHei" panose="020B0503020204020204" pitchFamily="34" charset="-122"/>
                        </a:rPr>
                        <a:t>算法</a:t>
                      </a:r>
                    </a:p>
                  </a:txBody>
                  <a:tcPr/>
                </a:tc>
                <a:tc>
                  <a:txBody>
                    <a:bodyPr/>
                    <a:lstStyle/>
                    <a:p>
                      <a:pPr algn="ctr">
                        <a:lnSpc>
                          <a:spcPct val="150000"/>
                        </a:lnSpc>
                      </a:pPr>
                      <a:r>
                        <a:rPr lang="zh-CN" altLang="en-US" dirty="0">
                          <a:latin typeface="Microsoft YaHei" panose="020B0503020204020204" pitchFamily="34" charset="-122"/>
                          <a:ea typeface="Microsoft YaHei" panose="020B0503020204020204" pitchFamily="34" charset="-122"/>
                        </a:rPr>
                        <a:t>核心思路</a:t>
                      </a:r>
                    </a:p>
                  </a:txBody>
                  <a:tcPr/>
                </a:tc>
                <a:tc>
                  <a:txBody>
                    <a:bodyPr/>
                    <a:lstStyle/>
                    <a:p>
                      <a:pPr algn="ctr">
                        <a:lnSpc>
                          <a:spcPct val="150000"/>
                        </a:lnSpc>
                      </a:pPr>
                      <a:r>
                        <a:rPr lang="zh-CN" altLang="en-US" dirty="0">
                          <a:latin typeface="Microsoft YaHei" panose="020B0503020204020204" pitchFamily="34" charset="-122"/>
                          <a:ea typeface="Microsoft YaHei" panose="020B0503020204020204" pitchFamily="34" charset="-122"/>
                        </a:rPr>
                        <a:t>时间复杂度</a:t>
                      </a:r>
                    </a:p>
                  </a:txBody>
                  <a:tcPr>
                    <a:lnB w="38100" cmpd="sng">
                      <a:noFill/>
                    </a:lnB>
                  </a:tcPr>
                </a:tc>
                <a:extLst>
                  <a:ext uri="{0D108BD9-81ED-4DB2-BD59-A6C34878D82A}">
                    <a16:rowId xmlns:a16="http://schemas.microsoft.com/office/drawing/2014/main" val="4232745611"/>
                  </a:ext>
                </a:extLst>
              </a:tr>
              <a:tr h="1055746">
                <a:tc>
                  <a:txBody>
                    <a:bodyPr/>
                    <a:lstStyle/>
                    <a:p>
                      <a:pPr algn="ctr">
                        <a:lnSpc>
                          <a:spcPct val="150000"/>
                        </a:lnSpc>
                      </a:pPr>
                      <a:r>
                        <a:rPr lang="zh-CN" altLang="en-US" sz="1800" b="1" dirty="0">
                          <a:latin typeface="Microsoft YaHei" panose="020B0503020204020204" pitchFamily="34" charset="-122"/>
                          <a:ea typeface="Microsoft YaHei" panose="020B0503020204020204" pitchFamily="34" charset="-122"/>
                        </a:rPr>
                        <a:t>随机快排</a:t>
                      </a:r>
                    </a:p>
                  </a:txBody>
                  <a:tcPr/>
                </a:tc>
                <a:tc>
                  <a:txBody>
                    <a:bodyPr/>
                    <a:lstStyle/>
                    <a:p>
                      <a:pPr algn="ctr">
                        <a:lnSpc>
                          <a:spcPct val="150000"/>
                        </a:lnSpc>
                      </a:pPr>
                      <a:r>
                        <a:rPr lang="zh-CN" altLang="en-US" sz="1800" dirty="0">
                          <a:latin typeface="Microsoft YaHei" panose="020B0503020204020204" pitchFamily="34" charset="-122"/>
                          <a:ea typeface="Microsoft YaHei" panose="020B0503020204020204" pitchFamily="34" charset="-122"/>
                        </a:rPr>
                        <a:t>随机选枢轴元素</a:t>
                      </a:r>
                    </a:p>
                  </a:txBody>
                  <a:tcPr>
                    <a:lnR w="12700" cmpd="sng">
                      <a:noFill/>
                    </a:lnR>
                  </a:tcPr>
                </a:tc>
                <a:tc>
                  <a:txBody>
                    <a:bodyPr/>
                    <a:lstStyle/>
                    <a:p>
                      <a:pPr algn="ctr">
                        <a:lnSpc>
                          <a:spcPct val="150000"/>
                        </a:lnSpc>
                      </a:pPr>
                      <a:r>
                        <a:rPr lang="en-US" altLang="zh-CN" sz="1800" dirty="0">
                          <a:latin typeface="Microsoft YaHei" panose="020B0503020204020204" pitchFamily="34" charset="-122"/>
                          <a:ea typeface="Microsoft YaHei" panose="020B0503020204020204" pitchFamily="34" charset="-122"/>
                        </a:rPr>
                        <a:t>O(nlogn)</a:t>
                      </a:r>
                      <a:endParaRPr lang="zh-CN" altLang="en-US" sz="1800" dirty="0">
                        <a:latin typeface="Microsoft YaHei" panose="020B0503020204020204" pitchFamily="34" charset="-122"/>
                        <a:ea typeface="Microsoft YaHei" panose="020B0503020204020204" pitchFamily="34"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257312"/>
                  </a:ext>
                </a:extLst>
              </a:tr>
              <a:tr h="1055746">
                <a:tc>
                  <a:txBody>
                    <a:bodyPr/>
                    <a:lstStyle/>
                    <a:p>
                      <a:pPr algn="ctr">
                        <a:lnSpc>
                          <a:spcPct val="150000"/>
                        </a:lnSpc>
                      </a:pPr>
                      <a:r>
                        <a:rPr lang="zh-CN" altLang="en-US" sz="1800" b="1" dirty="0">
                          <a:latin typeface="Microsoft YaHei" panose="020B0503020204020204" pitchFamily="34" charset="-122"/>
                          <a:ea typeface="Microsoft YaHei" panose="020B0503020204020204" pitchFamily="34" charset="-122"/>
                        </a:rPr>
                        <a:t>随机选择</a:t>
                      </a:r>
                    </a:p>
                  </a:txBody>
                  <a:tcPr/>
                </a:tc>
                <a:tc>
                  <a:txBody>
                    <a:bodyPr/>
                    <a:lstStyle/>
                    <a:p>
                      <a:pPr algn="ctr">
                        <a:lnSpc>
                          <a:spcPct val="150000"/>
                        </a:lnSpc>
                      </a:pPr>
                      <a:r>
                        <a:rPr lang="zh-CN" altLang="en-US" sz="1800" dirty="0">
                          <a:latin typeface="Microsoft YaHei" panose="020B0503020204020204" pitchFamily="34" charset="-122"/>
                          <a:ea typeface="Microsoft YaHei" panose="020B0503020204020204" pitchFamily="34" charset="-122"/>
                        </a:rPr>
                        <a:t>随机选元素划分数组，递归选择</a:t>
                      </a:r>
                    </a:p>
                  </a:txBody>
                  <a:tcPr/>
                </a:tc>
                <a:tc>
                  <a:txBody>
                    <a:bodyPr/>
                    <a:lstStyle/>
                    <a:p>
                      <a:pPr algn="ctr">
                        <a:lnSpc>
                          <a:spcPct val="150000"/>
                        </a:lnSpc>
                      </a:pPr>
                      <a:r>
                        <a:rPr lang="en-US" altLang="zh-CN" sz="1800" dirty="0">
                          <a:latin typeface="Microsoft YaHei" panose="020B0503020204020204" pitchFamily="34" charset="-122"/>
                          <a:ea typeface="Microsoft YaHei" panose="020B0503020204020204" pitchFamily="34" charset="-122"/>
                        </a:rPr>
                        <a:t>O(n)</a:t>
                      </a:r>
                      <a:endParaRPr lang="zh-CN" altLang="en-US" sz="1800" dirty="0">
                        <a:latin typeface="Microsoft YaHei" panose="020B0503020204020204" pitchFamily="34" charset="-122"/>
                        <a:ea typeface="Microsoft YaHei" panose="020B0503020204020204" pitchFamily="34" charset="-122"/>
                      </a:endParaRPr>
                    </a:p>
                  </a:txBody>
                  <a:tcPr>
                    <a:lnT w="12700" cmpd="sng">
                      <a:noFill/>
                    </a:lnT>
                  </a:tcPr>
                </a:tc>
                <a:extLst>
                  <a:ext uri="{0D108BD9-81ED-4DB2-BD59-A6C34878D82A}">
                    <a16:rowId xmlns:a16="http://schemas.microsoft.com/office/drawing/2014/main" val="3147281382"/>
                  </a:ext>
                </a:extLst>
              </a:tr>
              <a:tr h="1055746">
                <a:tc>
                  <a:txBody>
                    <a:bodyPr/>
                    <a:lstStyle/>
                    <a:p>
                      <a:pPr algn="ctr">
                        <a:lnSpc>
                          <a:spcPct val="150000"/>
                        </a:lnSpc>
                      </a:pPr>
                      <a:r>
                        <a:rPr lang="zh-CN" altLang="en-US" sz="1800" b="1" dirty="0">
                          <a:latin typeface="Microsoft YaHei" panose="020B0503020204020204" pitchFamily="34" charset="-122"/>
                          <a:ea typeface="Microsoft YaHei" panose="020B0503020204020204" pitchFamily="34" charset="-122"/>
                        </a:rPr>
                        <a:t>随机</a:t>
                      </a:r>
                      <a:r>
                        <a:rPr lang="en-US" altLang="zh-CN" sz="1800" b="1" dirty="0">
                          <a:latin typeface="Microsoft YaHei" panose="020B0503020204020204" pitchFamily="34" charset="-122"/>
                          <a:ea typeface="Microsoft YaHei" panose="020B0503020204020204" pitchFamily="34" charset="-122"/>
                        </a:rPr>
                        <a:t>n</a:t>
                      </a:r>
                      <a:r>
                        <a:rPr lang="zh-CN" altLang="en-US" sz="1800" b="1" dirty="0">
                          <a:latin typeface="Microsoft YaHei" panose="020B0503020204020204" pitchFamily="34" charset="-122"/>
                          <a:ea typeface="Microsoft YaHei" panose="020B0503020204020204" pitchFamily="34" charset="-122"/>
                        </a:rPr>
                        <a:t>后放置</a:t>
                      </a:r>
                    </a:p>
                  </a:txBody>
                  <a:tcPr/>
                </a:tc>
                <a:tc>
                  <a:txBody>
                    <a:bodyPr/>
                    <a:lstStyle/>
                    <a:p>
                      <a:pPr marL="0" marR="0" indent="0" algn="ctr" defTabSz="1086709" rtl="0" eaLnBrk="1" fontAlgn="auto" latinLnBrk="0" hangingPunct="1">
                        <a:lnSpc>
                          <a:spcPct val="150000"/>
                        </a:lnSpc>
                        <a:spcBef>
                          <a:spcPts val="0"/>
                        </a:spcBef>
                        <a:spcAft>
                          <a:spcPts val="0"/>
                        </a:spcAft>
                        <a:buClrTx/>
                        <a:buSzTx/>
                        <a:buFontTx/>
                        <a:buNone/>
                        <a:tabLst/>
                        <a:defRPr/>
                      </a:pPr>
                      <a:r>
                        <a:rPr lang="zh-CN" altLang="en-US" sz="1800" dirty="0">
                          <a:latin typeface="Microsoft YaHei" panose="020B0503020204020204" pitchFamily="34" charset="-122"/>
                          <a:ea typeface="Microsoft YaHei" panose="020B0503020204020204" pitchFamily="34" charset="-122"/>
                        </a:rPr>
                        <a:t>每一行随机挑合法列放皇后，若失败可重启或与回溯结合</a:t>
                      </a:r>
                    </a:p>
                  </a:txBody>
                  <a:tcPr/>
                </a:tc>
                <a:tc>
                  <a:txBody>
                    <a:bodyPr/>
                    <a:lstStyle/>
                    <a:p>
                      <a:pPr algn="ctr">
                        <a:lnSpc>
                          <a:spcPct val="150000"/>
                        </a:lnSpc>
                      </a:pPr>
                      <a:endParaRPr lang="zh-CN" altLang="en-US" sz="18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230636877"/>
                  </a:ext>
                </a:extLst>
              </a:tr>
            </a:tbl>
          </a:graphicData>
        </a:graphic>
      </p:graphicFrame>
    </p:spTree>
    <p:extLst>
      <p:ext uri="{BB962C8B-B14F-4D97-AF65-F5344CB8AC3E}">
        <p14:creationId xmlns:p14="http://schemas.microsoft.com/office/powerpoint/2010/main" val="3433946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ACEE5F57-C03B-615E-CE83-915E124301B6}"/>
              </a:ext>
            </a:extLst>
          </p:cNvPr>
          <p:cNvSpPr txBox="1"/>
          <p:nvPr/>
        </p:nvSpPr>
        <p:spPr>
          <a:xfrm>
            <a:off x="662152" y="1597455"/>
            <a:ext cx="10461763" cy="662489"/>
          </a:xfrm>
          <a:prstGeom prst="rect">
            <a:avLst/>
          </a:prstGeom>
          <a:noFill/>
        </p:spPr>
        <p:txBody>
          <a:bodyPr wrap="square" rtlCol="0">
            <a:spAutoFit/>
          </a:bodyPr>
          <a:lstStyle/>
          <a:p>
            <a:pPr>
              <a:lnSpc>
                <a:spcPct val="150000"/>
              </a:lnSpc>
            </a:pPr>
            <a:r>
              <a:rPr kumimoji="1" lang="en-US" altLang="zh-CN" sz="2800" b="1" dirty="0">
                <a:latin typeface="Microsoft YaHei" panose="020B0503020204020204" pitchFamily="34" charset="-122"/>
                <a:ea typeface="Microsoft YaHei" panose="020B0503020204020204" pitchFamily="34" charset="-122"/>
              </a:rPr>
              <a:t>Monte</a:t>
            </a:r>
            <a:r>
              <a:rPr kumimoji="1" lang="zh-CN" altLang="en-US" sz="2800" b="1" dirty="0">
                <a:latin typeface="Microsoft YaHei" panose="020B0503020204020204" pitchFamily="34" charset="-122"/>
                <a:ea typeface="Microsoft YaHei" panose="020B0503020204020204" pitchFamily="34" charset="-122"/>
              </a:rPr>
              <a:t> </a:t>
            </a:r>
            <a:r>
              <a:rPr kumimoji="1" lang="en-US" altLang="zh-CN" sz="2800" b="1" dirty="0">
                <a:latin typeface="Microsoft YaHei" panose="020B0503020204020204" pitchFamily="34" charset="-122"/>
                <a:ea typeface="Microsoft YaHei" panose="020B0503020204020204" pitchFamily="34" charset="-122"/>
              </a:rPr>
              <a:t>Carlo</a:t>
            </a:r>
            <a:r>
              <a:rPr kumimoji="1" lang="zh-CN" altLang="en-US" sz="2800" b="1" dirty="0">
                <a:latin typeface="Microsoft YaHei" panose="020B0503020204020204" pitchFamily="34" charset="-122"/>
                <a:ea typeface="Microsoft YaHei" panose="020B0503020204020204" pitchFamily="34" charset="-122"/>
              </a:rPr>
              <a:t>型</a:t>
            </a:r>
          </a:p>
        </p:txBody>
      </p:sp>
      <p:sp>
        <p:nvSpPr>
          <p:cNvPr id="23" name="标题 10">
            <a:extLst>
              <a:ext uri="{FF2B5EF4-FFF2-40B4-BE49-F238E27FC236}">
                <a16:creationId xmlns:a16="http://schemas.microsoft.com/office/drawing/2014/main" id="{EDE52F54-BF93-44EE-7D5E-B0F54E7D16CC}"/>
              </a:ext>
            </a:extLst>
          </p:cNvPr>
          <p:cNvSpPr txBox="1">
            <a:spLocks/>
          </p:cNvSpPr>
          <p:nvPr/>
        </p:nvSpPr>
        <p:spPr>
          <a:xfrm>
            <a:off x="860955" y="284348"/>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en-US" altLang="zh-CN" dirty="0"/>
              <a:t>13. </a:t>
            </a:r>
            <a:r>
              <a:rPr lang="zh-CN" altLang="en-US" dirty="0"/>
              <a:t>随机算法</a:t>
            </a:r>
          </a:p>
        </p:txBody>
      </p:sp>
      <p:sp>
        <p:nvSpPr>
          <p:cNvPr id="2" name="文本框 1">
            <a:extLst>
              <a:ext uri="{FF2B5EF4-FFF2-40B4-BE49-F238E27FC236}">
                <a16:creationId xmlns:a16="http://schemas.microsoft.com/office/drawing/2014/main" id="{476B275A-7B69-2ADF-5DD5-BE6810AAF775}"/>
              </a:ext>
            </a:extLst>
          </p:cNvPr>
          <p:cNvSpPr txBox="1"/>
          <p:nvPr/>
        </p:nvSpPr>
        <p:spPr>
          <a:xfrm>
            <a:off x="662152" y="2368549"/>
            <a:ext cx="5685203" cy="3269549"/>
          </a:xfrm>
          <a:prstGeom prst="rect">
            <a:avLst/>
          </a:prstGeom>
          <a:noFill/>
        </p:spPr>
        <p:txBody>
          <a:bodyPr wrap="square" rtlCol="0">
            <a:spAutoFit/>
          </a:bodyPr>
          <a:lstStyle/>
          <a:p>
            <a:pPr>
              <a:lnSpc>
                <a:spcPct val="150000"/>
              </a:lnSpc>
            </a:pPr>
            <a:r>
              <a:rPr lang="zh-CN" altLang="en-US" sz="2000" dirty="0">
                <a:latin typeface="Microsoft YaHei" panose="020B0503020204020204" pitchFamily="34" charset="-122"/>
                <a:ea typeface="Microsoft YaHei" panose="020B0503020204020204" pitchFamily="34" charset="-122"/>
              </a:rPr>
              <a:t>在可控时间内运行完成，但结果允许小概率错误</a:t>
            </a:r>
          </a:p>
          <a:p>
            <a:pPr>
              <a:lnSpc>
                <a:spcPct val="150000"/>
              </a:lnSpc>
            </a:pPr>
            <a:endParaRPr kumimoji="1" lang="en-US" altLang="zh-CN" sz="2000" dirty="0">
              <a:latin typeface="Microsoft YaHei" panose="020B0503020204020204" pitchFamily="34" charset="-122"/>
              <a:ea typeface="Microsoft YaHei" panose="020B0503020204020204" pitchFamily="34" charset="-122"/>
            </a:endParaRPr>
          </a:p>
          <a:p>
            <a:pPr>
              <a:lnSpc>
                <a:spcPct val="150000"/>
              </a:lnSpc>
            </a:pPr>
            <a:r>
              <a:rPr lang="zh-CN" altLang="en-US" sz="2000" b="1" dirty="0">
                <a:latin typeface="Microsoft YaHei" panose="020B0503020204020204" pitchFamily="34" charset="-122"/>
                <a:ea typeface="Microsoft YaHei" panose="020B0503020204020204" pitchFamily="34" charset="-122"/>
              </a:rPr>
              <a:t>框架</a:t>
            </a:r>
          </a:p>
          <a:p>
            <a:pPr>
              <a:lnSpc>
                <a:spcPct val="150000"/>
              </a:lnSpc>
              <a:buFont typeface="+mj-lt"/>
              <a:buAutoNum type="arabicPeriod"/>
            </a:pPr>
            <a:r>
              <a:rPr lang="zh-CN" altLang="en-US" sz="2000">
                <a:latin typeface="Microsoft YaHei" panose="020B0503020204020204" pitchFamily="34" charset="-122"/>
                <a:ea typeface="Microsoft YaHei" panose="020B0503020204020204" pitchFamily="34" charset="-122"/>
              </a:rPr>
              <a:t> 对</a:t>
            </a:r>
            <a:r>
              <a:rPr lang="zh-CN" altLang="en-US" sz="2000" dirty="0">
                <a:latin typeface="Microsoft YaHei" panose="020B0503020204020204" pitchFamily="34" charset="-122"/>
                <a:ea typeface="Microsoft YaHei" panose="020B0503020204020204" pitchFamily="34" charset="-122"/>
              </a:rPr>
              <a:t>问题进行随机采样或判断</a:t>
            </a:r>
          </a:p>
          <a:p>
            <a:pPr>
              <a:lnSpc>
                <a:spcPct val="150000"/>
              </a:lnSpc>
              <a:buFont typeface="+mj-lt"/>
              <a:buAutoNum type="arabicPeriod"/>
            </a:pPr>
            <a:r>
              <a:rPr lang="zh-CN" altLang="en-US" sz="2000" dirty="0">
                <a:latin typeface="Microsoft YaHei" panose="020B0503020204020204" pitchFamily="34" charset="-122"/>
                <a:ea typeface="Microsoft YaHei" panose="020B0503020204020204" pitchFamily="34" charset="-122"/>
              </a:rPr>
              <a:t> 允许有限制的错误概率</a:t>
            </a:r>
          </a:p>
          <a:p>
            <a:pPr>
              <a:lnSpc>
                <a:spcPct val="150000"/>
              </a:lnSpc>
              <a:buFont typeface="+mj-lt"/>
              <a:buAutoNum type="arabicPeriod"/>
            </a:pPr>
            <a:r>
              <a:rPr lang="zh-CN" altLang="en-US" sz="2000" dirty="0">
                <a:latin typeface="Microsoft YaHei" panose="020B0503020204020204" pitchFamily="34" charset="-122"/>
                <a:ea typeface="Microsoft YaHei" panose="020B0503020204020204" pitchFamily="34" charset="-122"/>
              </a:rPr>
              <a:t> 通过多次重复降低</a:t>
            </a:r>
          </a:p>
          <a:p>
            <a:pPr>
              <a:lnSpc>
                <a:spcPct val="150000"/>
              </a:lnSpc>
            </a:pPr>
            <a:endParaRPr kumimoji="1" lang="zh-CN" altLang="en-US" sz="2000" dirty="0">
              <a:latin typeface="Microsoft YaHei" panose="020B0503020204020204" pitchFamily="34" charset="-122"/>
              <a:ea typeface="Microsoft YaHei" panose="020B0503020204020204" pitchFamily="34" charset="-122"/>
            </a:endParaRPr>
          </a:p>
        </p:txBody>
      </p:sp>
      <p:pic>
        <p:nvPicPr>
          <p:cNvPr id="12" name="图片 11">
            <a:extLst>
              <a:ext uri="{FF2B5EF4-FFF2-40B4-BE49-F238E27FC236}">
                <a16:creationId xmlns:a16="http://schemas.microsoft.com/office/drawing/2014/main" id="{E75E37F2-D56C-9710-1B83-71563D66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901" y="1282868"/>
            <a:ext cx="4542947" cy="5147912"/>
          </a:xfrm>
          <a:prstGeom prst="rect">
            <a:avLst/>
          </a:prstGeom>
        </p:spPr>
      </p:pic>
    </p:spTree>
    <p:extLst>
      <p:ext uri="{BB962C8B-B14F-4D97-AF65-F5344CB8AC3E}">
        <p14:creationId xmlns:p14="http://schemas.microsoft.com/office/powerpoint/2010/main" val="975898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3" name="标题 10">
            <a:extLst>
              <a:ext uri="{FF2B5EF4-FFF2-40B4-BE49-F238E27FC236}">
                <a16:creationId xmlns:a16="http://schemas.microsoft.com/office/drawing/2014/main" id="{EDE52F54-BF93-44EE-7D5E-B0F54E7D16CC}"/>
              </a:ext>
            </a:extLst>
          </p:cNvPr>
          <p:cNvSpPr txBox="1">
            <a:spLocks/>
          </p:cNvSpPr>
          <p:nvPr/>
        </p:nvSpPr>
        <p:spPr>
          <a:xfrm>
            <a:off x="860955" y="284348"/>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en-US" altLang="zh-CN" dirty="0"/>
              <a:t>13. </a:t>
            </a:r>
            <a:r>
              <a:rPr lang="zh-CN" altLang="en-US" dirty="0"/>
              <a:t>随机算法</a:t>
            </a:r>
          </a:p>
        </p:txBody>
      </p:sp>
      <p:graphicFrame>
        <p:nvGraphicFramePr>
          <p:cNvPr id="5" name="图示 4">
            <a:extLst>
              <a:ext uri="{FF2B5EF4-FFF2-40B4-BE49-F238E27FC236}">
                <a16:creationId xmlns:a16="http://schemas.microsoft.com/office/drawing/2014/main" id="{33E4CD4D-E778-FDAD-DD2B-10D99CF218A4}"/>
              </a:ext>
            </a:extLst>
          </p:cNvPr>
          <p:cNvGraphicFramePr/>
          <p:nvPr>
            <p:extLst>
              <p:ext uri="{D42A27DB-BD31-4B8C-83A1-F6EECF244321}">
                <p14:modId xmlns:p14="http://schemas.microsoft.com/office/powerpoint/2010/main" val="3812007183"/>
              </p:ext>
            </p:extLst>
          </p:nvPr>
        </p:nvGraphicFramePr>
        <p:xfrm>
          <a:off x="860955" y="1135626"/>
          <a:ext cx="10546622" cy="5438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30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4A167A3-E80E-4ED3-A67F-D900181E81C8}"/>
              </a:ext>
            </a:extLst>
          </p:cNvPr>
          <p:cNvSpPr/>
          <p:nvPr/>
        </p:nvSpPr>
        <p:spPr>
          <a:xfrm>
            <a:off x="0" y="2022292"/>
            <a:ext cx="12192000" cy="29754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 name="文本框 7">
            <a:extLst>
              <a:ext uri="{FF2B5EF4-FFF2-40B4-BE49-F238E27FC236}">
                <a16:creationId xmlns:a16="http://schemas.microsoft.com/office/drawing/2014/main" id="{4262A2A6-6764-4650-AE75-A0A2F3B72049}"/>
              </a:ext>
            </a:extLst>
          </p:cNvPr>
          <p:cNvSpPr txBox="1"/>
          <p:nvPr/>
        </p:nvSpPr>
        <p:spPr>
          <a:xfrm>
            <a:off x="2540054" y="3382702"/>
            <a:ext cx="771605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祝大家期末顺利！</a:t>
            </a:r>
          </a:p>
        </p:txBody>
      </p:sp>
      <p:sp>
        <p:nvSpPr>
          <p:cNvPr id="6" name="椭圆 5">
            <a:extLst>
              <a:ext uri="{FF2B5EF4-FFF2-40B4-BE49-F238E27FC236}">
                <a16:creationId xmlns:a16="http://schemas.microsoft.com/office/drawing/2014/main" id="{0F8B02C2-C055-4B58-ADE3-F225E1BD55D6}"/>
              </a:ext>
            </a:extLst>
          </p:cNvPr>
          <p:cNvSpPr/>
          <p:nvPr/>
        </p:nvSpPr>
        <p:spPr>
          <a:xfrm>
            <a:off x="5238922" y="1064925"/>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13" name="组合 12">
            <a:extLst>
              <a:ext uri="{FF2B5EF4-FFF2-40B4-BE49-F238E27FC236}">
                <a16:creationId xmlns:a16="http://schemas.microsoft.com/office/drawing/2014/main" id="{1D433142-9DF7-4A48-AA01-043DE9AC29CB}"/>
              </a:ext>
            </a:extLst>
          </p:cNvPr>
          <p:cNvGrpSpPr/>
          <p:nvPr/>
        </p:nvGrpSpPr>
        <p:grpSpPr>
          <a:xfrm>
            <a:off x="5344372" y="1164274"/>
            <a:ext cx="1614432" cy="1610666"/>
            <a:chOff x="2105799" y="20055838"/>
            <a:chExt cx="6748090" cy="6732363"/>
          </a:xfrm>
          <a:solidFill>
            <a:schemeClr val="accent1"/>
          </a:solidFill>
        </p:grpSpPr>
        <p:sp>
          <p:nvSpPr>
            <p:cNvPr id="14" name="Freeform 8">
              <a:extLst>
                <a:ext uri="{FF2B5EF4-FFF2-40B4-BE49-F238E27FC236}">
                  <a16:creationId xmlns:a16="http://schemas.microsoft.com/office/drawing/2014/main" id="{AFB48508-A56E-46D9-A9CF-5CBF306C0DF9}"/>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5" name="Freeform 42">
              <a:extLst>
                <a:ext uri="{FF2B5EF4-FFF2-40B4-BE49-F238E27FC236}">
                  <a16:creationId xmlns:a16="http://schemas.microsoft.com/office/drawing/2014/main" id="{30AD55C6-F255-4D4C-A404-73497A1E994D}"/>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6" name="Freeform 43">
              <a:extLst>
                <a:ext uri="{FF2B5EF4-FFF2-40B4-BE49-F238E27FC236}">
                  <a16:creationId xmlns:a16="http://schemas.microsoft.com/office/drawing/2014/main" id="{9FF2ADF9-F15F-47C4-B3F4-FDEB024E804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7" name="Freeform 44">
              <a:extLst>
                <a:ext uri="{FF2B5EF4-FFF2-40B4-BE49-F238E27FC236}">
                  <a16:creationId xmlns:a16="http://schemas.microsoft.com/office/drawing/2014/main" id="{77753E9E-C3A8-46F8-9E32-80582A244006}"/>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 name="Freeform 45">
              <a:extLst>
                <a:ext uri="{FF2B5EF4-FFF2-40B4-BE49-F238E27FC236}">
                  <a16:creationId xmlns:a16="http://schemas.microsoft.com/office/drawing/2014/main" id="{DDCC5860-8B56-45FC-BBA3-0EEE522A2247}"/>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 name="Freeform 46">
              <a:extLst>
                <a:ext uri="{FF2B5EF4-FFF2-40B4-BE49-F238E27FC236}">
                  <a16:creationId xmlns:a16="http://schemas.microsoft.com/office/drawing/2014/main" id="{5C504FEB-54D5-4E9B-950E-86D86A154959}"/>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 name="Freeform 47">
              <a:extLst>
                <a:ext uri="{FF2B5EF4-FFF2-40B4-BE49-F238E27FC236}">
                  <a16:creationId xmlns:a16="http://schemas.microsoft.com/office/drawing/2014/main" id="{D192F389-3CA8-48C7-B5E8-E9A872AB8A64}"/>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1" name="Freeform 48">
              <a:extLst>
                <a:ext uri="{FF2B5EF4-FFF2-40B4-BE49-F238E27FC236}">
                  <a16:creationId xmlns:a16="http://schemas.microsoft.com/office/drawing/2014/main" id="{6A3CDB31-CC07-42F2-B582-483078329AA8}"/>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2" name="Freeform 49">
              <a:extLst>
                <a:ext uri="{FF2B5EF4-FFF2-40B4-BE49-F238E27FC236}">
                  <a16:creationId xmlns:a16="http://schemas.microsoft.com/office/drawing/2014/main" id="{C9C902C7-E572-41C9-BCAB-2F86C14B897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3" name="Freeform 50">
              <a:extLst>
                <a:ext uri="{FF2B5EF4-FFF2-40B4-BE49-F238E27FC236}">
                  <a16:creationId xmlns:a16="http://schemas.microsoft.com/office/drawing/2014/main" id="{576357AC-98F1-4F72-B6E2-EA4BDA6ED8C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4" name="Freeform 51">
              <a:extLst>
                <a:ext uri="{FF2B5EF4-FFF2-40B4-BE49-F238E27FC236}">
                  <a16:creationId xmlns:a16="http://schemas.microsoft.com/office/drawing/2014/main" id="{59E9F59A-197F-482A-B573-A9294A1A2A86}"/>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5" name="Freeform 52">
              <a:extLst>
                <a:ext uri="{FF2B5EF4-FFF2-40B4-BE49-F238E27FC236}">
                  <a16:creationId xmlns:a16="http://schemas.microsoft.com/office/drawing/2014/main" id="{4EFCB31D-85FC-41CC-A0D5-1C6D611076FA}"/>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6" name="Freeform 53">
              <a:extLst>
                <a:ext uri="{FF2B5EF4-FFF2-40B4-BE49-F238E27FC236}">
                  <a16:creationId xmlns:a16="http://schemas.microsoft.com/office/drawing/2014/main" id="{2D86E934-8246-4467-BC93-E32046DB3A43}"/>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7" name="Freeform 54">
              <a:extLst>
                <a:ext uri="{FF2B5EF4-FFF2-40B4-BE49-F238E27FC236}">
                  <a16:creationId xmlns:a16="http://schemas.microsoft.com/office/drawing/2014/main" id="{BA0DB3FD-4A33-4388-8638-9ECA1DF2BE2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8" name="Freeform 55">
              <a:extLst>
                <a:ext uri="{FF2B5EF4-FFF2-40B4-BE49-F238E27FC236}">
                  <a16:creationId xmlns:a16="http://schemas.microsoft.com/office/drawing/2014/main" id="{F2E60573-5576-4943-BCAE-6705D7CED84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9" name="Freeform 56">
              <a:extLst>
                <a:ext uri="{FF2B5EF4-FFF2-40B4-BE49-F238E27FC236}">
                  <a16:creationId xmlns:a16="http://schemas.microsoft.com/office/drawing/2014/main" id="{9FEABDA7-AC14-49FD-B585-C1085A57DF0C}"/>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0" name="Freeform 57">
              <a:extLst>
                <a:ext uri="{FF2B5EF4-FFF2-40B4-BE49-F238E27FC236}">
                  <a16:creationId xmlns:a16="http://schemas.microsoft.com/office/drawing/2014/main" id="{0F42A0AB-E272-4259-9BDE-ACC8CAC0D9A2}"/>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1" name="Freeform 58">
              <a:extLst>
                <a:ext uri="{FF2B5EF4-FFF2-40B4-BE49-F238E27FC236}">
                  <a16:creationId xmlns:a16="http://schemas.microsoft.com/office/drawing/2014/main" id="{8389868A-1940-40B4-B652-B85AFFDBC57D}"/>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2" name="Freeform 59">
              <a:extLst>
                <a:ext uri="{FF2B5EF4-FFF2-40B4-BE49-F238E27FC236}">
                  <a16:creationId xmlns:a16="http://schemas.microsoft.com/office/drawing/2014/main" id="{2E43B1DD-8F2C-438C-83C2-E1EC0519C12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3" name="Freeform 60">
              <a:extLst>
                <a:ext uri="{FF2B5EF4-FFF2-40B4-BE49-F238E27FC236}">
                  <a16:creationId xmlns:a16="http://schemas.microsoft.com/office/drawing/2014/main" id="{498C3487-FE88-43C7-BB72-F4F5005381F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4" name="Freeform 61">
              <a:extLst>
                <a:ext uri="{FF2B5EF4-FFF2-40B4-BE49-F238E27FC236}">
                  <a16:creationId xmlns:a16="http://schemas.microsoft.com/office/drawing/2014/main" id="{ADDA50CE-91B2-4A94-91AF-680EDE0671E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5" name="Freeform 62">
              <a:extLst>
                <a:ext uri="{FF2B5EF4-FFF2-40B4-BE49-F238E27FC236}">
                  <a16:creationId xmlns:a16="http://schemas.microsoft.com/office/drawing/2014/main" id="{98F87416-C3EC-47F0-8F76-439B39862769}"/>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6" name="Freeform 71">
              <a:extLst>
                <a:ext uri="{FF2B5EF4-FFF2-40B4-BE49-F238E27FC236}">
                  <a16:creationId xmlns:a16="http://schemas.microsoft.com/office/drawing/2014/main" id="{F9C10838-9DE2-4218-A89F-1E05D768A7C0}"/>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332672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3" name="标题 10">
            <a:extLst>
              <a:ext uri="{FF2B5EF4-FFF2-40B4-BE49-F238E27FC236}">
                <a16:creationId xmlns:a16="http://schemas.microsoft.com/office/drawing/2014/main" id="{EDE52F54-BF93-44EE-7D5E-B0F54E7D16CC}"/>
              </a:ext>
            </a:extLst>
          </p:cNvPr>
          <p:cNvSpPr txBox="1">
            <a:spLocks/>
          </p:cNvSpPr>
          <p:nvPr/>
        </p:nvSpPr>
        <p:spPr>
          <a:xfrm>
            <a:off x="860955" y="284348"/>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en-US" altLang="zh-CN" dirty="0"/>
              <a:t>APPENDIX</a:t>
            </a:r>
            <a:r>
              <a:rPr lang="zh-CN" altLang="en-US" dirty="0"/>
              <a:t>：问题模型总结</a:t>
            </a:r>
          </a:p>
        </p:txBody>
      </p:sp>
      <p:graphicFrame>
        <p:nvGraphicFramePr>
          <p:cNvPr id="3" name="图示 2">
            <a:extLst>
              <a:ext uri="{FF2B5EF4-FFF2-40B4-BE49-F238E27FC236}">
                <a16:creationId xmlns:a16="http://schemas.microsoft.com/office/drawing/2014/main" id="{B048FB80-892B-30F5-534A-589604D7A752}"/>
              </a:ext>
            </a:extLst>
          </p:cNvPr>
          <p:cNvGraphicFramePr/>
          <p:nvPr>
            <p:extLst>
              <p:ext uri="{D42A27DB-BD31-4B8C-83A1-F6EECF244321}">
                <p14:modId xmlns:p14="http://schemas.microsoft.com/office/powerpoint/2010/main" val="529446252"/>
              </p:ext>
            </p:extLst>
          </p:nvPr>
        </p:nvGraphicFramePr>
        <p:xfrm>
          <a:off x="1065564" y="1223683"/>
          <a:ext cx="9866895" cy="482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762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3" name="标题 10">
            <a:extLst>
              <a:ext uri="{FF2B5EF4-FFF2-40B4-BE49-F238E27FC236}">
                <a16:creationId xmlns:a16="http://schemas.microsoft.com/office/drawing/2014/main" id="{EDE52F54-BF93-44EE-7D5E-B0F54E7D16CC}"/>
              </a:ext>
            </a:extLst>
          </p:cNvPr>
          <p:cNvSpPr txBox="1">
            <a:spLocks/>
          </p:cNvSpPr>
          <p:nvPr/>
        </p:nvSpPr>
        <p:spPr>
          <a:xfrm>
            <a:off x="860955" y="284348"/>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zh-CN" altLang="en-US" dirty="0"/>
              <a:t>基础计算</a:t>
            </a:r>
          </a:p>
        </p:txBody>
      </p:sp>
      <p:pic>
        <p:nvPicPr>
          <p:cNvPr id="5" name="图片 4">
            <a:extLst>
              <a:ext uri="{FF2B5EF4-FFF2-40B4-BE49-F238E27FC236}">
                <a16:creationId xmlns:a16="http://schemas.microsoft.com/office/drawing/2014/main" id="{A3B70338-28D4-4E00-6E2A-BB9781B8C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09" y="1238622"/>
            <a:ext cx="11253447" cy="5215965"/>
          </a:xfrm>
          <a:prstGeom prst="rect">
            <a:avLst/>
          </a:prstGeom>
        </p:spPr>
      </p:pic>
    </p:spTree>
    <p:extLst>
      <p:ext uri="{BB962C8B-B14F-4D97-AF65-F5344CB8AC3E}">
        <p14:creationId xmlns:p14="http://schemas.microsoft.com/office/powerpoint/2010/main" val="141485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3" name="标题 10">
            <a:extLst>
              <a:ext uri="{FF2B5EF4-FFF2-40B4-BE49-F238E27FC236}">
                <a16:creationId xmlns:a16="http://schemas.microsoft.com/office/drawing/2014/main" id="{EDE52F54-BF93-44EE-7D5E-B0F54E7D16CC}"/>
              </a:ext>
            </a:extLst>
          </p:cNvPr>
          <p:cNvSpPr txBox="1">
            <a:spLocks/>
          </p:cNvSpPr>
          <p:nvPr/>
        </p:nvSpPr>
        <p:spPr>
          <a:xfrm>
            <a:off x="860955" y="284348"/>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zh-CN" altLang="en-US" dirty="0"/>
              <a:t>排序与选择问题</a:t>
            </a:r>
          </a:p>
        </p:txBody>
      </p:sp>
      <p:pic>
        <p:nvPicPr>
          <p:cNvPr id="5" name="图片 4">
            <a:extLst>
              <a:ext uri="{FF2B5EF4-FFF2-40B4-BE49-F238E27FC236}">
                <a16:creationId xmlns:a16="http://schemas.microsoft.com/office/drawing/2014/main" id="{D9896C67-E6B9-48F7-C198-FA4F64220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24" y="1049311"/>
            <a:ext cx="10845387" cy="5524341"/>
          </a:xfrm>
          <a:prstGeom prst="rect">
            <a:avLst/>
          </a:prstGeom>
        </p:spPr>
      </p:pic>
    </p:spTree>
    <p:extLst>
      <p:ext uri="{BB962C8B-B14F-4D97-AF65-F5344CB8AC3E}">
        <p14:creationId xmlns:p14="http://schemas.microsoft.com/office/powerpoint/2010/main" val="327835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0. </a:t>
            </a:r>
            <a:r>
              <a:rPr lang="zh-CN" altLang="en-US" dirty="0"/>
              <a:t>数学基础</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sp>
        <p:nvSpPr>
          <p:cNvPr id="4" name="文本框 3">
            <a:extLst>
              <a:ext uri="{FF2B5EF4-FFF2-40B4-BE49-F238E27FC236}">
                <a16:creationId xmlns:a16="http://schemas.microsoft.com/office/drawing/2014/main" id="{F7BF74AF-D7CB-516B-C0BB-E5FC7F24F015}"/>
              </a:ext>
            </a:extLst>
          </p:cNvPr>
          <p:cNvSpPr txBox="1"/>
          <p:nvPr/>
        </p:nvSpPr>
        <p:spPr>
          <a:xfrm>
            <a:off x="869110" y="1648228"/>
            <a:ext cx="4869326" cy="3731214"/>
          </a:xfrm>
          <a:prstGeom prst="rect">
            <a:avLst/>
          </a:prstGeom>
          <a:noFill/>
        </p:spPr>
        <p:txBody>
          <a:bodyPr wrap="square" rtlCol="0">
            <a:spAutoFit/>
          </a:bodyPr>
          <a:lstStyle/>
          <a:p>
            <a:pPr>
              <a:lnSpc>
                <a:spcPct val="150000"/>
              </a:lnSpc>
            </a:pPr>
            <a:r>
              <a:rPr kumimoji="1" lang="zh-CN" altLang="en-US" sz="2000" b="1" dirty="0">
                <a:latin typeface="Microsoft YaHei" panose="020B0503020204020204" pitchFamily="34" charset="-122"/>
                <a:ea typeface="Microsoft YaHei" panose="020B0503020204020204" pitchFamily="34" charset="-122"/>
              </a:rPr>
              <a:t>函数的渐进行为与增长阶</a:t>
            </a:r>
            <a:endParaRPr kumimoji="1" lang="en-US" altLang="zh-CN" sz="2000" b="1" dirty="0">
              <a:latin typeface="Microsoft YaHei" panose="020B0503020204020204" pitchFamily="34" charset="-122"/>
              <a:ea typeface="Microsoft YaHei" panose="020B0503020204020204" pitchFamily="34" charset="-122"/>
            </a:endParaRPr>
          </a:p>
          <a:p>
            <a:pPr>
              <a:lnSpc>
                <a:spcPct val="150000"/>
              </a:lnSpc>
            </a:pPr>
            <a:r>
              <a:rPr kumimoji="1" lang="zh-CN" altLang="en-US" sz="2000" dirty="0">
                <a:latin typeface="Microsoft YaHei" panose="020B0503020204020204" pitchFamily="34" charset="-122"/>
                <a:ea typeface="Microsoft YaHei" panose="020B0503020204020204" pitchFamily="34" charset="-122"/>
              </a:rPr>
              <a:t>增长符号，</a:t>
            </a:r>
            <a:r>
              <a:rPr kumimoji="1" lang="en-US" altLang="zh-CN" sz="2000" dirty="0">
                <a:latin typeface="Microsoft YaHei" panose="020B0503020204020204" pitchFamily="34" charset="-122"/>
                <a:ea typeface="Microsoft YaHei" panose="020B0503020204020204" pitchFamily="34" charset="-122"/>
              </a:rPr>
              <a:t>n!</a:t>
            </a:r>
            <a:r>
              <a:rPr kumimoji="1" lang="zh-CN" altLang="en-US" sz="2000" dirty="0">
                <a:latin typeface="Microsoft YaHei" panose="020B0503020204020204" pitchFamily="34" charset="-122"/>
                <a:ea typeface="Microsoft YaHei" panose="020B0503020204020204" pitchFamily="34" charset="-122"/>
              </a:rPr>
              <a:t>，求和公式</a:t>
            </a:r>
            <a:endParaRPr kumimoji="1" lang="en-US" altLang="zh-CN" sz="2000" dirty="0">
              <a:latin typeface="Microsoft YaHei" panose="020B0503020204020204" pitchFamily="34" charset="-122"/>
              <a:ea typeface="Microsoft YaHei" panose="020B0503020204020204" pitchFamily="34" charset="-122"/>
            </a:endParaRPr>
          </a:p>
          <a:p>
            <a:pPr>
              <a:lnSpc>
                <a:spcPct val="150000"/>
              </a:lnSpc>
            </a:pPr>
            <a:endParaRPr kumimoji="1" lang="en-US" altLang="zh-CN" sz="2000" dirty="0">
              <a:latin typeface="Microsoft YaHei" panose="020B0503020204020204" pitchFamily="34" charset="-122"/>
              <a:ea typeface="Microsoft YaHei" panose="020B0503020204020204" pitchFamily="34" charset="-122"/>
            </a:endParaRPr>
          </a:p>
          <a:p>
            <a:pPr>
              <a:lnSpc>
                <a:spcPct val="150000"/>
              </a:lnSpc>
            </a:pPr>
            <a:r>
              <a:rPr kumimoji="1" lang="zh-CN" altLang="en-US" sz="2000" b="1" dirty="0">
                <a:latin typeface="Microsoft YaHei" panose="020B0503020204020204" pitchFamily="34" charset="-122"/>
                <a:ea typeface="Microsoft YaHei" panose="020B0503020204020204" pitchFamily="34" charset="-122"/>
              </a:rPr>
              <a:t>递推方程求解</a:t>
            </a:r>
            <a:endParaRPr kumimoji="1" lang="en-US" altLang="zh-CN" sz="2000" b="1"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kumimoji="1" lang="zh-CN" altLang="en-US" sz="2000" dirty="0">
                <a:latin typeface="Microsoft YaHei" panose="020B0503020204020204" pitchFamily="34" charset="-122"/>
                <a:ea typeface="Microsoft YaHei" panose="020B0503020204020204" pitchFamily="34" charset="-122"/>
              </a:rPr>
              <a:t>主定理</a:t>
            </a:r>
            <a:endParaRPr kumimoji="1"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kumimoji="1" lang="zh-CN" altLang="en-US" sz="2000" dirty="0">
                <a:latin typeface="Microsoft YaHei" panose="020B0503020204020204" pitchFamily="34" charset="-122"/>
                <a:ea typeface="Microsoft YaHei" panose="020B0503020204020204" pitchFamily="34" charset="-122"/>
              </a:rPr>
              <a:t>迭代法</a:t>
            </a:r>
            <a:endParaRPr kumimoji="1"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kumimoji="1" lang="zh-CN" altLang="en-US" sz="2000" dirty="0">
                <a:latin typeface="Microsoft YaHei" panose="020B0503020204020204" pitchFamily="34" charset="-122"/>
                <a:ea typeface="Microsoft YaHei" panose="020B0503020204020204" pitchFamily="34" charset="-122"/>
              </a:rPr>
              <a:t>代换法</a:t>
            </a:r>
            <a:endParaRPr kumimoji="1"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n"/>
            </a:pPr>
            <a:r>
              <a:rPr kumimoji="1" lang="zh-CN" altLang="en-US" sz="2000" dirty="0">
                <a:latin typeface="Microsoft YaHei" panose="020B0503020204020204" pitchFamily="34" charset="-122"/>
                <a:ea typeface="Microsoft YaHei" panose="020B0503020204020204" pitchFamily="34" charset="-122"/>
              </a:rPr>
              <a:t>递归树</a:t>
            </a:r>
            <a:endParaRPr kumimoji="1" lang="en-US" altLang="zh-CN" sz="2000" dirty="0">
              <a:latin typeface="Microsoft YaHei" panose="020B0503020204020204" pitchFamily="34" charset="-122"/>
              <a:ea typeface="Microsoft YaHei" panose="020B0503020204020204" pitchFamily="34" charset="-122"/>
            </a:endParaRPr>
          </a:p>
        </p:txBody>
      </p:sp>
      <p:pic>
        <p:nvPicPr>
          <p:cNvPr id="6" name="图片 5">
            <a:extLst>
              <a:ext uri="{FF2B5EF4-FFF2-40B4-BE49-F238E27FC236}">
                <a16:creationId xmlns:a16="http://schemas.microsoft.com/office/drawing/2014/main" id="{78DE7CA4-0D84-528D-9586-054910955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239" y="1711308"/>
            <a:ext cx="6489290" cy="4051689"/>
          </a:xfrm>
          <a:prstGeom prst="rect">
            <a:avLst/>
          </a:prstGeom>
        </p:spPr>
      </p:pic>
    </p:spTree>
    <p:extLst>
      <p:ext uri="{BB962C8B-B14F-4D97-AF65-F5344CB8AC3E}">
        <p14:creationId xmlns:p14="http://schemas.microsoft.com/office/powerpoint/2010/main" val="1984878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3" name="标题 10">
            <a:extLst>
              <a:ext uri="{FF2B5EF4-FFF2-40B4-BE49-F238E27FC236}">
                <a16:creationId xmlns:a16="http://schemas.microsoft.com/office/drawing/2014/main" id="{EDE52F54-BF93-44EE-7D5E-B0F54E7D16CC}"/>
              </a:ext>
            </a:extLst>
          </p:cNvPr>
          <p:cNvSpPr txBox="1">
            <a:spLocks/>
          </p:cNvSpPr>
          <p:nvPr/>
        </p:nvSpPr>
        <p:spPr>
          <a:xfrm>
            <a:off x="860955" y="284348"/>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zh-CN" altLang="en-US" dirty="0"/>
              <a:t>检索问题</a:t>
            </a:r>
          </a:p>
        </p:txBody>
      </p:sp>
      <p:pic>
        <p:nvPicPr>
          <p:cNvPr id="3" name="图片 2">
            <a:extLst>
              <a:ext uri="{FF2B5EF4-FFF2-40B4-BE49-F238E27FC236}">
                <a16:creationId xmlns:a16="http://schemas.microsoft.com/office/drawing/2014/main" id="{98454FAA-587B-2DA7-3A40-3AF9C7E7B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54" y="1163314"/>
            <a:ext cx="10681471" cy="5440846"/>
          </a:xfrm>
          <a:prstGeom prst="rect">
            <a:avLst/>
          </a:prstGeom>
        </p:spPr>
      </p:pic>
    </p:spTree>
    <p:extLst>
      <p:ext uri="{BB962C8B-B14F-4D97-AF65-F5344CB8AC3E}">
        <p14:creationId xmlns:p14="http://schemas.microsoft.com/office/powerpoint/2010/main" val="1082053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3" name="标题 10">
            <a:extLst>
              <a:ext uri="{FF2B5EF4-FFF2-40B4-BE49-F238E27FC236}">
                <a16:creationId xmlns:a16="http://schemas.microsoft.com/office/drawing/2014/main" id="{EDE52F54-BF93-44EE-7D5E-B0F54E7D16CC}"/>
              </a:ext>
            </a:extLst>
          </p:cNvPr>
          <p:cNvSpPr txBox="1">
            <a:spLocks/>
          </p:cNvSpPr>
          <p:nvPr/>
        </p:nvSpPr>
        <p:spPr>
          <a:xfrm>
            <a:off x="850105" y="414339"/>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zh-CN" altLang="en-US" dirty="0"/>
              <a:t>图论问题</a:t>
            </a:r>
          </a:p>
        </p:txBody>
      </p:sp>
      <p:graphicFrame>
        <p:nvGraphicFramePr>
          <p:cNvPr id="4" name="图示 3">
            <a:extLst>
              <a:ext uri="{FF2B5EF4-FFF2-40B4-BE49-F238E27FC236}">
                <a16:creationId xmlns:a16="http://schemas.microsoft.com/office/drawing/2014/main" id="{AEBE1065-0057-3266-BC77-9CFF8C6B0A3D}"/>
              </a:ext>
            </a:extLst>
          </p:cNvPr>
          <p:cNvGraphicFramePr/>
          <p:nvPr>
            <p:extLst>
              <p:ext uri="{D42A27DB-BD31-4B8C-83A1-F6EECF244321}">
                <p14:modId xmlns:p14="http://schemas.microsoft.com/office/powerpoint/2010/main" val="3481476289"/>
              </p:ext>
            </p:extLst>
          </p:nvPr>
        </p:nvGraphicFramePr>
        <p:xfrm>
          <a:off x="850105" y="414339"/>
          <a:ext cx="10729913" cy="681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893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3" name="标题 10">
            <a:extLst>
              <a:ext uri="{FF2B5EF4-FFF2-40B4-BE49-F238E27FC236}">
                <a16:creationId xmlns:a16="http://schemas.microsoft.com/office/drawing/2014/main" id="{EDE52F54-BF93-44EE-7D5E-B0F54E7D16CC}"/>
              </a:ext>
            </a:extLst>
          </p:cNvPr>
          <p:cNvSpPr txBox="1">
            <a:spLocks/>
          </p:cNvSpPr>
          <p:nvPr/>
        </p:nvSpPr>
        <p:spPr>
          <a:xfrm>
            <a:off x="850105" y="414339"/>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zh-CN" altLang="en-US" dirty="0"/>
              <a:t>图论问题</a:t>
            </a:r>
          </a:p>
        </p:txBody>
      </p:sp>
      <p:sp>
        <p:nvSpPr>
          <p:cNvPr id="2" name="文本框 1">
            <a:extLst>
              <a:ext uri="{FF2B5EF4-FFF2-40B4-BE49-F238E27FC236}">
                <a16:creationId xmlns:a16="http://schemas.microsoft.com/office/drawing/2014/main" id="{4078127F-993C-B152-DBB2-1861D11502F2}"/>
              </a:ext>
            </a:extLst>
          </p:cNvPr>
          <p:cNvSpPr txBox="1"/>
          <p:nvPr/>
        </p:nvSpPr>
        <p:spPr>
          <a:xfrm>
            <a:off x="3704142" y="981368"/>
            <a:ext cx="10238510" cy="5629554"/>
          </a:xfrm>
          <a:prstGeom prst="rect">
            <a:avLst/>
          </a:prstGeom>
          <a:noFill/>
        </p:spPr>
        <p:txBody>
          <a:bodyPr wrap="square" rtlCol="0">
            <a:spAutoFit/>
          </a:bodyPr>
          <a:lstStyle/>
          <a:p>
            <a:pPr>
              <a:lnSpc>
                <a:spcPct val="150000"/>
              </a:lnSpc>
            </a:pPr>
            <a:r>
              <a:rPr kumimoji="1" lang="en-US" altLang="zh-CN" sz="2000" b="1" dirty="0">
                <a:latin typeface="Microsoft YaHei" panose="020B0503020204020204" pitchFamily="34" charset="-122"/>
                <a:ea typeface="Microsoft YaHei" panose="020B0503020204020204" pitchFamily="34" charset="-122"/>
              </a:rPr>
              <a:t>HC</a:t>
            </a:r>
            <a:r>
              <a:rPr kumimoji="1" lang="zh-CN" altLang="en-US" b="1"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给定无向图，找一条简单回路，使得恰好经过每个顶点一次</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kumimoji="1" lang="zh-CN" altLang="en-US" b="1" dirty="0">
                <a:latin typeface="Microsoft YaHei" panose="020B0503020204020204" pitchFamily="34" charset="-122"/>
                <a:ea typeface="Microsoft YaHei" panose="020B0503020204020204" pitchFamily="34" charset="-122"/>
              </a:rPr>
              <a:t>变种</a:t>
            </a:r>
            <a:r>
              <a:rPr kumimoji="1" lang="zh-CN" altLang="en-US" dirty="0">
                <a:latin typeface="Microsoft YaHei" panose="020B0503020204020204" pitchFamily="34" charset="-122"/>
                <a:ea typeface="Microsoft YaHei" panose="020B0503020204020204" pitchFamily="34" charset="-122"/>
              </a:rPr>
              <a:t>：哈密顿路径、有向哈密顿回路、</a:t>
            </a:r>
            <a:r>
              <a:rPr kumimoji="1" lang="en-US" altLang="zh-CN" dirty="0">
                <a:latin typeface="Microsoft YaHei" panose="020B0503020204020204" pitchFamily="34" charset="-122"/>
                <a:ea typeface="Microsoft YaHei" panose="020B0503020204020204" pitchFamily="34" charset="-122"/>
              </a:rPr>
              <a:t>TSP</a:t>
            </a:r>
          </a:p>
          <a:p>
            <a:pPr marL="285750" indent="-285750">
              <a:lnSpc>
                <a:spcPct val="150000"/>
              </a:lnSpc>
              <a:buFont typeface="Wingdings" pitchFamily="2" charset="2"/>
              <a:buChar char="n"/>
            </a:pPr>
            <a:r>
              <a:rPr kumimoji="1" lang="zh-CN" altLang="en-US" b="1" dirty="0">
                <a:latin typeface="Microsoft YaHei" panose="020B0503020204020204" pitchFamily="34" charset="-122"/>
                <a:ea typeface="Microsoft YaHei" panose="020B0503020204020204" pitchFamily="34" charset="-122"/>
              </a:rPr>
              <a:t>算法</a:t>
            </a:r>
            <a:r>
              <a:rPr kumimoji="1" lang="zh-CN" altLang="en-US" dirty="0">
                <a:latin typeface="Microsoft YaHei" panose="020B0503020204020204" pitchFamily="34" charset="-122"/>
                <a:ea typeface="Microsoft YaHei" panose="020B0503020204020204" pitchFamily="34" charset="-122"/>
              </a:rPr>
              <a:t>：回溯</a:t>
            </a:r>
            <a:r>
              <a:rPr kumimoji="1" lang="en-US" altLang="zh-CN" dirty="0">
                <a:latin typeface="Microsoft YaHei" panose="020B0503020204020204" pitchFamily="34" charset="-122"/>
                <a:ea typeface="Microsoft YaHei" panose="020B0503020204020204" pitchFamily="34" charset="-122"/>
              </a:rPr>
              <a:t>O(n!)</a:t>
            </a:r>
            <a:r>
              <a:rPr kumimoji="1" lang="zh-CN" altLang="en-US" dirty="0">
                <a:latin typeface="Microsoft YaHei" panose="020B0503020204020204" pitchFamily="34" charset="-122"/>
                <a:ea typeface="Microsoft YaHei" panose="020B0503020204020204" pitchFamily="34" charset="-122"/>
              </a:rPr>
              <a:t>、</a:t>
            </a:r>
            <a:r>
              <a:rPr kumimoji="1" lang="en-US" altLang="zh-CN" dirty="0">
                <a:latin typeface="Microsoft YaHei" panose="020B0503020204020204" pitchFamily="34" charset="-122"/>
                <a:ea typeface="Microsoft YaHei" panose="020B0503020204020204" pitchFamily="34" charset="-122"/>
              </a:rPr>
              <a:t>DP+</a:t>
            </a:r>
            <a:r>
              <a:rPr kumimoji="1" lang="zh-CN" altLang="en-US" dirty="0">
                <a:latin typeface="Microsoft YaHei" panose="020B0503020204020204" pitchFamily="34" charset="-122"/>
                <a:ea typeface="Microsoft YaHei" panose="020B0503020204020204" pitchFamily="34" charset="-122"/>
              </a:rPr>
              <a:t>状态压缩</a:t>
            </a:r>
            <a:r>
              <a:rPr kumimoji="1" lang="en-US" altLang="zh-CN" dirty="0">
                <a:latin typeface="Microsoft YaHei" panose="020B0503020204020204" pitchFamily="34" charset="-122"/>
                <a:ea typeface="Microsoft YaHei" panose="020B0503020204020204" pitchFamily="34" charset="-122"/>
              </a:rPr>
              <a:t>O(2^n n^2)</a:t>
            </a:r>
          </a:p>
          <a:p>
            <a:pPr>
              <a:lnSpc>
                <a:spcPct val="150000"/>
              </a:lnSpc>
            </a:pPr>
            <a:r>
              <a:rPr kumimoji="1" lang="zh-CN" altLang="en-US" sz="2000" b="1" dirty="0">
                <a:latin typeface="Microsoft YaHei" panose="020B0503020204020204" pitchFamily="34" charset="-122"/>
                <a:ea typeface="Microsoft YaHei" panose="020B0503020204020204" pitchFamily="34" charset="-122"/>
              </a:rPr>
              <a:t>最大团问题</a:t>
            </a:r>
            <a:r>
              <a:rPr kumimoji="1" lang="zh-CN" alt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给定无向图，寻找最大的顶点子集，使得子集任意两点有边连接</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kumimoji="1" lang="zh-CN" altLang="en-US" b="1" dirty="0">
                <a:latin typeface="Microsoft YaHei" panose="020B0503020204020204" pitchFamily="34" charset="-122"/>
                <a:ea typeface="Microsoft YaHei" panose="020B0503020204020204" pitchFamily="34" charset="-122"/>
              </a:rPr>
              <a:t>变种</a:t>
            </a:r>
            <a:r>
              <a:rPr kumimoji="1" lang="zh-CN" altLang="en-US" dirty="0">
                <a:latin typeface="Microsoft YaHei" panose="020B0503020204020204" pitchFamily="34" charset="-122"/>
                <a:ea typeface="Microsoft YaHei" panose="020B0503020204020204" pitchFamily="34" charset="-122"/>
              </a:rPr>
              <a:t>：最大权重团、</a:t>
            </a:r>
            <a:r>
              <a:rPr kumimoji="1" lang="en-US" altLang="zh-CN" dirty="0">
                <a:latin typeface="Microsoft YaHei" panose="020B0503020204020204" pitchFamily="34" charset="-122"/>
                <a:ea typeface="Microsoft YaHei" panose="020B0503020204020204" pitchFamily="34" charset="-122"/>
              </a:rPr>
              <a:t>k</a:t>
            </a:r>
            <a:r>
              <a:rPr kumimoji="1" lang="zh-CN" altLang="en-US" dirty="0">
                <a:latin typeface="Microsoft YaHei" panose="020B0503020204020204" pitchFamily="34" charset="-122"/>
                <a:ea typeface="Microsoft YaHei" panose="020B0503020204020204" pitchFamily="34" charset="-122"/>
              </a:rPr>
              <a:t>团、团覆盖</a:t>
            </a:r>
            <a:endParaRPr kumimoji="1"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kumimoji="1" lang="zh-CN" altLang="en-US" b="1" dirty="0">
                <a:latin typeface="Microsoft YaHei" panose="020B0503020204020204" pitchFamily="34" charset="-122"/>
                <a:ea typeface="Microsoft YaHei" panose="020B0503020204020204" pitchFamily="34" charset="-122"/>
              </a:rPr>
              <a:t>算法</a:t>
            </a:r>
            <a:r>
              <a:rPr kumimoji="1" lang="zh-CN" altLang="en-US" dirty="0">
                <a:latin typeface="Microsoft YaHei" panose="020B0503020204020204" pitchFamily="34" charset="-122"/>
                <a:ea typeface="Microsoft YaHei" panose="020B0503020204020204" pitchFamily="34" charset="-122"/>
              </a:rPr>
              <a:t>：暴露枚举、分支限界优化 </a:t>
            </a:r>
            <a:r>
              <a:rPr kumimoji="1" lang="en-US" altLang="zh-CN" dirty="0">
                <a:latin typeface="Microsoft YaHei" panose="020B0503020204020204" pitchFamily="34" charset="-122"/>
                <a:ea typeface="Microsoft YaHei" panose="020B0503020204020204" pitchFamily="34" charset="-122"/>
              </a:rPr>
              <a:t>O(2^nn^2)</a:t>
            </a:r>
          </a:p>
          <a:p>
            <a:pPr marL="285750" indent="-285750">
              <a:lnSpc>
                <a:spcPct val="150000"/>
              </a:lnSpc>
              <a:buFont typeface="Wingdings" pitchFamily="2" charset="2"/>
              <a:buChar char="n"/>
            </a:pPr>
            <a:r>
              <a:rPr kumimoji="1" lang="zh-CN" altLang="en-US" b="1" dirty="0">
                <a:latin typeface="Microsoft YaHei" panose="020B0503020204020204" pitchFamily="34" charset="-122"/>
                <a:ea typeface="Microsoft YaHei" panose="020B0503020204020204" pitchFamily="34" charset="-122"/>
              </a:rPr>
              <a:t>关联</a:t>
            </a:r>
            <a:r>
              <a:rPr kumimoji="1" lang="zh-CN" altLang="en-US" dirty="0">
                <a:latin typeface="Microsoft YaHei" panose="020B0503020204020204" pitchFamily="34" charset="-122"/>
                <a:ea typeface="Microsoft YaHei" panose="020B0503020204020204" pitchFamily="34" charset="-122"/>
              </a:rPr>
              <a:t>：等同于补图独立集</a:t>
            </a:r>
            <a:endParaRPr kumimoji="1" lang="en-US" altLang="zh-CN" dirty="0">
              <a:latin typeface="Microsoft YaHei" panose="020B0503020204020204" pitchFamily="34" charset="-122"/>
              <a:ea typeface="Microsoft YaHei" panose="020B0503020204020204" pitchFamily="34" charset="-122"/>
            </a:endParaRPr>
          </a:p>
          <a:p>
            <a:pPr>
              <a:lnSpc>
                <a:spcPct val="150000"/>
              </a:lnSpc>
            </a:pPr>
            <a:r>
              <a:rPr kumimoji="1" lang="en-US" altLang="zh-CN" sz="2000" b="1" dirty="0">
                <a:latin typeface="Microsoft YaHei" panose="020B0503020204020204" pitchFamily="34" charset="-122"/>
                <a:ea typeface="Microsoft YaHei" panose="020B0503020204020204" pitchFamily="34" charset="-122"/>
              </a:rPr>
              <a:t>VC</a:t>
            </a:r>
            <a:r>
              <a:rPr kumimoji="1" lang="zh-CN" altLang="en-US" b="1"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给定无向图，寻找最小顶点集，使得每条边至少有一个端点在顶点集中</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kumimoji="1" lang="zh-CN" altLang="en-US" b="1" dirty="0">
                <a:latin typeface="Microsoft YaHei" panose="020B0503020204020204" pitchFamily="34" charset="-122"/>
                <a:ea typeface="Microsoft YaHei" panose="020B0503020204020204" pitchFamily="34" charset="-122"/>
              </a:rPr>
              <a:t>变种</a:t>
            </a:r>
            <a:r>
              <a:rPr kumimoji="1" lang="zh-CN" altLang="en-US" dirty="0">
                <a:latin typeface="Microsoft YaHei" panose="020B0503020204020204" pitchFamily="34" charset="-122"/>
                <a:ea typeface="Microsoft YaHei" panose="020B0503020204020204" pitchFamily="34" charset="-122"/>
              </a:rPr>
              <a:t>：加权</a:t>
            </a:r>
            <a:r>
              <a:rPr kumimoji="1" lang="en-US" altLang="zh-CN" dirty="0">
                <a:latin typeface="Microsoft YaHei" panose="020B0503020204020204" pitchFamily="34" charset="-122"/>
                <a:ea typeface="Microsoft YaHei" panose="020B0503020204020204" pitchFamily="34" charset="-122"/>
              </a:rPr>
              <a:t>VC</a:t>
            </a:r>
            <a:r>
              <a:rPr kumimoji="1" lang="zh-CN" altLang="en-US" dirty="0">
                <a:latin typeface="Microsoft YaHei" panose="020B0503020204020204" pitchFamily="34" charset="-122"/>
                <a:ea typeface="Microsoft YaHei" panose="020B0503020204020204" pitchFamily="34" charset="-122"/>
              </a:rPr>
              <a:t>、</a:t>
            </a:r>
            <a:r>
              <a:rPr kumimoji="1" lang="en-US" altLang="zh-CN" dirty="0">
                <a:latin typeface="Microsoft YaHei" panose="020B0503020204020204" pitchFamily="34" charset="-122"/>
                <a:ea typeface="Microsoft YaHei" panose="020B0503020204020204" pitchFamily="34" charset="-122"/>
              </a:rPr>
              <a:t>k</a:t>
            </a:r>
            <a:r>
              <a:rPr kumimoji="1" lang="zh-CN" altLang="en-US" dirty="0">
                <a:latin typeface="Microsoft YaHei" panose="020B0503020204020204" pitchFamily="34" charset="-122"/>
                <a:ea typeface="Microsoft YaHei" panose="020B0503020204020204" pitchFamily="34" charset="-122"/>
              </a:rPr>
              <a:t>顶点覆盖、边覆盖</a:t>
            </a:r>
            <a:endParaRPr kumimoji="1"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kumimoji="1" lang="zh-CN" altLang="en-US" b="1" dirty="0">
                <a:latin typeface="Microsoft YaHei" panose="020B0503020204020204" pitchFamily="34" charset="-122"/>
                <a:ea typeface="Microsoft YaHei" panose="020B0503020204020204" pitchFamily="34" charset="-122"/>
              </a:rPr>
              <a:t>算法</a:t>
            </a:r>
            <a:r>
              <a:rPr kumimoji="1" lang="zh-CN" altLang="en-US" dirty="0">
                <a:latin typeface="Microsoft YaHei" panose="020B0503020204020204" pitchFamily="34" charset="-122"/>
                <a:ea typeface="Microsoft YaHei" panose="020B0503020204020204" pitchFamily="34" charset="-122"/>
              </a:rPr>
              <a:t>：回溯、近似（</a:t>
            </a:r>
            <a:r>
              <a:rPr kumimoji="1" lang="en-US" altLang="zh-CN" dirty="0">
                <a:latin typeface="Microsoft YaHei" panose="020B0503020204020204" pitchFamily="34" charset="-122"/>
                <a:ea typeface="Microsoft YaHei" panose="020B0503020204020204" pitchFamily="34" charset="-122"/>
              </a:rPr>
              <a:t>2-</a:t>
            </a:r>
            <a:r>
              <a:rPr kumimoji="1" lang="zh-CN" altLang="en-US" dirty="0">
                <a:latin typeface="Microsoft YaHei" panose="020B0503020204020204" pitchFamily="34" charset="-122"/>
                <a:ea typeface="Microsoft YaHei" panose="020B0503020204020204" pitchFamily="34" charset="-122"/>
              </a:rPr>
              <a:t>近似）、线性规划松弛</a:t>
            </a:r>
            <a:endParaRPr kumimoji="1" lang="en-US" altLang="zh-CN" dirty="0">
              <a:latin typeface="Microsoft YaHei" panose="020B0503020204020204" pitchFamily="34" charset="-122"/>
              <a:ea typeface="Microsoft YaHei" panose="020B0503020204020204" pitchFamily="34" charset="-122"/>
            </a:endParaRPr>
          </a:p>
          <a:p>
            <a:pPr>
              <a:lnSpc>
                <a:spcPct val="150000"/>
              </a:lnSpc>
            </a:pPr>
            <a:r>
              <a:rPr kumimoji="1" lang="zh-CN" altLang="en-US" sz="2000" b="1" dirty="0">
                <a:latin typeface="Microsoft YaHei" panose="020B0503020204020204" pitchFamily="34" charset="-122"/>
                <a:ea typeface="Microsoft YaHei" panose="020B0503020204020204" pitchFamily="34" charset="-122"/>
              </a:rPr>
              <a:t>独立集</a:t>
            </a:r>
            <a:r>
              <a:rPr kumimoji="1" lang="zh-CN" alt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给定无向图，寻找最大的顶点集合，使得任意两个都不相邻</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算法</a:t>
            </a:r>
            <a:r>
              <a:rPr lang="zh-CN" altLang="en-US" dirty="0">
                <a:latin typeface="Microsoft YaHei" panose="020B0503020204020204" pitchFamily="34" charset="-122"/>
                <a:ea typeface="Microsoft YaHei" panose="020B0503020204020204" pitchFamily="34" charset="-122"/>
              </a:rPr>
              <a:t>：回溯、树状</a:t>
            </a:r>
            <a:r>
              <a:rPr lang="en-US" altLang="zh-CN" dirty="0">
                <a:latin typeface="Microsoft YaHei" panose="020B0503020204020204" pitchFamily="34" charset="-122"/>
                <a:ea typeface="Microsoft YaHei" panose="020B0503020204020204" pitchFamily="34" charset="-122"/>
              </a:rPr>
              <a:t>DP</a:t>
            </a:r>
          </a:p>
          <a:p>
            <a:pPr marL="285750" indent="-285750">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rPr>
              <a:t>关联</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I</a:t>
            </a:r>
            <a:r>
              <a:rPr lang="zh-CN" altLang="en-US" dirty="0">
                <a:latin typeface="Microsoft YaHei" panose="020B0503020204020204" pitchFamily="34" charset="-122"/>
                <a:ea typeface="Microsoft YaHei" panose="020B0503020204020204" pitchFamily="34" charset="-122"/>
              </a:rPr>
              <a:t>是独立集等同于</a:t>
            </a:r>
            <a:r>
              <a:rPr lang="en-US" altLang="zh-CN" dirty="0">
                <a:latin typeface="Microsoft YaHei" panose="020B0503020204020204" pitchFamily="34" charset="-122"/>
                <a:ea typeface="Microsoft YaHei" panose="020B0503020204020204" pitchFamily="34" charset="-122"/>
              </a:rPr>
              <a:t>V\I</a:t>
            </a:r>
            <a:r>
              <a:rPr lang="zh-CN" altLang="en-US" dirty="0">
                <a:latin typeface="Microsoft YaHei" panose="020B0503020204020204" pitchFamily="34" charset="-122"/>
                <a:ea typeface="Microsoft YaHei" panose="020B0503020204020204" pitchFamily="34" charset="-122"/>
              </a:rPr>
              <a:t>是顶点覆盖</a:t>
            </a:r>
            <a:endParaRPr lang="en-US" altLang="zh-CN" dirty="0">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F1F723FD-3269-52A9-6B86-362F86078310}"/>
              </a:ext>
            </a:extLst>
          </p:cNvPr>
          <p:cNvSpPr txBox="1"/>
          <p:nvPr/>
        </p:nvSpPr>
        <p:spPr>
          <a:xfrm>
            <a:off x="1130120" y="2369127"/>
            <a:ext cx="615553" cy="2854036"/>
          </a:xfrm>
          <a:prstGeom prst="rect">
            <a:avLst/>
          </a:prstGeom>
          <a:noFill/>
        </p:spPr>
        <p:txBody>
          <a:bodyPr vert="eaVert" wrap="square" rtlCol="0">
            <a:spAutoFit/>
          </a:bodyPr>
          <a:lstStyle/>
          <a:p>
            <a:r>
              <a:rPr kumimoji="1" lang="zh-CN" altLang="en-US" sz="2800" b="1" dirty="0">
                <a:solidFill>
                  <a:srgbClr val="860000"/>
                </a:solidFill>
                <a:latin typeface="Microsoft YaHei" panose="020B0503020204020204" pitchFamily="34" charset="-122"/>
                <a:ea typeface="Microsoft YaHei" panose="020B0503020204020204" pitchFamily="34" charset="-122"/>
              </a:rPr>
              <a:t>四大</a:t>
            </a:r>
            <a:r>
              <a:rPr kumimoji="1" lang="en-US" altLang="zh-CN" sz="2800" b="1" dirty="0">
                <a:solidFill>
                  <a:srgbClr val="860000"/>
                </a:solidFill>
                <a:latin typeface="Microsoft YaHei" panose="020B0503020204020204" pitchFamily="34" charset="-122"/>
                <a:ea typeface="Microsoft YaHei" panose="020B0503020204020204" pitchFamily="34" charset="-122"/>
              </a:rPr>
              <a:t>NPC</a:t>
            </a:r>
            <a:r>
              <a:rPr kumimoji="1" lang="zh-CN" altLang="en-US" sz="2800" b="1" dirty="0">
                <a:solidFill>
                  <a:srgbClr val="860000"/>
                </a:solidFill>
                <a:latin typeface="Microsoft YaHei" panose="020B0503020204020204" pitchFamily="34" charset="-122"/>
                <a:ea typeface="Microsoft YaHei" panose="020B0503020204020204" pitchFamily="34" charset="-122"/>
              </a:rPr>
              <a:t>问题</a:t>
            </a:r>
          </a:p>
        </p:txBody>
      </p:sp>
    </p:spTree>
    <p:extLst>
      <p:ext uri="{BB962C8B-B14F-4D97-AF65-F5344CB8AC3E}">
        <p14:creationId xmlns:p14="http://schemas.microsoft.com/office/powerpoint/2010/main" val="3596271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3" name="标题 10">
            <a:extLst>
              <a:ext uri="{FF2B5EF4-FFF2-40B4-BE49-F238E27FC236}">
                <a16:creationId xmlns:a16="http://schemas.microsoft.com/office/drawing/2014/main" id="{EDE52F54-BF93-44EE-7D5E-B0F54E7D16CC}"/>
              </a:ext>
            </a:extLst>
          </p:cNvPr>
          <p:cNvSpPr txBox="1">
            <a:spLocks/>
          </p:cNvSpPr>
          <p:nvPr/>
        </p:nvSpPr>
        <p:spPr>
          <a:xfrm>
            <a:off x="850105" y="414339"/>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en-US" altLang="zh-CN" dirty="0"/>
              <a:t>NPC</a:t>
            </a:r>
            <a:r>
              <a:rPr lang="zh-CN" altLang="en-US" dirty="0"/>
              <a:t>问题</a:t>
            </a:r>
          </a:p>
        </p:txBody>
      </p:sp>
      <p:pic>
        <p:nvPicPr>
          <p:cNvPr id="4" name="图片 3">
            <a:extLst>
              <a:ext uri="{FF2B5EF4-FFF2-40B4-BE49-F238E27FC236}">
                <a16:creationId xmlns:a16="http://schemas.microsoft.com/office/drawing/2014/main" id="{BCDF610C-EA59-A685-57AF-283AE2A64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304" y="414339"/>
            <a:ext cx="7305602" cy="6091551"/>
          </a:xfrm>
          <a:prstGeom prst="rect">
            <a:avLst/>
          </a:prstGeom>
        </p:spPr>
      </p:pic>
    </p:spTree>
    <p:extLst>
      <p:ext uri="{BB962C8B-B14F-4D97-AF65-F5344CB8AC3E}">
        <p14:creationId xmlns:p14="http://schemas.microsoft.com/office/powerpoint/2010/main" val="2337010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3" name="标题 10">
            <a:extLst>
              <a:ext uri="{FF2B5EF4-FFF2-40B4-BE49-F238E27FC236}">
                <a16:creationId xmlns:a16="http://schemas.microsoft.com/office/drawing/2014/main" id="{EDE52F54-BF93-44EE-7D5E-B0F54E7D16CC}"/>
              </a:ext>
            </a:extLst>
          </p:cNvPr>
          <p:cNvSpPr txBox="1">
            <a:spLocks/>
          </p:cNvSpPr>
          <p:nvPr/>
        </p:nvSpPr>
        <p:spPr>
          <a:xfrm>
            <a:off x="850105" y="414339"/>
            <a:ext cx="10972801" cy="615553"/>
          </a:xfrm>
          <a:prstGeom prst="rect">
            <a:avLst/>
          </a:prstGeom>
          <a:noFill/>
        </p:spPr>
        <p:txBody>
          <a:bodyPr vert="horz" wrap="square" lIns="0" tIns="0" rIns="0" bIns="0" rtlCol="0" anchor="ctr">
            <a:spAutoFit/>
          </a:bodyPr>
          <a:lstStyle>
            <a:lvl1pPr algn="l" defTabSz="1086709" rtl="0" eaLnBrk="1" latinLnBrk="0" hangingPunct="1">
              <a:spcBef>
                <a:spcPct val="0"/>
              </a:spcBef>
              <a:buNone/>
              <a:defRPr lang="zh-CN" altLang="en-US" sz="4000" b="1" kern="1200">
                <a:solidFill>
                  <a:srgbClr val="3B1523"/>
                </a:solidFill>
                <a:latin typeface="Calibri"/>
                <a:ea typeface="微软雅黑" panose="020B0503020204020204" pitchFamily="34" charset="-122"/>
                <a:cs typeface="+mn-cs"/>
              </a:defRPr>
            </a:lvl1pPr>
          </a:lstStyle>
          <a:p>
            <a:r>
              <a:rPr lang="en-US" altLang="zh-CN" dirty="0"/>
              <a:t>NPC</a:t>
            </a:r>
            <a:r>
              <a:rPr lang="zh-CN" altLang="en-US" dirty="0"/>
              <a:t>问题</a:t>
            </a:r>
          </a:p>
        </p:txBody>
      </p:sp>
      <p:pic>
        <p:nvPicPr>
          <p:cNvPr id="3" name="图片 2">
            <a:extLst>
              <a:ext uri="{FF2B5EF4-FFF2-40B4-BE49-F238E27FC236}">
                <a16:creationId xmlns:a16="http://schemas.microsoft.com/office/drawing/2014/main" id="{1682D340-2ABE-512A-4D36-67D780CE5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36" y="1182931"/>
            <a:ext cx="11672527" cy="5260730"/>
          </a:xfrm>
          <a:prstGeom prst="rect">
            <a:avLst/>
          </a:prstGeom>
        </p:spPr>
      </p:pic>
    </p:spTree>
    <p:extLst>
      <p:ext uri="{BB962C8B-B14F-4D97-AF65-F5344CB8AC3E}">
        <p14:creationId xmlns:p14="http://schemas.microsoft.com/office/powerpoint/2010/main" val="58111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1. </a:t>
            </a:r>
            <a:r>
              <a:rPr lang="zh-CN" altLang="en-US" dirty="0"/>
              <a:t>分治法</a:t>
            </a:r>
          </a:p>
        </p:txBody>
      </p:sp>
      <p:sp>
        <p:nvSpPr>
          <p:cNvPr id="3" name="文本框 2">
            <a:extLst>
              <a:ext uri="{FF2B5EF4-FFF2-40B4-BE49-F238E27FC236}">
                <a16:creationId xmlns:a16="http://schemas.microsoft.com/office/drawing/2014/main" id="{0B8A9040-2622-610D-7C2F-E8D405E92CA3}"/>
              </a:ext>
            </a:extLst>
          </p:cNvPr>
          <p:cNvSpPr txBox="1"/>
          <p:nvPr/>
        </p:nvSpPr>
        <p:spPr>
          <a:xfrm>
            <a:off x="869110" y="1327355"/>
            <a:ext cx="8341732" cy="1631216"/>
          </a:xfrm>
          <a:prstGeom prst="rect">
            <a:avLst/>
          </a:prstGeom>
          <a:noFill/>
        </p:spPr>
        <p:txBody>
          <a:bodyPr wrap="square" rtlCol="0">
            <a:spAutoFit/>
          </a:bodyPr>
          <a:lstStyle/>
          <a:p>
            <a:r>
              <a:rPr lang="zh-CN" altLang="en-US" b="1" dirty="0">
                <a:latin typeface="Microsoft YaHei" panose="020B0503020204020204" pitchFamily="34" charset="-122"/>
                <a:ea typeface="Microsoft YaHei" panose="020B0503020204020204" pitchFamily="34" charset="-122"/>
              </a:rPr>
              <a:t>划分 → 求解子问题 → 综合解</a:t>
            </a:r>
            <a:endParaRPr lang="en-US" altLang="zh-CN" b="1" dirty="0">
              <a:latin typeface="Microsoft YaHei" panose="020B0503020204020204" pitchFamily="34" charset="-122"/>
              <a:ea typeface="Microsoft YaHei" panose="020B0503020204020204" pitchFamily="34" charset="-122"/>
            </a:endParaRPr>
          </a:p>
          <a:p>
            <a:endParaRPr kumimoji="1" lang="en-US" altLang="zh-CN" sz="2800" b="1" dirty="0">
              <a:latin typeface="Microsoft YaHei" panose="020B0503020204020204" pitchFamily="34" charset="-122"/>
              <a:ea typeface="Microsoft YaHei" panose="020B0503020204020204" pitchFamily="34" charset="-122"/>
            </a:endParaRPr>
          </a:p>
          <a:p>
            <a:r>
              <a:rPr kumimoji="1" lang="zh-CN" altLang="en-US" b="1" dirty="0">
                <a:latin typeface="Microsoft YaHei" panose="020B0503020204020204" pitchFamily="34" charset="-122"/>
                <a:ea typeface="Microsoft YaHei" panose="020B0503020204020204" pitchFamily="34" charset="-122"/>
              </a:rPr>
              <a:t>提高效率</a:t>
            </a:r>
            <a:endParaRPr kumimoji="1" lang="en-US" altLang="zh-CN" b="1" dirty="0">
              <a:latin typeface="Microsoft YaHei" panose="020B0503020204020204" pitchFamily="34" charset="-122"/>
              <a:ea typeface="Microsoft YaHei" panose="020B0503020204020204" pitchFamily="34" charset="-122"/>
            </a:endParaRPr>
          </a:p>
          <a:p>
            <a:endParaRPr kumimoji="1" lang="en-US" altLang="zh-CN" b="1" dirty="0">
              <a:latin typeface="Microsoft YaHei" panose="020B0503020204020204" pitchFamily="34" charset="-122"/>
              <a:ea typeface="Microsoft YaHei" panose="020B0503020204020204" pitchFamily="34" charset="-122"/>
            </a:endParaRPr>
          </a:p>
          <a:p>
            <a:endParaRPr kumimoji="1" lang="en-US" altLang="zh-CN" b="1" dirty="0">
              <a:latin typeface="Microsoft YaHei" panose="020B0503020204020204" pitchFamily="34" charset="-122"/>
              <a:ea typeface="Microsoft YaHei" panose="020B0503020204020204" pitchFamily="34" charset="-122"/>
            </a:endParaRPr>
          </a:p>
        </p:txBody>
      </p:sp>
      <p:sp>
        <p:nvSpPr>
          <p:cNvPr id="5" name="左大括号 4">
            <a:extLst>
              <a:ext uri="{FF2B5EF4-FFF2-40B4-BE49-F238E27FC236}">
                <a16:creationId xmlns:a16="http://schemas.microsoft.com/office/drawing/2014/main" id="{ECA486BD-082E-80BF-872A-EEEB4AC71956}"/>
              </a:ext>
            </a:extLst>
          </p:cNvPr>
          <p:cNvSpPr/>
          <p:nvPr/>
        </p:nvSpPr>
        <p:spPr>
          <a:xfrm>
            <a:off x="2050026" y="1922174"/>
            <a:ext cx="339213" cy="629446"/>
          </a:xfrm>
          <a:prstGeom prst="leftBrace">
            <a:avLst/>
          </a:prstGeom>
          <a:ln w="19050">
            <a:solidFill>
              <a:srgbClr val="86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8CD6E1B2-0A4A-E223-6BE2-FB084DB0172E}"/>
              </a:ext>
            </a:extLst>
          </p:cNvPr>
          <p:cNvSpPr txBox="1"/>
          <p:nvPr/>
        </p:nvSpPr>
        <p:spPr>
          <a:xfrm>
            <a:off x="2466109" y="1779695"/>
            <a:ext cx="3236784" cy="307777"/>
          </a:xfrm>
          <a:prstGeom prst="rect">
            <a:avLst/>
          </a:prstGeom>
          <a:noFill/>
        </p:spPr>
        <p:txBody>
          <a:bodyPr wrap="none" rtlCol="0">
            <a:spAutoFit/>
          </a:bodyPr>
          <a:lstStyle/>
          <a:p>
            <a:r>
              <a:rPr kumimoji="1" lang="zh-CN" altLang="en-US" sz="1400" dirty="0">
                <a:latin typeface="Microsoft YaHei" panose="020B0503020204020204" pitchFamily="34" charset="-122"/>
                <a:ea typeface="Microsoft YaHei" panose="020B0503020204020204" pitchFamily="34" charset="-122"/>
              </a:rPr>
              <a:t>减少子问题数量：用已进行的运算代换</a:t>
            </a:r>
          </a:p>
        </p:txBody>
      </p:sp>
      <p:sp>
        <p:nvSpPr>
          <p:cNvPr id="8" name="文本框 7">
            <a:extLst>
              <a:ext uri="{FF2B5EF4-FFF2-40B4-BE49-F238E27FC236}">
                <a16:creationId xmlns:a16="http://schemas.microsoft.com/office/drawing/2014/main" id="{2B76C8B9-85C6-3E33-CBE8-FAB1C5C8109B}"/>
              </a:ext>
            </a:extLst>
          </p:cNvPr>
          <p:cNvSpPr txBox="1"/>
          <p:nvPr/>
        </p:nvSpPr>
        <p:spPr>
          <a:xfrm>
            <a:off x="2466109" y="2369133"/>
            <a:ext cx="3166251" cy="307777"/>
          </a:xfrm>
          <a:prstGeom prst="rect">
            <a:avLst/>
          </a:prstGeom>
          <a:noFill/>
        </p:spPr>
        <p:txBody>
          <a:bodyPr wrap="none" rtlCol="0">
            <a:spAutoFit/>
          </a:bodyPr>
          <a:lstStyle/>
          <a:p>
            <a:r>
              <a:rPr kumimoji="1" lang="zh-CN" altLang="en-US" sz="1400" dirty="0">
                <a:latin typeface="Microsoft YaHei" panose="020B0503020204020204" pitchFamily="34" charset="-122"/>
                <a:ea typeface="Microsoft YaHei" panose="020B0503020204020204" pitchFamily="34" charset="-122"/>
              </a:rPr>
              <a:t>减小子问题规模：将运算提到递归外</a:t>
            </a:r>
          </a:p>
        </p:txBody>
      </p:sp>
      <p:pic>
        <p:nvPicPr>
          <p:cNvPr id="10" name="图片 9">
            <a:extLst>
              <a:ext uri="{FF2B5EF4-FFF2-40B4-BE49-F238E27FC236}">
                <a16:creationId xmlns:a16="http://schemas.microsoft.com/office/drawing/2014/main" id="{547C2C0D-211C-3D48-1DBB-12D23071C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10" y="2958571"/>
            <a:ext cx="10658142" cy="3314048"/>
          </a:xfrm>
          <a:prstGeom prst="rect">
            <a:avLst/>
          </a:prstGeom>
        </p:spPr>
      </p:pic>
    </p:spTree>
    <p:extLst>
      <p:ext uri="{BB962C8B-B14F-4D97-AF65-F5344CB8AC3E}">
        <p14:creationId xmlns:p14="http://schemas.microsoft.com/office/powerpoint/2010/main" val="365058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2. </a:t>
            </a:r>
            <a:r>
              <a:rPr lang="zh-CN" altLang="en-US" dirty="0"/>
              <a:t>动态规划</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sp>
        <p:nvSpPr>
          <p:cNvPr id="8" name="文本框 7">
            <a:extLst>
              <a:ext uri="{FF2B5EF4-FFF2-40B4-BE49-F238E27FC236}">
                <a16:creationId xmlns:a16="http://schemas.microsoft.com/office/drawing/2014/main" id="{2B76C8B9-85C6-3E33-CBE8-FAB1C5C8109B}"/>
              </a:ext>
            </a:extLst>
          </p:cNvPr>
          <p:cNvSpPr txBox="1"/>
          <p:nvPr/>
        </p:nvSpPr>
        <p:spPr>
          <a:xfrm>
            <a:off x="6831848" y="1074720"/>
            <a:ext cx="10720304" cy="1895455"/>
          </a:xfrm>
          <a:prstGeom prst="rect">
            <a:avLst/>
          </a:prstGeom>
          <a:noFill/>
        </p:spPr>
        <p:txBody>
          <a:bodyPr wrap="square" rtlCol="0">
            <a:spAutoFit/>
          </a:bodyPr>
          <a:lstStyle/>
          <a:p>
            <a:pPr>
              <a:lnSpc>
                <a:spcPct val="150000"/>
              </a:lnSpc>
              <a:buFont typeface="+mj-lt"/>
              <a:buAutoNum type="arabicPeriod"/>
            </a:pPr>
            <a:r>
              <a:rPr lang="zh-CN" altLang="en-US" sz="1600" dirty="0">
                <a:latin typeface="Microsoft YaHei" panose="020B0503020204020204" pitchFamily="34" charset="-122"/>
                <a:ea typeface="Microsoft YaHei" panose="020B0503020204020204" pitchFamily="34" charset="-122"/>
              </a:rPr>
              <a:t> </a:t>
            </a:r>
            <a:r>
              <a:rPr lang="zh-CN" altLang="en-US" sz="1600" b="1" dirty="0">
                <a:latin typeface="Microsoft YaHei" panose="020B0503020204020204" pitchFamily="34" charset="-122"/>
                <a:ea typeface="Microsoft YaHei" panose="020B0503020204020204" pitchFamily="34" charset="-122"/>
              </a:rPr>
              <a:t>问题描述：</a:t>
            </a:r>
            <a:r>
              <a:rPr lang="zh-CN" altLang="en-US" sz="1600" dirty="0">
                <a:latin typeface="Microsoft YaHei" panose="020B0503020204020204" pitchFamily="34" charset="-122"/>
                <a:ea typeface="Microsoft YaHei" panose="020B0503020204020204" pitchFamily="34" charset="-122"/>
              </a:rPr>
              <a:t>输入、目标、约束</a:t>
            </a:r>
          </a:p>
          <a:p>
            <a:pPr>
              <a:lnSpc>
                <a:spcPct val="150000"/>
              </a:lnSpc>
              <a:buFont typeface="+mj-lt"/>
              <a:buAutoNum type="arabicPeriod"/>
            </a:pPr>
            <a:r>
              <a:rPr lang="zh-CN" altLang="en-US" sz="1600" dirty="0">
                <a:latin typeface="Microsoft YaHei" panose="020B0503020204020204" pitchFamily="34" charset="-122"/>
                <a:ea typeface="Microsoft YaHei" panose="020B0503020204020204" pitchFamily="34" charset="-122"/>
              </a:rPr>
              <a:t> </a:t>
            </a:r>
            <a:r>
              <a:rPr lang="zh-CN" altLang="en-US" sz="1600" b="1" dirty="0">
                <a:latin typeface="Microsoft YaHei" panose="020B0503020204020204" pitchFamily="34" charset="-122"/>
                <a:ea typeface="Microsoft YaHei" panose="020B0503020204020204" pitchFamily="34" charset="-122"/>
              </a:rPr>
              <a:t>递推方程，标记函数，边界条件</a:t>
            </a:r>
          </a:p>
          <a:p>
            <a:pPr>
              <a:lnSpc>
                <a:spcPct val="150000"/>
              </a:lnSpc>
              <a:buFont typeface="+mj-lt"/>
              <a:buAutoNum type="arabicPeriod"/>
            </a:pPr>
            <a:r>
              <a:rPr lang="zh-CN" altLang="en-US" sz="1600" dirty="0">
                <a:latin typeface="Microsoft YaHei" panose="020B0503020204020204" pitchFamily="34" charset="-122"/>
                <a:ea typeface="Microsoft YaHei" panose="020B0503020204020204" pitchFamily="34" charset="-122"/>
              </a:rPr>
              <a:t> </a:t>
            </a:r>
            <a:r>
              <a:rPr lang="zh-CN" altLang="en-US" sz="1600" b="1" dirty="0">
                <a:latin typeface="Microsoft YaHei" panose="020B0503020204020204" pitchFamily="34" charset="-122"/>
                <a:ea typeface="Microsoft YaHei" panose="020B0503020204020204" pitchFamily="34" charset="-122"/>
              </a:rPr>
              <a:t>算法描述</a:t>
            </a:r>
          </a:p>
          <a:p>
            <a:pPr>
              <a:lnSpc>
                <a:spcPct val="150000"/>
              </a:lnSpc>
              <a:buFont typeface="+mj-lt"/>
              <a:buAutoNum type="arabicPeriod"/>
            </a:pPr>
            <a:r>
              <a:rPr lang="zh-CN" altLang="en-US" sz="1600" dirty="0">
                <a:latin typeface="Microsoft YaHei" panose="020B0503020204020204" pitchFamily="34" charset="-122"/>
                <a:ea typeface="Microsoft YaHei" panose="020B0503020204020204" pitchFamily="34" charset="-122"/>
              </a:rPr>
              <a:t> </a:t>
            </a:r>
            <a:r>
              <a:rPr lang="zh-CN" altLang="en-US" sz="1600" b="1" dirty="0">
                <a:latin typeface="Microsoft YaHei" panose="020B0503020204020204" pitchFamily="34" charset="-122"/>
                <a:ea typeface="Microsoft YaHei" panose="020B0503020204020204" pitchFamily="34" charset="-122"/>
              </a:rPr>
              <a:t>复杂度分析</a:t>
            </a:r>
            <a:r>
              <a:rPr lang="zh-CN" altLang="en-US" sz="1600" dirty="0">
                <a:latin typeface="Microsoft YaHei" panose="020B0503020204020204" pitchFamily="34" charset="-122"/>
                <a:ea typeface="Microsoft YaHei" panose="020B0503020204020204" pitchFamily="34" charset="-122"/>
              </a:rPr>
              <a:t>：状态数 </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每个状态的转移代价</a:t>
            </a:r>
          </a:p>
          <a:p>
            <a:pPr>
              <a:lnSpc>
                <a:spcPct val="150000"/>
              </a:lnSpc>
            </a:pPr>
            <a:endParaRPr kumimoji="1" lang="zh-CN" altLang="en-US" sz="1600" dirty="0">
              <a:latin typeface="Microsoft YaHei" panose="020B0503020204020204" pitchFamily="34" charset="-122"/>
              <a:ea typeface="Microsoft YaHei" panose="020B0503020204020204" pitchFamily="34" charset="-122"/>
            </a:endParaRPr>
          </a:p>
        </p:txBody>
      </p:sp>
      <p:sp>
        <p:nvSpPr>
          <p:cNvPr id="4" name="文本框 3">
            <a:extLst>
              <a:ext uri="{FF2B5EF4-FFF2-40B4-BE49-F238E27FC236}">
                <a16:creationId xmlns:a16="http://schemas.microsoft.com/office/drawing/2014/main" id="{FF942DB4-637E-FC42-0320-1FFD7788627F}"/>
              </a:ext>
            </a:extLst>
          </p:cNvPr>
          <p:cNvSpPr txBox="1"/>
          <p:nvPr/>
        </p:nvSpPr>
        <p:spPr>
          <a:xfrm>
            <a:off x="869110" y="1064557"/>
            <a:ext cx="4077644" cy="2126864"/>
          </a:xfrm>
          <a:prstGeom prst="rect">
            <a:avLst/>
          </a:prstGeom>
          <a:noFill/>
        </p:spPr>
        <p:txBody>
          <a:bodyPr wrap="square" rtlCol="0">
            <a:spAutoFit/>
          </a:bodyPr>
          <a:lstStyle/>
          <a:p>
            <a:pPr>
              <a:lnSpc>
                <a:spcPct val="150000"/>
              </a:lnSpc>
            </a:pPr>
            <a:r>
              <a:rPr kumimoji="1" lang="zh-CN" altLang="en-US" b="1" dirty="0">
                <a:latin typeface="Microsoft YaHei" panose="020B0503020204020204" pitchFamily="34" charset="-122"/>
                <a:ea typeface="Microsoft YaHei" panose="020B0503020204020204" pitchFamily="34" charset="-122"/>
              </a:rPr>
              <a:t>最优子结构 </a:t>
            </a:r>
            <a:r>
              <a:rPr kumimoji="1" lang="en-US" altLang="zh-CN" b="1" dirty="0">
                <a:latin typeface="Microsoft YaHei" panose="020B0503020204020204" pitchFamily="34" charset="-122"/>
                <a:ea typeface="Microsoft YaHei" panose="020B0503020204020204" pitchFamily="34" charset="-122"/>
              </a:rPr>
              <a:t>+ </a:t>
            </a:r>
            <a:r>
              <a:rPr kumimoji="1" lang="zh-CN" altLang="en-US" b="1" dirty="0">
                <a:latin typeface="Microsoft YaHei" panose="020B0503020204020204" pitchFamily="34" charset="-122"/>
                <a:ea typeface="Microsoft YaHei" panose="020B0503020204020204" pitchFamily="34" charset="-122"/>
              </a:rPr>
              <a:t>重叠子问题 </a:t>
            </a:r>
            <a:r>
              <a:rPr kumimoji="1" lang="en-US" altLang="zh-CN" b="1" dirty="0">
                <a:latin typeface="Microsoft YaHei" panose="020B0503020204020204" pitchFamily="34" charset="-122"/>
                <a:ea typeface="Microsoft YaHei" panose="020B0503020204020204" pitchFamily="34" charset="-122"/>
              </a:rPr>
              <a:t>+ </a:t>
            </a:r>
            <a:r>
              <a:rPr kumimoji="1" lang="zh-CN" altLang="en-US" b="1" dirty="0">
                <a:latin typeface="Microsoft YaHei" panose="020B0503020204020204" pitchFamily="34" charset="-122"/>
                <a:ea typeface="Microsoft YaHei" panose="020B0503020204020204" pitchFamily="34" charset="-122"/>
              </a:rPr>
              <a:t>状态转移</a:t>
            </a:r>
          </a:p>
          <a:p>
            <a:pPr>
              <a:lnSpc>
                <a:spcPct val="150000"/>
              </a:lnSpc>
            </a:pPr>
            <a:r>
              <a:rPr kumimoji="1" lang="zh-CN" altLang="en-US" dirty="0">
                <a:latin typeface="Microsoft YaHei" panose="020B0503020204020204" pitchFamily="34" charset="-122"/>
                <a:ea typeface="Microsoft YaHei" panose="020B0503020204020204" pitchFamily="34" charset="-122"/>
              </a:rPr>
              <a:t>将复杂问题分解为相互重叠的子问题，通过解决子问题并存储结果来避免重复计算，最终构建出原问题的最优解</a:t>
            </a:r>
          </a:p>
          <a:p>
            <a:pPr>
              <a:lnSpc>
                <a:spcPct val="150000"/>
              </a:lnSpc>
            </a:pPr>
            <a:endParaRPr kumimoji="1" lang="zh-CN" altLang="en-US" dirty="0"/>
          </a:p>
        </p:txBody>
      </p:sp>
      <p:pic>
        <p:nvPicPr>
          <p:cNvPr id="12" name="图片 11">
            <a:extLst>
              <a:ext uri="{FF2B5EF4-FFF2-40B4-BE49-F238E27FC236}">
                <a16:creationId xmlns:a16="http://schemas.microsoft.com/office/drawing/2014/main" id="{38BDDE95-4046-1695-AE96-3CDA930E1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10" y="2970175"/>
            <a:ext cx="10803565" cy="3295129"/>
          </a:xfrm>
          <a:prstGeom prst="rect">
            <a:avLst/>
          </a:prstGeom>
        </p:spPr>
      </p:pic>
      <p:sp>
        <p:nvSpPr>
          <p:cNvPr id="3" name="文本框 2">
            <a:extLst>
              <a:ext uri="{FF2B5EF4-FFF2-40B4-BE49-F238E27FC236}">
                <a16:creationId xmlns:a16="http://schemas.microsoft.com/office/drawing/2014/main" id="{534A3FD9-B77F-E814-14B3-6D7C29A704A6}"/>
              </a:ext>
            </a:extLst>
          </p:cNvPr>
          <p:cNvSpPr txBox="1"/>
          <p:nvPr/>
        </p:nvSpPr>
        <p:spPr>
          <a:xfrm>
            <a:off x="913526" y="6339076"/>
            <a:ext cx="10364947" cy="338554"/>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前序选择影响后续效用：</a:t>
            </a:r>
            <a:r>
              <a:rPr kumimoji="1" lang="zh-CN" altLang="en-US" sz="1600" dirty="0">
                <a:latin typeface="Microsoft YaHei" panose="020B0503020204020204" pitchFamily="34" charset="-122"/>
                <a:ea typeface="Microsoft YaHei" panose="020B0503020204020204" pitchFamily="34" charset="-122"/>
              </a:rPr>
              <a:t>状态设计中加入历史信息 </a:t>
            </a:r>
            <a:r>
              <a:rPr kumimoji="1" lang="en-US" altLang="zh-CN" sz="1600" dirty="0">
                <a:latin typeface="Microsoft YaHei" panose="020B0503020204020204" pitchFamily="34" charset="-122"/>
                <a:ea typeface="Microsoft YaHei" panose="020B0503020204020204" pitchFamily="34" charset="-122"/>
              </a:rPr>
              <a:t>or</a:t>
            </a:r>
            <a:r>
              <a:rPr kumimoji="1" lang="zh-CN" altLang="en-US" sz="1600" dirty="0">
                <a:latin typeface="Microsoft YaHei" panose="020B0503020204020204" pitchFamily="34" charset="-122"/>
                <a:ea typeface="Microsoft YaHei" panose="020B0503020204020204" pitchFamily="34" charset="-122"/>
              </a:rPr>
              <a:t> 状态压缩 </a:t>
            </a:r>
            <a:r>
              <a:rPr kumimoji="1" lang="en-US" altLang="zh-CN" sz="1600" dirty="0">
                <a:latin typeface="Microsoft YaHei" panose="020B0503020204020204" pitchFamily="34" charset="-122"/>
                <a:ea typeface="Microsoft YaHei" panose="020B0503020204020204" pitchFamily="34" charset="-122"/>
              </a:rPr>
              <a:t>or</a:t>
            </a:r>
            <a:r>
              <a:rPr kumimoji="1" lang="zh-CN" altLang="en-US" sz="1600" dirty="0">
                <a:latin typeface="Microsoft YaHei" panose="020B0503020204020204" pitchFamily="34" charset="-122"/>
                <a:ea typeface="Microsoft YaHei" panose="020B0503020204020204" pitchFamily="34" charset="-122"/>
              </a:rPr>
              <a:t> 视作阶段处理</a:t>
            </a:r>
          </a:p>
        </p:txBody>
      </p:sp>
    </p:spTree>
    <p:extLst>
      <p:ext uri="{BB962C8B-B14F-4D97-AF65-F5344CB8AC3E}">
        <p14:creationId xmlns:p14="http://schemas.microsoft.com/office/powerpoint/2010/main" val="391210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3. </a:t>
            </a:r>
            <a:r>
              <a:rPr lang="zh-CN" altLang="en-US" dirty="0"/>
              <a:t>贪心法</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pic>
        <p:nvPicPr>
          <p:cNvPr id="4" name="图片 3">
            <a:extLst>
              <a:ext uri="{FF2B5EF4-FFF2-40B4-BE49-F238E27FC236}">
                <a16:creationId xmlns:a16="http://schemas.microsoft.com/office/drawing/2014/main" id="{22B046C6-66A1-7944-4809-08C912272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10" y="1562780"/>
            <a:ext cx="7721600" cy="4432300"/>
          </a:xfrm>
          <a:prstGeom prst="rect">
            <a:avLst/>
          </a:prstGeom>
        </p:spPr>
      </p:pic>
      <p:sp>
        <p:nvSpPr>
          <p:cNvPr id="5" name="文本框 4">
            <a:extLst>
              <a:ext uri="{FF2B5EF4-FFF2-40B4-BE49-F238E27FC236}">
                <a16:creationId xmlns:a16="http://schemas.microsoft.com/office/drawing/2014/main" id="{21F6024E-6AA6-CE04-D79D-687AB9ED07E6}"/>
              </a:ext>
            </a:extLst>
          </p:cNvPr>
          <p:cNvSpPr txBox="1"/>
          <p:nvPr/>
        </p:nvSpPr>
        <p:spPr>
          <a:xfrm flipH="1">
            <a:off x="7969810" y="1747763"/>
            <a:ext cx="4222189" cy="4247317"/>
          </a:xfrm>
          <a:prstGeom prst="rect">
            <a:avLst/>
          </a:prstGeom>
          <a:noFill/>
        </p:spPr>
        <p:txBody>
          <a:bodyPr wrap="square" rtlCol="0">
            <a:spAutoFit/>
          </a:bodyPr>
          <a:lstStyle/>
          <a:p>
            <a:r>
              <a:rPr lang="zh-CN" altLang="en-US" b="1" dirty="0">
                <a:solidFill>
                  <a:srgbClr val="860000"/>
                </a:solidFill>
                <a:latin typeface="Microsoft YaHei" panose="020B0503020204020204" pitchFamily="34" charset="-122"/>
                <a:ea typeface="Microsoft YaHei" panose="020B0503020204020204" pitchFamily="34" charset="-122"/>
              </a:rPr>
              <a:t>归纳论证</a:t>
            </a:r>
            <a:endParaRPr lang="en-US" altLang="zh-CN" b="1" dirty="0">
              <a:solidFill>
                <a:srgbClr val="860000"/>
              </a:solidFill>
              <a:latin typeface="Microsoft YaHei" panose="020B0503020204020204" pitchFamily="34" charset="-122"/>
              <a:ea typeface="Microsoft YaHei" panose="020B0503020204020204" pitchFamily="34" charset="-122"/>
            </a:endParaRPr>
          </a:p>
          <a:p>
            <a:endParaRPr lang="en-US" altLang="zh-CN" b="1" dirty="0">
              <a:latin typeface="Microsoft YaHei" panose="020B0503020204020204" pitchFamily="34" charset="-122"/>
              <a:ea typeface="Microsoft YaHei" panose="020B0503020204020204" pitchFamily="34" charset="-122"/>
            </a:endParaRPr>
          </a:p>
          <a:p>
            <a:r>
              <a:rPr lang="zh-CN" altLang="en-US" b="1" dirty="0">
                <a:latin typeface="Microsoft YaHei" panose="020B0503020204020204" pitchFamily="34" charset="-122"/>
                <a:ea typeface="Microsoft YaHei" panose="020B0503020204020204" pitchFamily="34" charset="-122"/>
              </a:rPr>
              <a:t>归纳基础</a:t>
            </a:r>
            <a:r>
              <a:rPr lang="zh-CN" altLang="en-US" dirty="0">
                <a:latin typeface="Microsoft YaHei" panose="020B0503020204020204" pitchFamily="34" charset="-122"/>
                <a:ea typeface="Microsoft YaHei" panose="020B0503020204020204" pitchFamily="34" charset="-122"/>
              </a:rPr>
              <a:t>：最小规模贪心选择能够导致最优解。</a:t>
            </a:r>
          </a:p>
          <a:p>
            <a:r>
              <a:rPr lang="zh-CN" altLang="en-US" b="1" dirty="0">
                <a:latin typeface="Microsoft YaHei" panose="020B0503020204020204" pitchFamily="34" charset="-122"/>
                <a:ea typeface="Microsoft YaHei" panose="020B0503020204020204" pitchFamily="34" charset="-122"/>
              </a:rPr>
              <a:t>归纳步骤</a:t>
            </a:r>
            <a:r>
              <a:rPr lang="zh-CN" altLang="en-US" dirty="0">
                <a:latin typeface="Microsoft YaHei" panose="020B0503020204020204" pitchFamily="34" charset="-122"/>
                <a:ea typeface="Microsoft YaHei" panose="020B0503020204020204" pitchFamily="34" charset="-122"/>
              </a:rPr>
              <a:t>： </a:t>
            </a:r>
            <a:endParaRPr lang="en-US" altLang="zh-CN"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假设前</a:t>
            </a:r>
            <a:r>
              <a:rPr lang="en-US" altLang="zh-CN" dirty="0">
                <a:latin typeface="Microsoft YaHei" panose="020B0503020204020204" pitchFamily="34" charset="-122"/>
                <a:ea typeface="Microsoft YaHei" panose="020B0503020204020204" pitchFamily="34" charset="-122"/>
              </a:rPr>
              <a:t>k</a:t>
            </a:r>
            <a:r>
              <a:rPr lang="zh-CN" altLang="en-US" dirty="0">
                <a:latin typeface="Microsoft YaHei" panose="020B0503020204020204" pitchFamily="34" charset="-122"/>
                <a:ea typeface="Microsoft YaHei" panose="020B0503020204020204" pitchFamily="34" charset="-122"/>
              </a:rPr>
              <a:t>步可导向最优解</a:t>
            </a:r>
            <a:endParaRPr lang="en-US" altLang="zh-CN"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证明在第 </a:t>
            </a:r>
            <a:r>
              <a:rPr lang="en" altLang="zh-CN" dirty="0">
                <a:latin typeface="Microsoft YaHei" panose="020B0503020204020204" pitchFamily="34" charset="-122"/>
                <a:ea typeface="Microsoft YaHei" panose="020B0503020204020204" pitchFamily="34" charset="-122"/>
              </a:rPr>
              <a:t>k+1 </a:t>
            </a:r>
            <a:r>
              <a:rPr lang="zh-CN" altLang="en-US" dirty="0">
                <a:latin typeface="Microsoft YaHei" panose="020B0503020204020204" pitchFamily="34" charset="-122"/>
                <a:ea typeface="Microsoft YaHei" panose="020B0503020204020204" pitchFamily="34" charset="-122"/>
              </a:rPr>
              <a:t>步选择活动 </a:t>
            </a:r>
            <a:r>
              <a:rPr lang="en" altLang="zh-CN" dirty="0">
                <a:latin typeface="Microsoft YaHei" panose="020B0503020204020204" pitchFamily="34" charset="-122"/>
                <a:ea typeface="Microsoft YaHei" panose="020B0503020204020204" pitchFamily="34" charset="-122"/>
              </a:rPr>
              <a:t>ik+1 </a:t>
            </a:r>
            <a:r>
              <a:rPr lang="zh-CN" altLang="en-US" dirty="0">
                <a:latin typeface="Microsoft YaHei" panose="020B0503020204020204" pitchFamily="34" charset="-122"/>
                <a:ea typeface="Microsoft YaHei" panose="020B0503020204020204" pitchFamily="34" charset="-122"/>
              </a:rPr>
              <a:t>后，仍然能够导向最优解</a:t>
            </a:r>
            <a:endParaRPr lang="en-US" altLang="zh-CN" dirty="0">
              <a:latin typeface="Microsoft YaHei" panose="020B0503020204020204" pitchFamily="34" charset="-122"/>
              <a:ea typeface="Microsoft YaHei" panose="020B0503020204020204" pitchFamily="34" charset="-122"/>
            </a:endParaRPr>
          </a:p>
          <a:p>
            <a:endParaRPr lang="en-US" altLang="zh-CN" b="1" dirty="0">
              <a:solidFill>
                <a:srgbClr val="860000"/>
              </a:solidFill>
              <a:latin typeface="Microsoft YaHei" panose="020B0503020204020204" pitchFamily="34" charset="-122"/>
              <a:ea typeface="Microsoft YaHei" panose="020B0503020204020204" pitchFamily="34" charset="-122"/>
            </a:endParaRPr>
          </a:p>
          <a:p>
            <a:r>
              <a:rPr lang="zh-CN" altLang="en-US" b="1" dirty="0">
                <a:solidFill>
                  <a:srgbClr val="860000"/>
                </a:solidFill>
                <a:latin typeface="Microsoft YaHei" panose="020B0503020204020204" pitchFamily="34" charset="-122"/>
                <a:ea typeface="Microsoft YaHei" panose="020B0503020204020204" pitchFamily="34" charset="-122"/>
              </a:rPr>
              <a:t>交换论证</a:t>
            </a:r>
            <a:endParaRPr lang="en-US" altLang="zh-CN" b="1" dirty="0">
              <a:solidFill>
                <a:srgbClr val="860000"/>
              </a:solidFill>
              <a:latin typeface="Microsoft YaHei" panose="020B0503020204020204" pitchFamily="34" charset="-122"/>
              <a:ea typeface="Microsoft YaHei" panose="020B0503020204020204" pitchFamily="34" charset="-122"/>
            </a:endParaRPr>
          </a:p>
          <a:p>
            <a:endParaRPr lang="en-US" altLang="zh-CN" b="1"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在保证最优性不变的前提下，从一个最优解进行逐步替换，最终得到贪心法的解</a:t>
            </a:r>
          </a:p>
          <a:p>
            <a:endParaRPr kumimoji="1"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8983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6" name="圆角矩形 5">
            <a:extLst>
              <a:ext uri="{FF2B5EF4-FFF2-40B4-BE49-F238E27FC236}">
                <a16:creationId xmlns:a16="http://schemas.microsoft.com/office/drawing/2014/main" id="{1BEFDE47-6433-4649-8B14-966706E04A7C}"/>
              </a:ext>
            </a:extLst>
          </p:cNvPr>
          <p:cNvSpPr/>
          <p:nvPr/>
        </p:nvSpPr>
        <p:spPr>
          <a:xfrm>
            <a:off x="249516" y="1448172"/>
            <a:ext cx="5296845" cy="1980828"/>
          </a:xfrm>
          <a:prstGeom prst="roundRect">
            <a:avLst>
              <a:gd name="adj" fmla="val 4559"/>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zh-CN" altLang="en-US"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4. </a:t>
            </a:r>
            <a:r>
              <a:rPr lang="zh-CN" altLang="en-US" dirty="0"/>
              <a:t>回溯</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sp>
        <p:nvSpPr>
          <p:cNvPr id="8" name="文本框 7">
            <a:extLst>
              <a:ext uri="{FF2B5EF4-FFF2-40B4-BE49-F238E27FC236}">
                <a16:creationId xmlns:a16="http://schemas.microsoft.com/office/drawing/2014/main" id="{2B76C8B9-85C6-3E33-CBE8-FAB1C5C8109B}"/>
              </a:ext>
            </a:extLst>
          </p:cNvPr>
          <p:cNvSpPr txBox="1"/>
          <p:nvPr/>
        </p:nvSpPr>
        <p:spPr>
          <a:xfrm>
            <a:off x="484152" y="1170385"/>
            <a:ext cx="4792386" cy="2536400"/>
          </a:xfrm>
          <a:prstGeom prst="rect">
            <a:avLst/>
          </a:prstGeom>
          <a:noFill/>
        </p:spPr>
        <p:txBody>
          <a:bodyPr wrap="square" rtlCol="0">
            <a:spAutoFit/>
          </a:bodyPr>
          <a:lstStyle/>
          <a:p>
            <a:pPr>
              <a:lnSpc>
                <a:spcPct val="150000"/>
              </a:lnSpc>
            </a:pPr>
            <a:endParaRPr lang="zh-CN" altLang="en-US" b="1" dirty="0">
              <a:solidFill>
                <a:schemeClr val="bg1"/>
              </a:solidFill>
              <a:latin typeface="Microsoft YaHei" panose="020B0503020204020204" pitchFamily="34" charset="-122"/>
              <a:ea typeface="Microsoft YaHei" panose="020B0503020204020204" pitchFamily="34" charset="-122"/>
            </a:endParaRPr>
          </a:p>
          <a:p>
            <a:pPr>
              <a:lnSpc>
                <a:spcPct val="150000"/>
              </a:lnSpc>
              <a:buFont typeface="+mj-lt"/>
              <a:buAutoNum type="arabicPeriod"/>
            </a:pPr>
            <a:r>
              <a:rPr lang="zh-CN" altLang="en-US" b="1" dirty="0">
                <a:solidFill>
                  <a:schemeClr val="bg1"/>
                </a:solidFill>
                <a:latin typeface="Microsoft YaHei" panose="020B0503020204020204" pitchFamily="34" charset="-122"/>
                <a:ea typeface="Microsoft YaHei" panose="020B0503020204020204" pitchFamily="34" charset="-122"/>
              </a:rPr>
              <a:t> 阐述解向量及结点含义，说明多米诺性质</a:t>
            </a:r>
          </a:p>
          <a:p>
            <a:pPr>
              <a:lnSpc>
                <a:spcPct val="150000"/>
              </a:lnSpc>
              <a:buFont typeface="+mj-lt"/>
              <a:buAutoNum type="arabicPeriod"/>
            </a:pPr>
            <a:r>
              <a:rPr lang="zh-CN" altLang="en-US" b="1" dirty="0">
                <a:solidFill>
                  <a:schemeClr val="bg1"/>
                </a:solidFill>
                <a:latin typeface="Microsoft YaHei" panose="020B0503020204020204" pitchFamily="34" charset="-122"/>
                <a:ea typeface="Microsoft YaHei" panose="020B0503020204020204" pitchFamily="34" charset="-122"/>
              </a:rPr>
              <a:t> 阐述约束条件</a:t>
            </a:r>
            <a:r>
              <a:rPr lang="en-US" altLang="zh-CN" b="1" dirty="0">
                <a:solidFill>
                  <a:schemeClr val="bg1"/>
                </a:solidFill>
                <a:latin typeface="Microsoft YaHei" panose="020B0503020204020204" pitchFamily="34" charset="-122"/>
                <a:ea typeface="Microsoft YaHei" panose="020B0503020204020204" pitchFamily="34" charset="-122"/>
              </a:rPr>
              <a:t>/</a:t>
            </a:r>
            <a:r>
              <a:rPr lang="zh-CN" altLang="en-US" b="1" dirty="0">
                <a:solidFill>
                  <a:schemeClr val="bg1"/>
                </a:solidFill>
                <a:latin typeface="Microsoft YaHei" panose="020B0503020204020204" pitchFamily="34" charset="-122"/>
                <a:ea typeface="Microsoft YaHei" panose="020B0503020204020204" pitchFamily="34" charset="-122"/>
              </a:rPr>
              <a:t>分支条件、搜索策略</a:t>
            </a:r>
          </a:p>
          <a:p>
            <a:pPr>
              <a:lnSpc>
                <a:spcPct val="150000"/>
              </a:lnSpc>
              <a:buFont typeface="+mj-lt"/>
              <a:buAutoNum type="arabicPeriod"/>
            </a:pPr>
            <a:r>
              <a:rPr lang="zh-CN" altLang="en-US" b="1" dirty="0">
                <a:solidFill>
                  <a:schemeClr val="bg1"/>
                </a:solidFill>
                <a:latin typeface="Microsoft YaHei" panose="020B0503020204020204" pitchFamily="34" charset="-122"/>
                <a:ea typeface="Microsoft YaHei" panose="020B0503020204020204" pitchFamily="34" charset="-122"/>
              </a:rPr>
              <a:t> 代价函数</a:t>
            </a:r>
          </a:p>
          <a:p>
            <a:pPr>
              <a:lnSpc>
                <a:spcPct val="150000"/>
              </a:lnSpc>
              <a:buFont typeface="+mj-lt"/>
              <a:buAutoNum type="arabicPeriod"/>
            </a:pPr>
            <a:r>
              <a:rPr lang="zh-CN" altLang="en-US" b="1" dirty="0">
                <a:solidFill>
                  <a:schemeClr val="bg1"/>
                </a:solidFill>
                <a:latin typeface="Microsoft YaHei" panose="020B0503020204020204" pitchFamily="34" charset="-122"/>
                <a:ea typeface="Microsoft YaHei" panose="020B0503020204020204" pitchFamily="34" charset="-122"/>
              </a:rPr>
              <a:t> 复杂度</a:t>
            </a:r>
          </a:p>
          <a:p>
            <a:pPr>
              <a:lnSpc>
                <a:spcPct val="150000"/>
              </a:lnSpc>
            </a:pPr>
            <a:endParaRPr kumimoji="1" lang="zh-CN" altLang="en-US" b="1" dirty="0">
              <a:solidFill>
                <a:schemeClr val="bg1"/>
              </a:solidFill>
              <a:latin typeface="Microsoft YaHei" panose="020B0503020204020204" pitchFamily="34" charset="-122"/>
              <a:ea typeface="Microsoft YaHei" panose="020B0503020204020204" pitchFamily="34" charset="-122"/>
            </a:endParaRPr>
          </a:p>
        </p:txBody>
      </p:sp>
      <p:sp>
        <p:nvSpPr>
          <p:cNvPr id="3" name="文本框 2">
            <a:extLst>
              <a:ext uri="{FF2B5EF4-FFF2-40B4-BE49-F238E27FC236}">
                <a16:creationId xmlns:a16="http://schemas.microsoft.com/office/drawing/2014/main" id="{4C0A4E18-63EE-A1C3-AFD9-35C70560BFDE}"/>
              </a:ext>
            </a:extLst>
          </p:cNvPr>
          <p:cNvSpPr txBox="1"/>
          <p:nvPr/>
        </p:nvSpPr>
        <p:spPr>
          <a:xfrm>
            <a:off x="6287601" y="1579491"/>
            <a:ext cx="8474994" cy="1705403"/>
          </a:xfrm>
          <a:prstGeom prst="rect">
            <a:avLst/>
          </a:prstGeom>
          <a:noFill/>
        </p:spPr>
        <p:txBody>
          <a:bodyPr wrap="square" rtlCol="0">
            <a:spAutoFit/>
          </a:bodyPr>
          <a:lstStyle/>
          <a:p>
            <a:pPr>
              <a:lnSpc>
                <a:spcPct val="150000"/>
              </a:lnSpc>
            </a:pPr>
            <a:r>
              <a:rPr kumimoji="1" lang="en-US" altLang="zh-CN" b="1" dirty="0">
                <a:solidFill>
                  <a:srgbClr val="860000"/>
                </a:solidFill>
                <a:latin typeface="Microsoft YaHei" panose="020B0503020204020204" pitchFamily="34" charset="-122"/>
                <a:ea typeface="Microsoft YaHei" panose="020B0503020204020204" pitchFamily="34" charset="-122"/>
              </a:rPr>
              <a:t>Monte-Carlo</a:t>
            </a:r>
            <a:r>
              <a:rPr kumimoji="1" lang="zh-CN" altLang="en-US" b="1" dirty="0">
                <a:solidFill>
                  <a:srgbClr val="860000"/>
                </a:solidFill>
                <a:latin typeface="Microsoft YaHei" panose="020B0503020204020204" pitchFamily="34" charset="-122"/>
                <a:ea typeface="Microsoft YaHei" panose="020B0503020204020204" pitchFamily="34" charset="-122"/>
              </a:rPr>
              <a:t>法估计搜索树结点数</a:t>
            </a:r>
            <a:endParaRPr kumimoji="1" lang="en-US" altLang="zh-CN" b="1" dirty="0">
              <a:solidFill>
                <a:srgbClr val="860000"/>
              </a:solidFill>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kumimoji="1" lang="zh-CN" altLang="en-US" dirty="0">
                <a:latin typeface="Microsoft YaHei" panose="020B0503020204020204" pitchFamily="34" charset="-122"/>
                <a:ea typeface="Microsoft YaHei" panose="020B0503020204020204" pitchFamily="34" charset="-122"/>
              </a:rPr>
              <a:t>从根开始依次赋值，直到不能扩张</a:t>
            </a:r>
            <a:endParaRPr kumimoji="1"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kumimoji="1" lang="zh-CN" altLang="en-US" dirty="0">
                <a:latin typeface="Microsoft YaHei" panose="020B0503020204020204" pitchFamily="34" charset="-122"/>
                <a:ea typeface="Microsoft YaHei" panose="020B0503020204020204" pitchFamily="34" charset="-122"/>
              </a:rPr>
              <a:t>假设其他分支也一样，计算结点数</a:t>
            </a:r>
            <a:endParaRPr kumimoji="1"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kumimoji="1" lang="zh-CN" altLang="en-US" dirty="0">
                <a:latin typeface="Microsoft YaHei" panose="020B0503020204020204" pitchFamily="34" charset="-122"/>
                <a:ea typeface="Microsoft YaHei" panose="020B0503020204020204" pitchFamily="34" charset="-122"/>
              </a:rPr>
              <a:t>重复取概率平均</a:t>
            </a:r>
          </a:p>
        </p:txBody>
      </p:sp>
      <p:sp>
        <p:nvSpPr>
          <p:cNvPr id="4" name="文本框 3">
            <a:extLst>
              <a:ext uri="{FF2B5EF4-FFF2-40B4-BE49-F238E27FC236}">
                <a16:creationId xmlns:a16="http://schemas.microsoft.com/office/drawing/2014/main" id="{3F5CA336-99E8-3A9E-1A8B-13F7FBA38CFD}"/>
              </a:ext>
            </a:extLst>
          </p:cNvPr>
          <p:cNvSpPr txBox="1"/>
          <p:nvPr/>
        </p:nvSpPr>
        <p:spPr>
          <a:xfrm>
            <a:off x="441118" y="3911970"/>
            <a:ext cx="5846483" cy="2536400"/>
          </a:xfrm>
          <a:prstGeom prst="rect">
            <a:avLst/>
          </a:prstGeom>
          <a:noFill/>
        </p:spPr>
        <p:txBody>
          <a:bodyPr wrap="square" rtlCol="0">
            <a:spAutoFit/>
          </a:bodyPr>
          <a:lstStyle/>
          <a:p>
            <a:pPr>
              <a:lnSpc>
                <a:spcPct val="150000"/>
              </a:lnSpc>
            </a:pPr>
            <a:r>
              <a:rPr lang="zh-CN" altLang="en-US" b="1" dirty="0">
                <a:solidFill>
                  <a:srgbClr val="860000"/>
                </a:solidFill>
                <a:latin typeface="Microsoft YaHei" panose="020B0503020204020204" pitchFamily="34" charset="-122"/>
                <a:ea typeface="Microsoft YaHei" panose="020B0503020204020204" pitchFamily="34" charset="-122"/>
                <a:cs typeface="Times New Roman" panose="02020603050405020304" pitchFamily="18" charset="0"/>
              </a:rPr>
              <a:t>改进回溯算法</a:t>
            </a:r>
            <a:endParaRPr lang="en-US" altLang="zh-CN" b="1" dirty="0">
              <a:solidFill>
                <a:srgbClr val="8600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285750" indent="-285750">
              <a:lnSpc>
                <a:spcPct val="150000"/>
              </a:lnSpc>
              <a:buFont typeface="Wingdings" pitchFamily="2" charset="2"/>
              <a:buChar char="n"/>
            </a:pPr>
            <a:r>
              <a:rPr lang="zh-CN" altLang="en-US" dirty="0">
                <a:latin typeface="Microsoft YaHei" panose="020B0503020204020204" pitchFamily="34" charset="-122"/>
                <a:ea typeface="Microsoft YaHei" panose="020B0503020204020204" pitchFamily="34" charset="-122"/>
                <a:cs typeface="Times New Roman" panose="02020603050405020304" pitchFamily="18" charset="0"/>
              </a:rPr>
              <a:t>根据树分支设计优先策略：结点少的分支优先（最少剩余值</a:t>
            </a:r>
            <a:r>
              <a:rPr lang="en" altLang="zh-CN" dirty="0">
                <a:latin typeface="Microsoft YaHei" panose="020B0503020204020204" pitchFamily="34" charset="-122"/>
                <a:ea typeface="Microsoft YaHei" panose="020B0503020204020204" pitchFamily="34" charset="-122"/>
                <a:cs typeface="Times New Roman" panose="02020603050405020304" pitchFamily="18" charset="0"/>
              </a:rPr>
              <a:t>MRV</a:t>
            </a:r>
            <a:r>
              <a:rPr lang="zh-CN" altLang="en" dirty="0">
                <a:latin typeface="Microsoft YaHei" panose="020B0503020204020204" pitchFamily="34" charset="-122"/>
                <a:ea typeface="Microsoft YaHei" panose="020B0503020204020204" pitchFamily="34" charset="-122"/>
                <a:cs typeface="Times New Roman" panose="02020603050405020304" pitchFamily="18" charset="0"/>
              </a:rPr>
              <a:t>），</a:t>
            </a:r>
            <a:r>
              <a:rPr lang="zh-CN" altLang="en-US" dirty="0">
                <a:latin typeface="Microsoft YaHei" panose="020B0503020204020204" pitchFamily="34" charset="-122"/>
                <a:ea typeface="Microsoft YaHei" panose="020B0503020204020204" pitchFamily="34" charset="-122"/>
                <a:cs typeface="Times New Roman" panose="02020603050405020304" pitchFamily="18" charset="0"/>
              </a:rPr>
              <a:t>解多的分支优先（带来最少约束</a:t>
            </a:r>
            <a:r>
              <a:rPr lang="en" altLang="zh-CN" dirty="0">
                <a:latin typeface="Microsoft YaHei" panose="020B0503020204020204" pitchFamily="34" charset="-122"/>
                <a:ea typeface="Microsoft YaHei" panose="020B0503020204020204" pitchFamily="34" charset="-122"/>
                <a:cs typeface="Times New Roman" panose="02020603050405020304" pitchFamily="18" charset="0"/>
              </a:rPr>
              <a:t>LCV</a:t>
            </a:r>
            <a:r>
              <a:rPr lang="zh-CN" altLang="en" dirty="0">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CN" dirty="0">
              <a:latin typeface="Microsoft YaHei" panose="020B0503020204020204" pitchFamily="34" charset="-122"/>
              <a:ea typeface="Microsoft YaHei" panose="020B0503020204020204" pitchFamily="34" charset="-122"/>
              <a:cs typeface="Times New Roman" panose="02020603050405020304" pitchFamily="18" charset="0"/>
            </a:endParaRPr>
          </a:p>
          <a:p>
            <a:pPr marL="285750" indent="-285750">
              <a:lnSpc>
                <a:spcPct val="150000"/>
              </a:lnSpc>
              <a:buFont typeface="Wingdings" pitchFamily="2" charset="2"/>
              <a:buChar char="n"/>
            </a:pPr>
            <a:r>
              <a:rPr lang="zh-CN" altLang="en-US" dirty="0">
                <a:latin typeface="Microsoft YaHei" panose="020B0503020204020204" pitchFamily="34" charset="-122"/>
                <a:ea typeface="Microsoft YaHei" panose="020B0503020204020204" pitchFamily="34" charset="-122"/>
                <a:cs typeface="Times New Roman" panose="02020603050405020304" pitchFamily="18" charset="0"/>
              </a:rPr>
              <a:t>利用搜索树的</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对称性剪裁子树</a:t>
            </a:r>
            <a:endParaRPr lang="en-US" altLang="zh-CN" dirty="0">
              <a:latin typeface="Microsoft YaHei" panose="020B0503020204020204" pitchFamily="34" charset="-122"/>
              <a:ea typeface="Microsoft YaHei" panose="020B0503020204020204" pitchFamily="34" charset="-122"/>
              <a:cs typeface="Times New Roman" panose="02020603050405020304" pitchFamily="18" charset="0"/>
            </a:endParaRPr>
          </a:p>
          <a:p>
            <a:pPr marL="285750" indent="-285750">
              <a:lnSpc>
                <a:spcPct val="150000"/>
              </a:lnSpc>
              <a:buFont typeface="Wingdings" pitchFamily="2" charset="2"/>
              <a:buChar char="n"/>
            </a:pP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分解为子问题</a:t>
            </a:r>
            <a:endParaRPr lang="zh-CN" altLang="en-US" dirty="0">
              <a:latin typeface="Microsoft YaHei" panose="020B0503020204020204" pitchFamily="34" charset="-122"/>
              <a:ea typeface="Microsoft YaHei" panose="020B0503020204020204" pitchFamily="34" charset="-122"/>
              <a:cs typeface="Times New Roman" panose="02020603050405020304" pitchFamily="18" charset="0"/>
            </a:endParaRPr>
          </a:p>
          <a:p>
            <a:pPr>
              <a:lnSpc>
                <a:spcPct val="150000"/>
              </a:lnSpc>
            </a:pPr>
            <a:endParaRPr kumimoji="1" lang="zh-CN" altLang="en-US"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5" name="文本框 4">
            <a:extLst>
              <a:ext uri="{FF2B5EF4-FFF2-40B4-BE49-F238E27FC236}">
                <a16:creationId xmlns:a16="http://schemas.microsoft.com/office/drawing/2014/main" id="{E21E478D-DF85-CAEA-DA1F-EFAF6212F94E}"/>
              </a:ext>
            </a:extLst>
          </p:cNvPr>
          <p:cNvSpPr txBox="1"/>
          <p:nvPr/>
        </p:nvSpPr>
        <p:spPr>
          <a:xfrm>
            <a:off x="6287601" y="3899186"/>
            <a:ext cx="5846482" cy="2536400"/>
          </a:xfrm>
          <a:prstGeom prst="rect">
            <a:avLst/>
          </a:prstGeom>
          <a:noFill/>
        </p:spPr>
        <p:txBody>
          <a:bodyPr wrap="square" rtlCol="0">
            <a:spAutoFit/>
          </a:bodyPr>
          <a:lstStyle/>
          <a:p>
            <a:pPr>
              <a:lnSpc>
                <a:spcPct val="150000"/>
              </a:lnSpc>
            </a:pPr>
            <a:r>
              <a:rPr lang="zh-CN" altLang="en-US" b="1" dirty="0">
                <a:solidFill>
                  <a:srgbClr val="860000"/>
                </a:solidFill>
                <a:latin typeface="Microsoft YaHei" panose="020B0503020204020204" pitchFamily="34" charset="-122"/>
                <a:ea typeface="Microsoft YaHei" panose="020B0503020204020204" pitchFamily="34" charset="-122"/>
              </a:rPr>
              <a:t>分支估界技术</a:t>
            </a:r>
            <a:endParaRPr lang="en-US" altLang="zh-CN" b="1" dirty="0">
              <a:solidFill>
                <a:srgbClr val="860000"/>
              </a:solidFill>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dirty="0">
                <a:latin typeface="Microsoft YaHei" panose="020B0503020204020204" pitchFamily="34" charset="-122"/>
                <a:ea typeface="Microsoft YaHei" panose="020B0503020204020204" pitchFamily="34" charset="-122"/>
              </a:rPr>
              <a:t>代价函数：以 该结点为根 的搜索树中的所有可行解的 目标函数值的上界</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dirty="0">
                <a:latin typeface="Microsoft YaHei" panose="020B0503020204020204" pitchFamily="34" charset="-122"/>
                <a:ea typeface="Microsoft YaHei" panose="020B0503020204020204" pitchFamily="34" charset="-122"/>
              </a:rPr>
              <a:t>界：代表当时已经得到的可行解的目标函数的最大值</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n"/>
            </a:pPr>
            <a:r>
              <a:rPr lang="zh-CN" altLang="en-US" dirty="0">
                <a:latin typeface="Microsoft YaHei" panose="020B0503020204020204" pitchFamily="34" charset="-122"/>
                <a:ea typeface="Microsoft YaHei" panose="020B0503020204020204" pitchFamily="34" charset="-122"/>
              </a:rPr>
              <a:t>代价函数小于界：停止</a:t>
            </a:r>
          </a:p>
          <a:p>
            <a:pPr>
              <a:lnSpc>
                <a:spcPct val="150000"/>
              </a:lnSpc>
            </a:pPr>
            <a:endParaRPr kumimoji="1"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5708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5. </a:t>
            </a:r>
            <a:r>
              <a:rPr lang="zh-CN" altLang="en-US" dirty="0"/>
              <a:t>线性规划</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pic>
        <p:nvPicPr>
          <p:cNvPr id="4" name="图片 3">
            <a:extLst>
              <a:ext uri="{FF2B5EF4-FFF2-40B4-BE49-F238E27FC236}">
                <a16:creationId xmlns:a16="http://schemas.microsoft.com/office/drawing/2014/main" id="{5044520A-408F-5ECB-E565-C1EA2CE5AC87}"/>
              </a:ext>
            </a:extLst>
          </p:cNvPr>
          <p:cNvPicPr>
            <a:picLocks noChangeAspect="1"/>
          </p:cNvPicPr>
          <p:nvPr/>
        </p:nvPicPr>
        <p:blipFill rotWithShape="1">
          <a:blip r:embed="rId3">
            <a:extLst>
              <a:ext uri="{28A0092B-C50C-407E-A947-70E740481C1C}">
                <a14:useLocalDpi xmlns:a14="http://schemas.microsoft.com/office/drawing/2010/main" val="0"/>
              </a:ext>
            </a:extLst>
          </a:blip>
          <a:srcRect l="22355" r="23675"/>
          <a:stretch/>
        </p:blipFill>
        <p:spPr>
          <a:xfrm>
            <a:off x="869110" y="2404686"/>
            <a:ext cx="4167267" cy="2832100"/>
          </a:xfrm>
          <a:prstGeom prst="rect">
            <a:avLst/>
          </a:prstGeom>
        </p:spPr>
      </p:pic>
      <p:sp>
        <p:nvSpPr>
          <p:cNvPr id="5" name="文本框 4">
            <a:extLst>
              <a:ext uri="{FF2B5EF4-FFF2-40B4-BE49-F238E27FC236}">
                <a16:creationId xmlns:a16="http://schemas.microsoft.com/office/drawing/2014/main" id="{1B9BC479-33B6-E68F-D88F-31E5928CFB13}"/>
              </a:ext>
            </a:extLst>
          </p:cNvPr>
          <p:cNvSpPr txBox="1"/>
          <p:nvPr/>
        </p:nvSpPr>
        <p:spPr>
          <a:xfrm>
            <a:off x="6355510" y="1457290"/>
            <a:ext cx="6310541" cy="3044231"/>
          </a:xfrm>
          <a:prstGeom prst="rect">
            <a:avLst/>
          </a:prstGeom>
          <a:noFill/>
        </p:spPr>
        <p:txBody>
          <a:bodyPr wrap="square" rtlCol="0">
            <a:spAutoFit/>
          </a:bodyPr>
          <a:lstStyle/>
          <a:p>
            <a:pPr>
              <a:lnSpc>
                <a:spcPct val="150000"/>
              </a:lnSpc>
            </a:pPr>
            <a:r>
              <a:rPr lang="zh-CN" altLang="en-US" sz="2000" b="1" dirty="0">
                <a:latin typeface="Microsoft YaHei" panose="020B0503020204020204" pitchFamily="34" charset="-122"/>
                <a:ea typeface="Microsoft YaHei" panose="020B0503020204020204" pitchFamily="34" charset="-122"/>
              </a:rPr>
              <a:t>主要考察</a:t>
            </a:r>
            <a:endParaRPr lang="en-US" altLang="zh-CN" sz="2000" b="1" dirty="0">
              <a:latin typeface="Microsoft YaHei" panose="020B0503020204020204" pitchFamily="34" charset="-122"/>
              <a:ea typeface="Microsoft YaHei" panose="020B0503020204020204" pitchFamily="34" charset="-122"/>
            </a:endParaRPr>
          </a:p>
          <a:p>
            <a:pPr>
              <a:lnSpc>
                <a:spcPct val="150000"/>
              </a:lnSpc>
            </a:pPr>
            <a:endParaRPr lang="zh-CN" altLang="en-US" sz="2000" b="1" dirty="0">
              <a:latin typeface="Microsoft YaHei" panose="020B0503020204020204" pitchFamily="34" charset="-122"/>
              <a:ea typeface="Microsoft YaHei" panose="020B0503020204020204" pitchFamily="34" charset="-122"/>
            </a:endParaRPr>
          </a:p>
          <a:p>
            <a:pPr>
              <a:lnSpc>
                <a:spcPct val="150000"/>
              </a:lnSpc>
              <a:buFont typeface="+mj-lt"/>
              <a:buAutoNum type="arabicPeriod"/>
            </a:pPr>
            <a:r>
              <a:rPr lang="zh-CN" altLang="en-US" b="1" dirty="0">
                <a:latin typeface="Microsoft YaHei" panose="020B0503020204020204" pitchFamily="34" charset="-122"/>
                <a:ea typeface="Microsoft YaHei" panose="020B0503020204020204" pitchFamily="34" charset="-122"/>
              </a:rPr>
              <a:t>线性规划问题建模</a:t>
            </a:r>
          </a:p>
          <a:p>
            <a:pPr>
              <a:lnSpc>
                <a:spcPct val="150000"/>
              </a:lnSpc>
              <a:buFont typeface="+mj-lt"/>
              <a:buAutoNum type="arabicPeriod"/>
            </a:pPr>
            <a:r>
              <a:rPr lang="zh-CN" altLang="en-US" dirty="0">
                <a:latin typeface="Microsoft YaHei" panose="020B0503020204020204" pitchFamily="34" charset="-122"/>
                <a:ea typeface="Microsoft YaHei" panose="020B0503020204020204" pitchFamily="34" charset="-122"/>
              </a:rPr>
              <a:t>标准形转化</a:t>
            </a:r>
          </a:p>
          <a:p>
            <a:pPr>
              <a:lnSpc>
                <a:spcPct val="150000"/>
              </a:lnSpc>
              <a:buFont typeface="+mj-lt"/>
              <a:buAutoNum type="arabicPeriod"/>
            </a:pPr>
            <a:r>
              <a:rPr lang="zh-CN" altLang="en-US" dirty="0">
                <a:latin typeface="Microsoft YaHei" panose="020B0503020204020204" pitchFamily="34" charset="-122"/>
                <a:ea typeface="Microsoft YaHei" panose="020B0503020204020204" pitchFamily="34" charset="-122"/>
              </a:rPr>
              <a:t>对偶线性规划转换</a:t>
            </a:r>
          </a:p>
          <a:p>
            <a:pPr>
              <a:lnSpc>
                <a:spcPct val="150000"/>
              </a:lnSpc>
              <a:buFont typeface="+mj-lt"/>
              <a:buAutoNum type="arabicPeriod"/>
            </a:pPr>
            <a:r>
              <a:rPr lang="zh-CN" altLang="en-US" dirty="0">
                <a:latin typeface="Microsoft YaHei" panose="020B0503020204020204" pitchFamily="34" charset="-122"/>
                <a:ea typeface="Microsoft YaHei" panose="020B0503020204020204" pitchFamily="34" charset="-122"/>
              </a:rPr>
              <a:t>图解法</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整数线性规划</a:t>
            </a:r>
          </a:p>
          <a:p>
            <a:pPr>
              <a:lnSpc>
                <a:spcPct val="150000"/>
              </a:lnSpc>
            </a:pPr>
            <a:endParaRPr kumimoji="1" lang="zh-CN" altLang="en-US" dirty="0">
              <a:latin typeface="Microsoft YaHei" panose="020B0503020204020204" pitchFamily="34" charset="-122"/>
              <a:ea typeface="Microsoft YaHei" panose="020B0503020204020204" pitchFamily="34" charset="-122"/>
            </a:endParaRPr>
          </a:p>
        </p:txBody>
      </p:sp>
      <p:sp>
        <p:nvSpPr>
          <p:cNvPr id="6" name="文本框 5">
            <a:extLst>
              <a:ext uri="{FF2B5EF4-FFF2-40B4-BE49-F238E27FC236}">
                <a16:creationId xmlns:a16="http://schemas.microsoft.com/office/drawing/2014/main" id="{6D242312-D803-50A0-C965-1EBBC07D4FD0}"/>
              </a:ext>
            </a:extLst>
          </p:cNvPr>
          <p:cNvSpPr txBox="1"/>
          <p:nvPr/>
        </p:nvSpPr>
        <p:spPr>
          <a:xfrm>
            <a:off x="2068323" y="1655987"/>
            <a:ext cx="4167267" cy="400110"/>
          </a:xfrm>
          <a:prstGeom prst="rect">
            <a:avLst/>
          </a:prstGeom>
          <a:noFill/>
        </p:spPr>
        <p:txBody>
          <a:bodyPr wrap="square" rtlCol="0">
            <a:spAutoFit/>
          </a:bodyPr>
          <a:lstStyle/>
          <a:p>
            <a:r>
              <a:rPr kumimoji="1" lang="zh-CN" altLang="en-US" sz="2000" b="1" dirty="0">
                <a:latin typeface="Microsoft YaHei" panose="020B0503020204020204" pitchFamily="34" charset="-122"/>
                <a:ea typeface="Microsoft YaHei" panose="020B0503020204020204" pitchFamily="34" charset="-122"/>
              </a:rPr>
              <a:t>约束 </a:t>
            </a:r>
            <a:r>
              <a:rPr kumimoji="1" lang="en-US" altLang="zh-CN" sz="2000" b="1" dirty="0">
                <a:latin typeface="Microsoft YaHei" panose="020B0503020204020204" pitchFamily="34" charset="-122"/>
                <a:ea typeface="Microsoft YaHei" panose="020B0503020204020204" pitchFamily="34" charset="-122"/>
              </a:rPr>
              <a:t>+</a:t>
            </a:r>
            <a:r>
              <a:rPr kumimoji="1" lang="zh-CN" altLang="en-US" sz="2000" b="1" dirty="0">
                <a:latin typeface="Microsoft YaHei" panose="020B0503020204020204" pitchFamily="34" charset="-122"/>
                <a:ea typeface="Microsoft YaHei" panose="020B0503020204020204" pitchFamily="34" charset="-122"/>
              </a:rPr>
              <a:t> 优化</a:t>
            </a:r>
          </a:p>
        </p:txBody>
      </p:sp>
    </p:spTree>
    <p:extLst>
      <p:ext uri="{BB962C8B-B14F-4D97-AF65-F5344CB8AC3E}">
        <p14:creationId xmlns:p14="http://schemas.microsoft.com/office/powerpoint/2010/main" val="66233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D93C-2189-0A35-00B9-1AEA31E34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CAA3E-6F1B-AC49-766B-0C22C956C5A5}"/>
              </a:ext>
            </a:extLst>
          </p:cNvPr>
          <p:cNvSpPr>
            <a:spLocks noGrp="1"/>
          </p:cNvSpPr>
          <p:nvPr>
            <p:ph type="title"/>
          </p:nvPr>
        </p:nvSpPr>
        <p:spPr>
          <a:xfrm>
            <a:off x="869110" y="349647"/>
            <a:ext cx="10972801" cy="615553"/>
          </a:xfrm>
        </p:spPr>
        <p:txBody>
          <a:bodyPr/>
          <a:lstStyle/>
          <a:p>
            <a:r>
              <a:rPr lang="en-US" altLang="zh-CN" dirty="0"/>
              <a:t>5. </a:t>
            </a:r>
            <a:r>
              <a:rPr lang="zh-CN" altLang="en-US" dirty="0"/>
              <a:t>线性规划</a:t>
            </a:r>
          </a:p>
        </p:txBody>
      </p:sp>
      <p:sp>
        <p:nvSpPr>
          <p:cNvPr id="17" name="文本框 16">
            <a:extLst>
              <a:ext uri="{FF2B5EF4-FFF2-40B4-BE49-F238E27FC236}">
                <a16:creationId xmlns:a16="http://schemas.microsoft.com/office/drawing/2014/main" id="{0B5CFEE6-4987-D8CC-110D-D455661B5F3A}"/>
              </a:ext>
            </a:extLst>
          </p:cNvPr>
          <p:cNvSpPr txBox="1"/>
          <p:nvPr/>
        </p:nvSpPr>
        <p:spPr>
          <a:xfrm>
            <a:off x="9210842" y="1448173"/>
            <a:ext cx="3199307" cy="400110"/>
          </a:xfrm>
          <a:prstGeom prst="rect">
            <a:avLst/>
          </a:prstGeom>
          <a:noFill/>
        </p:spPr>
        <p:txBody>
          <a:bodyPr wrap="square" rtlCol="0">
            <a:spAutoFit/>
          </a:bodyPr>
          <a:lstStyle/>
          <a:p>
            <a:r>
              <a:rPr kumimoji="1" lang="zh-CN" altLang="en-US" sz="2000" b="1" dirty="0">
                <a:solidFill>
                  <a:schemeClr val="bg1"/>
                </a:solidFill>
                <a:latin typeface="Microsoft YaHei" panose="020B0503020204020204" pitchFamily="34" charset="-122"/>
                <a:ea typeface="Microsoft YaHei" panose="020B0503020204020204" pitchFamily="34" charset="-122"/>
              </a:rPr>
              <a:t>下界证明方法</a:t>
            </a:r>
          </a:p>
        </p:txBody>
      </p:sp>
      <p:pic>
        <p:nvPicPr>
          <p:cNvPr id="4" name="图片 3">
            <a:extLst>
              <a:ext uri="{FF2B5EF4-FFF2-40B4-BE49-F238E27FC236}">
                <a16:creationId xmlns:a16="http://schemas.microsoft.com/office/drawing/2014/main" id="{6DA8B1BA-1948-E305-0A45-5EC03DAAB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96" y="1648228"/>
            <a:ext cx="10133713" cy="1148760"/>
          </a:xfrm>
          <a:prstGeom prst="rect">
            <a:avLst/>
          </a:prstGeom>
        </p:spPr>
      </p:pic>
      <p:pic>
        <p:nvPicPr>
          <p:cNvPr id="6" name="图片 5">
            <a:extLst>
              <a:ext uri="{FF2B5EF4-FFF2-40B4-BE49-F238E27FC236}">
                <a16:creationId xmlns:a16="http://schemas.microsoft.com/office/drawing/2014/main" id="{D3375AD5-D4D5-D5BF-89C3-77B559C4C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120561"/>
            <a:ext cx="7772400" cy="1610170"/>
          </a:xfrm>
          <a:prstGeom prst="rect">
            <a:avLst/>
          </a:prstGeom>
        </p:spPr>
      </p:pic>
      <p:sp>
        <p:nvSpPr>
          <p:cNvPr id="8" name="文本框 7">
            <a:extLst>
              <a:ext uri="{FF2B5EF4-FFF2-40B4-BE49-F238E27FC236}">
                <a16:creationId xmlns:a16="http://schemas.microsoft.com/office/drawing/2014/main" id="{5E98CFED-7B3B-DBDC-127E-95D5E49AFBED}"/>
              </a:ext>
            </a:extLst>
          </p:cNvPr>
          <p:cNvSpPr txBox="1"/>
          <p:nvPr/>
        </p:nvSpPr>
        <p:spPr>
          <a:xfrm>
            <a:off x="1102659" y="3160059"/>
            <a:ext cx="3926541" cy="369332"/>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引入控制变量</a:t>
            </a:r>
          </a:p>
        </p:txBody>
      </p:sp>
    </p:spTree>
    <p:extLst>
      <p:ext uri="{BB962C8B-B14F-4D97-AF65-F5344CB8AC3E}">
        <p14:creationId xmlns:p14="http://schemas.microsoft.com/office/powerpoint/2010/main" val="3219527473"/>
      </p:ext>
    </p:extLst>
  </p:cSld>
  <p:clrMapOvr>
    <a:masterClrMapping/>
  </p:clrMapOvr>
</p:sld>
</file>

<file path=ppt/theme/theme1.xml><?xml version="1.0" encoding="utf-8"?>
<a:theme xmlns:a="http://schemas.openxmlformats.org/drawingml/2006/main" name="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20204" pitchFamily="34" charset="0"/>
            <a:ea typeface="微软雅黑" panose="020B0503020204020204" pitchFamily="34" charset="-122"/>
            <a:cs typeface="+mn-ea"/>
            <a:sym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4">
                <a:lumMod val="60000"/>
                <a:lumOff val="40000"/>
              </a:schemeClr>
            </a:gs>
            <a:gs pos="100000">
              <a:schemeClr val="bg1">
                <a:lumMod val="95000"/>
              </a:schemeClr>
            </a:gs>
          </a:gsLst>
          <a:lin ang="5400000" scaled="1"/>
        </a:gradFill>
        <a:ln>
          <a:noFill/>
        </a:ln>
      </a:spPr>
      <a:bodyPr wrap="square" anchor="ctr">
        <a:spAutoFit/>
      </a:bodyPr>
      <a:lstStyle>
        <a:defPPr algn="ctr">
          <a:defRPr kern="0" dirty="0">
            <a:solidFill>
              <a:schemeClr val="tx1">
                <a:lumMod val="95000"/>
                <a:lumOff val="5000"/>
              </a:schemeClr>
            </a:solidFill>
            <a:latin typeface="微软雅黑" panose="020B0503020204020204" pitchFamily="34" charset="-122"/>
            <a:ea typeface="微软雅黑" panose="020B0503020204020204" pitchFamily="34" charset="-122"/>
            <a:sym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26976</TotalTime>
  <Words>2684</Words>
  <Application>Microsoft Macintosh PowerPoint</Application>
  <PresentationFormat>宽屏</PresentationFormat>
  <Paragraphs>386</Paragraphs>
  <Slides>34</Slides>
  <Notes>32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34</vt:i4>
      </vt:variant>
    </vt:vector>
  </HeadingPairs>
  <TitlesOfParts>
    <vt:vector size="43" baseType="lpstr">
      <vt:lpstr>等线</vt:lpstr>
      <vt:lpstr>Microsoft YaHei</vt:lpstr>
      <vt:lpstr>Microsoft YaHei</vt:lpstr>
      <vt:lpstr>Arial</vt:lpstr>
      <vt:lpstr>Calibri</vt:lpstr>
      <vt:lpstr>Cambria Math</vt:lpstr>
      <vt:lpstr>Wingdings</vt:lpstr>
      <vt:lpstr>自定义设计方案</vt:lpstr>
      <vt:lpstr>3_Office 主题</vt:lpstr>
      <vt:lpstr>PowerPoint 演示文稿</vt:lpstr>
      <vt:lpstr>CONTENTS</vt:lpstr>
      <vt:lpstr>0. 数学基础</vt:lpstr>
      <vt:lpstr>1. 分治法</vt:lpstr>
      <vt:lpstr>2. 动态规划</vt:lpstr>
      <vt:lpstr>3. 贪心法</vt:lpstr>
      <vt:lpstr>4. 回溯</vt:lpstr>
      <vt:lpstr>5. 线性规划</vt:lpstr>
      <vt:lpstr>5. 线性规划</vt:lpstr>
      <vt:lpstr>5. 线性规划</vt:lpstr>
      <vt:lpstr>6. 网络流</vt:lpstr>
      <vt:lpstr>7. 网络流</vt:lpstr>
      <vt:lpstr>8. 网络流</vt:lpstr>
      <vt:lpstr>PowerPoint 演示文稿</vt:lpstr>
      <vt:lpstr>9. 平摊分析</vt:lpstr>
      <vt:lpstr>9. 平摊分析</vt:lpstr>
      <vt:lpstr>10. 问题复杂度理论</vt:lpstr>
      <vt:lpstr>PowerPoint 演示文稿</vt:lpstr>
      <vt:lpstr>11. NP完全性</vt:lpstr>
      <vt:lpstr>11. NP完全性</vt:lpstr>
      <vt:lpstr>12. 近似算法</vt:lpstr>
      <vt:lpstr>12. 近似算法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wenhao chen</cp:lastModifiedBy>
  <cp:revision>857</cp:revision>
  <dcterms:created xsi:type="dcterms:W3CDTF">2021-12-08T04:57:56Z</dcterms:created>
  <dcterms:modified xsi:type="dcterms:W3CDTF">2025-06-05T03:39:12Z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32E863292F0B4DD78A6F98056974D188</vt:lpwstr>
  </property>
  <property fmtid="{D5CDD505-2E9C-101B-9397-08002B2CF9AE}" pid="3" name="KSOProductBuildVer">
    <vt:lpwstr>2052-3.9.1.6204</vt:lpwstr>
  </property>
</Properties>
</file>