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56" r:id="rId2"/>
    <p:sldId id="257" r:id="rId3"/>
    <p:sldId id="259" r:id="rId4"/>
    <p:sldId id="260" r:id="rId5"/>
    <p:sldId id="269" r:id="rId6"/>
    <p:sldId id="262" r:id="rId7"/>
    <p:sldId id="265" r:id="rId8"/>
    <p:sldId id="266" r:id="rId9"/>
    <p:sldId id="270" r:id="rId10"/>
    <p:sldId id="271" r:id="rId11"/>
    <p:sldId id="267" r:id="rId12"/>
  </p:sldIdLst>
  <p:sldSz cx="12192000" cy="6858000"/>
  <p:notesSz cx="6858000" cy="9144000"/>
  <p:embeddedFontLst>
    <p:embeddedFont>
      <p:font typeface="OPPOSans H" panose="02010600030101010101" charset="-122"/>
      <p:regular r:id="rId14"/>
    </p:embeddedFont>
    <p:embeddedFont>
      <p:font typeface="Source Han Sans" panose="02010600030101010101" charset="-122"/>
      <p:regular r:id="rId15"/>
    </p:embeddedFont>
    <p:embeddedFont>
      <p:font typeface="Source Han Sans CN Bold" panose="02010600030101010101" charset="-122"/>
      <p:regular r:id="rId16"/>
    </p:embeddedFont>
    <p:embeddedFont>
      <p:font typeface="Source Han Serif SC Bold" panose="02010600030101010101" charset="-122"/>
      <p:regular r:id="rId17"/>
    </p:embeddedFont>
    <p:embeddedFont>
      <p:font typeface="Cambria Math" panose="02040503050406030204" pitchFamily="18" charset="0"/>
      <p:regular r:id="rId18"/>
    </p:embeddedFont>
    <p:embeddedFont>
      <p:font typeface="Segoe UI Black" panose="020B0A02040204020203" pitchFamily="34" charset="0"/>
      <p:bold r:id="rId19"/>
      <p:boldItalic r:id="rId20"/>
    </p:embeddedFont>
    <p:embeddedFont>
      <p:font typeface="等线" panose="02010600030101010101" pitchFamily="2" charset="-122"/>
      <p:regular r:id="rId21"/>
      <p:bold r:id="rId22"/>
    </p:embeddedFont>
    <p:embeddedFont>
      <p:font typeface="黑体" panose="02010609060101010101" pitchFamily="49" charset="-122"/>
      <p:regular r:id="rId2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44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D23A2-11E4-40C5-8C14-CF5181527171}" type="datetimeFigureOut">
              <a:rPr lang="zh-CN" altLang="en-US" smtClean="0"/>
              <a:t>2025/5/22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9CDA96-32C3-4513-B708-CD01BFECBF01}" type="slidenum">
              <a:rPr lang="zh-CN" altLang="en-US" smtClean="0"/>
              <a:t>‹#›</a:t>
            </a:fld>
            <a:endParaRPr lang="zh-CN" altLang="en-US"/>
          </a:p>
        </p:txBody>
      </p:sp>
    </p:spTree>
    <p:extLst>
      <p:ext uri="{BB962C8B-B14F-4D97-AF65-F5344CB8AC3E}">
        <p14:creationId xmlns:p14="http://schemas.microsoft.com/office/powerpoint/2010/main" val="701797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D9CDA96-32C3-4513-B708-CD01BFECBF01}" type="slidenum">
              <a:rPr lang="zh-CN" altLang="en-US" smtClean="0"/>
              <a:t>3</a:t>
            </a:fld>
            <a:endParaRPr lang="zh-CN" altLang="en-US"/>
          </a:p>
        </p:txBody>
      </p:sp>
    </p:spTree>
    <p:extLst>
      <p:ext uri="{BB962C8B-B14F-4D97-AF65-F5344CB8AC3E}">
        <p14:creationId xmlns:p14="http://schemas.microsoft.com/office/powerpoint/2010/main" val="715265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blip>
          <a:srcRect/>
          <a:stretch>
            <a:fillRect/>
          </a:stretch>
        </p:blipFill>
        <p:spPr>
          <a:xfrm flipH="1">
            <a:off x="0" y="0"/>
            <a:ext cx="12192000" cy="6858000"/>
          </a:xfrm>
          <a:prstGeom prst="rect">
            <a:avLst/>
          </a:prstGeom>
          <a:noFill/>
          <a:ln>
            <a:noFill/>
          </a:ln>
        </p:spPr>
      </p:pic>
      <p:pic>
        <p:nvPicPr>
          <p:cNvPr id="3" name="图片 2"/>
          <p:cNvPicPr>
            <a:picLocks noChangeAspect="1"/>
          </p:cNvPicPr>
          <p:nvPr/>
        </p:nvPicPr>
        <p:blipFill>
          <a:blip r:embed="rId3">
            <a:alphaModFix/>
          </a:blip>
          <a:srcRect l="723" t="51896" r="2290" b="1250"/>
          <a:stretch>
            <a:fillRect/>
          </a:stretch>
        </p:blipFill>
        <p:spPr>
          <a:xfrm>
            <a:off x="0" y="1312514"/>
            <a:ext cx="12192000" cy="4189219"/>
          </a:xfrm>
          <a:custGeom>
            <a:avLst/>
            <a:gdLst>
              <a:gd name="connsiteX0" fmla="*/ 1964508 w 8610319"/>
              <a:gd name="connsiteY0" fmla="*/ 1260588 h 5590540"/>
              <a:gd name="connsiteX1" fmla="*/ 1964508 w 8610319"/>
              <a:gd name="connsiteY1" fmla="*/ 1260589 h 5590540"/>
              <a:gd name="connsiteX2" fmla="*/ 7344228 w 8610319"/>
              <a:gd name="connsiteY2" fmla="*/ 1260589 h 5590540"/>
              <a:gd name="connsiteX3" fmla="*/ 7344228 w 8610319"/>
              <a:gd name="connsiteY3" fmla="*/ 1260588 h 5590540"/>
              <a:gd name="connsiteX4" fmla="*/ 0 w 8610319"/>
              <a:gd name="connsiteY4" fmla="*/ 0 h 5590540"/>
              <a:gd name="connsiteX5" fmla="*/ 8610319 w 8610319"/>
              <a:gd name="connsiteY5" fmla="*/ 0 h 5590540"/>
              <a:gd name="connsiteX6" fmla="*/ 8610319 w 8610319"/>
              <a:gd name="connsiteY6" fmla="*/ 5590540 h 5590540"/>
              <a:gd name="connsiteX7" fmla="*/ 0 w 8610319"/>
              <a:gd name="connsiteY7" fmla="*/ 5590540 h 5590540"/>
            </a:gdLst>
            <a:ahLst/>
            <a:cxnLst/>
            <a:rect l="l" t="t" r="r" b="b"/>
            <a:pathLst>
              <a:path w="8610319" h="5590540">
                <a:moveTo>
                  <a:pt x="1964508" y="1260588"/>
                </a:moveTo>
                <a:lnTo>
                  <a:pt x="1964508" y="1260589"/>
                </a:lnTo>
                <a:lnTo>
                  <a:pt x="7344228" y="1260589"/>
                </a:lnTo>
                <a:lnTo>
                  <a:pt x="7344228" y="1260588"/>
                </a:lnTo>
                <a:close/>
                <a:moveTo>
                  <a:pt x="0" y="0"/>
                </a:moveTo>
                <a:lnTo>
                  <a:pt x="8610319" y="0"/>
                </a:lnTo>
                <a:lnTo>
                  <a:pt x="8610319" y="5590540"/>
                </a:lnTo>
                <a:lnTo>
                  <a:pt x="0" y="5590540"/>
                </a:lnTo>
                <a:close/>
              </a:path>
            </a:pathLst>
          </a:custGeom>
          <a:noFill/>
          <a:ln>
            <a:noFill/>
          </a:ln>
        </p:spPr>
      </p:pic>
      <p:sp>
        <p:nvSpPr>
          <p:cNvPr id="4" name="标题 1"/>
          <p:cNvSpPr txBox="1"/>
          <p:nvPr/>
        </p:nvSpPr>
        <p:spPr>
          <a:xfrm>
            <a:off x="-1" y="1246317"/>
            <a:ext cx="12192001" cy="4321611"/>
          </a:xfrm>
          <a:prstGeom prst="rect">
            <a:avLst/>
          </a:prstGeom>
          <a:solidFill>
            <a:schemeClr val="accent1">
              <a:alpha val="92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50831" y="1706919"/>
            <a:ext cx="7690338" cy="3408396"/>
          </a:xfrm>
          <a:prstGeom prst="rect">
            <a:avLst/>
          </a:prstGeom>
          <a:noFill/>
          <a:ln>
            <a:noFill/>
          </a:ln>
        </p:spPr>
        <p:txBody>
          <a:bodyPr vert="horz" wrap="square" lIns="0" tIns="0" rIns="0" bIns="0" rtlCol="0" anchor="ctr"/>
          <a:lstStyle/>
          <a:p>
            <a:pPr algn="ctr">
              <a:lnSpc>
                <a:spcPct val="130000"/>
              </a:lnSpc>
            </a:pPr>
            <a:r>
              <a:rPr kumimoji="1" lang="en-US" altLang="zh-CN" sz="5900" dirty="0">
                <a:ln w="12700">
                  <a:noFill/>
                </a:ln>
                <a:solidFill>
                  <a:srgbClr val="FFFFFF">
                    <a:alpha val="100000"/>
                  </a:srgbClr>
                </a:solidFill>
                <a:latin typeface="Source Han Serif SC Bold"/>
                <a:ea typeface="Source Han Serif SC Bold"/>
                <a:cs typeface="Source Han Serif SC Bold"/>
              </a:rPr>
              <a:t>	近似算法的应用</a:t>
            </a:r>
            <a:r>
              <a:rPr kumimoji="1" lang="zh-CN" altLang="en-US" sz="5900" dirty="0">
                <a:ln w="12700">
                  <a:noFill/>
                </a:ln>
                <a:solidFill>
                  <a:srgbClr val="FFFFFF">
                    <a:alpha val="100000"/>
                  </a:srgbClr>
                </a:solidFill>
                <a:latin typeface="Source Han Serif SC Bold"/>
                <a:ea typeface="Source Han Serif SC Bold"/>
                <a:cs typeface="Source Han Serif SC Bold"/>
              </a:rPr>
              <a:t>：</a:t>
            </a:r>
            <a:endParaRPr kumimoji="1" lang="en-US" altLang="zh-CN" sz="5900" dirty="0">
              <a:ln w="12700">
                <a:noFill/>
              </a:ln>
              <a:solidFill>
                <a:srgbClr val="FFFFFF">
                  <a:alpha val="100000"/>
                </a:srgbClr>
              </a:solidFill>
              <a:latin typeface="Source Han Serif SC Bold"/>
              <a:ea typeface="Source Han Serif SC Bold"/>
              <a:cs typeface="Source Han Serif SC Bold"/>
            </a:endParaRPr>
          </a:p>
          <a:p>
            <a:pPr algn="ctr">
              <a:lnSpc>
                <a:spcPct val="130000"/>
              </a:lnSpc>
            </a:pPr>
            <a:r>
              <a:rPr kumimoji="1" lang="zh-CN" altLang="en-US" sz="3600" dirty="0">
                <a:ln w="12700">
                  <a:noFill/>
                </a:ln>
                <a:solidFill>
                  <a:srgbClr val="FFFFFF">
                    <a:alpha val="100000"/>
                  </a:srgbClr>
                </a:solidFill>
                <a:latin typeface="Source Han Serif SC Bold"/>
                <a:ea typeface="Source Han Serif SC Bold"/>
              </a:rPr>
              <a:t>多机调度问题、货郎问题</a:t>
            </a:r>
            <a:endParaRPr kumimoji="1" lang="zh-CN" altLang="en-US" sz="3600" dirty="0"/>
          </a:p>
        </p:txBody>
      </p:sp>
      <p:sp>
        <p:nvSpPr>
          <p:cNvPr id="6" name="标题 1"/>
          <p:cNvSpPr txBox="1"/>
          <p:nvPr/>
        </p:nvSpPr>
        <p:spPr>
          <a:xfrm>
            <a:off x="-633046" y="1339288"/>
            <a:ext cx="13270523" cy="45719"/>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96297" y="5437227"/>
            <a:ext cx="13270523" cy="45719"/>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19154983">
            <a:off x="5755393" y="418009"/>
            <a:ext cx="681213" cy="689280"/>
          </a:xfrm>
          <a:custGeom>
            <a:avLst/>
            <a:gdLst>
              <a:gd name="connsiteX0" fmla="*/ 579459 w 4032510"/>
              <a:gd name="connsiteY0" fmla="*/ 3167164 h 4080267"/>
              <a:gd name="connsiteX1" fmla="*/ 520912 w 4032510"/>
              <a:gd name="connsiteY1" fmla="*/ 3216790 h 4080267"/>
              <a:gd name="connsiteX2" fmla="*/ 538937 w 4032510"/>
              <a:gd name="connsiteY2" fmla="*/ 3238056 h 4080267"/>
              <a:gd name="connsiteX3" fmla="*/ 568549 w 4032510"/>
              <a:gd name="connsiteY3" fmla="*/ 3255027 h 4080267"/>
              <a:gd name="connsiteX4" fmla="*/ 598513 w 4032510"/>
              <a:gd name="connsiteY4" fmla="*/ 3245532 h 4080267"/>
              <a:gd name="connsiteX5" fmla="*/ 598152 w 4032510"/>
              <a:gd name="connsiteY5" fmla="*/ 3189218 h 4080267"/>
              <a:gd name="connsiteX6" fmla="*/ 1198841 w 4032510"/>
              <a:gd name="connsiteY6" fmla="*/ 3685964 h 4080267"/>
              <a:gd name="connsiteX7" fmla="*/ 1175937 w 4032510"/>
              <a:gd name="connsiteY7" fmla="*/ 3666920 h 4080267"/>
              <a:gd name="connsiteX8" fmla="*/ 1117887 w 4032510"/>
              <a:gd name="connsiteY8" fmla="*/ 3664084 h 4080267"/>
              <a:gd name="connsiteX9" fmla="*/ 1070784 w 4032510"/>
              <a:gd name="connsiteY9" fmla="*/ 3711721 h 4080267"/>
              <a:gd name="connsiteX10" fmla="*/ 1057455 w 4032510"/>
              <a:gd name="connsiteY10" fmla="*/ 3776661 h 4080267"/>
              <a:gd name="connsiteX11" fmla="*/ 1091264 w 4032510"/>
              <a:gd name="connsiteY11" fmla="*/ 3822640 h 4080267"/>
              <a:gd name="connsiteX12" fmla="*/ 1148257 w 4032510"/>
              <a:gd name="connsiteY12" fmla="*/ 3826180 h 4080267"/>
              <a:gd name="connsiteX13" fmla="*/ 1194545 w 4032510"/>
              <a:gd name="connsiteY13" fmla="*/ 3778791 h 4080267"/>
              <a:gd name="connsiteX14" fmla="*/ 1209533 w 4032510"/>
              <a:gd name="connsiteY14" fmla="*/ 3712201 h 4080267"/>
              <a:gd name="connsiteX15" fmla="*/ 1198841 w 4032510"/>
              <a:gd name="connsiteY15" fmla="*/ 3685964 h 4080267"/>
              <a:gd name="connsiteX16" fmla="*/ 989466 w 4032510"/>
              <a:gd name="connsiteY16" fmla="*/ 3496720 h 4080267"/>
              <a:gd name="connsiteX17" fmla="*/ 861794 w 4032510"/>
              <a:gd name="connsiteY17" fmla="*/ 3676000 h 4080267"/>
              <a:gd name="connsiteX18" fmla="*/ 942952 w 4032510"/>
              <a:gd name="connsiteY18" fmla="*/ 3733797 h 4080267"/>
              <a:gd name="connsiteX19" fmla="*/ 916001 w 4032510"/>
              <a:gd name="connsiteY19" fmla="*/ 3771643 h 4080267"/>
              <a:gd name="connsiteX20" fmla="*/ 788585 w 4032510"/>
              <a:gd name="connsiteY20" fmla="*/ 3680905 h 4080267"/>
              <a:gd name="connsiteX21" fmla="*/ 943209 w 4032510"/>
              <a:gd name="connsiteY21" fmla="*/ 3463779 h 4080267"/>
              <a:gd name="connsiteX22" fmla="*/ 575688 w 4032510"/>
              <a:gd name="connsiteY22" fmla="*/ 3095916 h 4080267"/>
              <a:gd name="connsiteX23" fmla="*/ 636107 w 4032510"/>
              <a:gd name="connsiteY23" fmla="*/ 3167197 h 4080267"/>
              <a:gd name="connsiteX24" fmla="*/ 642506 w 4032510"/>
              <a:gd name="connsiteY24" fmla="*/ 3286521 h 4080267"/>
              <a:gd name="connsiteX25" fmla="*/ 596639 w 4032510"/>
              <a:gd name="connsiteY25" fmla="*/ 3304532 h 4080267"/>
              <a:gd name="connsiteX26" fmla="*/ 547449 w 4032510"/>
              <a:gd name="connsiteY26" fmla="*/ 3288816 h 4080267"/>
              <a:gd name="connsiteX27" fmla="*/ 546924 w 4032510"/>
              <a:gd name="connsiteY27" fmla="*/ 3289261 h 4080267"/>
              <a:gd name="connsiteX28" fmla="*/ 542315 w 4032510"/>
              <a:gd name="connsiteY28" fmla="*/ 3346631 h 4080267"/>
              <a:gd name="connsiteX29" fmla="*/ 514552 w 4032510"/>
              <a:gd name="connsiteY29" fmla="*/ 3436034 h 4080267"/>
              <a:gd name="connsiteX30" fmla="*/ 472270 w 4032510"/>
              <a:gd name="connsiteY30" fmla="*/ 3386151 h 4080267"/>
              <a:gd name="connsiteX31" fmla="*/ 498134 w 4032510"/>
              <a:gd name="connsiteY31" fmla="*/ 3309412 h 4080267"/>
              <a:gd name="connsiteX32" fmla="*/ 505582 w 4032510"/>
              <a:gd name="connsiteY32" fmla="*/ 3275352 h 4080267"/>
              <a:gd name="connsiteX33" fmla="*/ 498959 w 4032510"/>
              <a:gd name="connsiteY33" fmla="*/ 3257956 h 4080267"/>
              <a:gd name="connsiteX34" fmla="*/ 487832 w 4032510"/>
              <a:gd name="connsiteY34" fmla="*/ 3244829 h 4080267"/>
              <a:gd name="connsiteX35" fmla="*/ 409070 w 4032510"/>
              <a:gd name="connsiteY35" fmla="*/ 3311590 h 4080267"/>
              <a:gd name="connsiteX36" fmla="*/ 372351 w 4032510"/>
              <a:gd name="connsiteY36" fmla="*/ 3268271 h 4080267"/>
              <a:gd name="connsiteX37" fmla="*/ 1241629 w 4032510"/>
              <a:gd name="connsiteY37" fmla="*/ 3656913 h 4080267"/>
              <a:gd name="connsiteX38" fmla="*/ 1263899 w 4032510"/>
              <a:gd name="connsiteY38" fmla="*/ 3701085 h 4080267"/>
              <a:gd name="connsiteX39" fmla="*/ 1248718 w 4032510"/>
              <a:gd name="connsiteY39" fmla="*/ 3803737 h 4080267"/>
              <a:gd name="connsiteX40" fmla="*/ 1169227 w 4032510"/>
              <a:gd name="connsiteY40" fmla="*/ 3875949 h 4080267"/>
              <a:gd name="connsiteX41" fmla="*/ 1067221 w 4032510"/>
              <a:gd name="connsiteY41" fmla="*/ 3865596 h 4080267"/>
              <a:gd name="connsiteX42" fmla="*/ 1002720 w 4032510"/>
              <a:gd name="connsiteY42" fmla="*/ 3788652 h 4080267"/>
              <a:gd name="connsiteX43" fmla="*/ 1016622 w 4032510"/>
              <a:gd name="connsiteY43" fmla="*/ 3686390 h 4080267"/>
              <a:gd name="connsiteX44" fmla="*/ 1096819 w 4032510"/>
              <a:gd name="connsiteY44" fmla="*/ 3613581 h 4080267"/>
              <a:gd name="connsiteX45" fmla="*/ 1200586 w 4032510"/>
              <a:gd name="connsiteY45" fmla="*/ 3624287 h 4080267"/>
              <a:gd name="connsiteX46" fmla="*/ 1241629 w 4032510"/>
              <a:gd name="connsiteY46" fmla="*/ 3656913 h 4080267"/>
              <a:gd name="connsiteX47" fmla="*/ 423042 w 4032510"/>
              <a:gd name="connsiteY47" fmla="*/ 2858602 h 4080267"/>
              <a:gd name="connsiteX48" fmla="*/ 453250 w 4032510"/>
              <a:gd name="connsiteY48" fmla="*/ 2906891 h 4080267"/>
              <a:gd name="connsiteX49" fmla="*/ 321515 w 4032510"/>
              <a:gd name="connsiteY49" fmla="*/ 2989304 h 4080267"/>
              <a:gd name="connsiteX50" fmla="*/ 292893 w 4032510"/>
              <a:gd name="connsiteY50" fmla="*/ 3069119 h 4080267"/>
              <a:gd name="connsiteX51" fmla="*/ 374688 w 4032510"/>
              <a:gd name="connsiteY51" fmla="*/ 3078843 h 4080267"/>
              <a:gd name="connsiteX52" fmla="*/ 508466 w 4032510"/>
              <a:gd name="connsiteY52" fmla="*/ 2995152 h 4080267"/>
              <a:gd name="connsiteX53" fmla="*/ 538584 w 4032510"/>
              <a:gd name="connsiteY53" fmla="*/ 3043295 h 4080267"/>
              <a:gd name="connsiteX54" fmla="*/ 409766 w 4032510"/>
              <a:gd name="connsiteY54" fmla="*/ 3123883 h 4080267"/>
              <a:gd name="connsiteX55" fmla="*/ 249891 w 4032510"/>
              <a:gd name="connsiteY55" fmla="*/ 3093179 h 4080267"/>
              <a:gd name="connsiteX56" fmla="*/ 291598 w 4032510"/>
              <a:gd name="connsiteY56" fmla="*/ 2940833 h 4080267"/>
              <a:gd name="connsiteX57" fmla="*/ 1540860 w 4032510"/>
              <a:gd name="connsiteY57" fmla="*/ 3779861 h 4080267"/>
              <a:gd name="connsiteX58" fmla="*/ 1523311 w 4032510"/>
              <a:gd name="connsiteY58" fmla="*/ 3830784 h 4080267"/>
              <a:gd name="connsiteX59" fmla="*/ 1457614 w 4032510"/>
              <a:gd name="connsiteY59" fmla="*/ 3789032 h 4080267"/>
              <a:gd name="connsiteX60" fmla="*/ 1390370 w 4032510"/>
              <a:gd name="connsiteY60" fmla="*/ 3792433 h 4080267"/>
              <a:gd name="connsiteX61" fmla="*/ 1346170 w 4032510"/>
              <a:gd name="connsiteY61" fmla="*/ 3847276 h 4080267"/>
              <a:gd name="connsiteX62" fmla="*/ 1345339 w 4032510"/>
              <a:gd name="connsiteY62" fmla="*/ 3915973 h 4080267"/>
              <a:gd name="connsiteX63" fmla="*/ 1393436 w 4032510"/>
              <a:gd name="connsiteY63" fmla="*/ 3957302 h 4080267"/>
              <a:gd name="connsiteX64" fmla="*/ 1430007 w 4032510"/>
              <a:gd name="connsiteY64" fmla="*/ 3962624 h 4080267"/>
              <a:gd name="connsiteX65" fmla="*/ 1447837 w 4032510"/>
              <a:gd name="connsiteY65" fmla="*/ 3910888 h 4080267"/>
              <a:gd name="connsiteX66" fmla="*/ 1396914 w 4032510"/>
              <a:gd name="connsiteY66" fmla="*/ 3893339 h 4080267"/>
              <a:gd name="connsiteX67" fmla="*/ 1411771 w 4032510"/>
              <a:gd name="connsiteY67" fmla="*/ 3850226 h 4080267"/>
              <a:gd name="connsiteX68" fmla="*/ 1516382 w 4032510"/>
              <a:gd name="connsiteY68" fmla="*/ 3886277 h 4080267"/>
              <a:gd name="connsiteX69" fmla="*/ 1473211 w 4032510"/>
              <a:gd name="connsiteY69" fmla="*/ 4011550 h 4080267"/>
              <a:gd name="connsiteX70" fmla="*/ 1375084 w 4032510"/>
              <a:gd name="connsiteY70" fmla="*/ 4001578 h 4080267"/>
              <a:gd name="connsiteX71" fmla="*/ 1291733 w 4032510"/>
              <a:gd name="connsiteY71" fmla="*/ 3934995 h 4080267"/>
              <a:gd name="connsiteX72" fmla="*/ 1288819 w 4032510"/>
              <a:gd name="connsiteY72" fmla="*/ 3830424 h 4080267"/>
              <a:gd name="connsiteX73" fmla="*/ 1360521 w 4032510"/>
              <a:gd name="connsiteY73" fmla="*/ 3746744 h 4080267"/>
              <a:gd name="connsiteX74" fmla="*/ 1474339 w 4032510"/>
              <a:gd name="connsiteY74" fmla="*/ 3744195 h 4080267"/>
              <a:gd name="connsiteX75" fmla="*/ 1540860 w 4032510"/>
              <a:gd name="connsiteY75" fmla="*/ 3779861 h 4080267"/>
              <a:gd name="connsiteX76" fmla="*/ 297682 w 4032510"/>
              <a:gd name="connsiteY76" fmla="*/ 2697485 h 4080267"/>
              <a:gd name="connsiteX77" fmla="*/ 271780 w 4032510"/>
              <a:gd name="connsiteY77" fmla="*/ 2683651 h 4080267"/>
              <a:gd name="connsiteX78" fmla="*/ 205153 w 4032510"/>
              <a:gd name="connsiteY78" fmla="*/ 2690642 h 4080267"/>
              <a:gd name="connsiteX79" fmla="*/ 153683 w 4032510"/>
              <a:gd name="connsiteY79" fmla="*/ 2732424 h 4080267"/>
              <a:gd name="connsiteX80" fmla="*/ 150690 w 4032510"/>
              <a:gd name="connsiteY80" fmla="*/ 2789417 h 4080267"/>
              <a:gd name="connsiteX81" fmla="*/ 192529 w 4032510"/>
              <a:gd name="connsiteY81" fmla="*/ 2828278 h 4080267"/>
              <a:gd name="connsiteX82" fmla="*/ 258368 w 4032510"/>
              <a:gd name="connsiteY82" fmla="*/ 2820963 h 4080267"/>
              <a:gd name="connsiteX83" fmla="*/ 312168 w 4032510"/>
              <a:gd name="connsiteY83" fmla="*/ 2778957 h 4080267"/>
              <a:gd name="connsiteX84" fmla="*/ 314882 w 4032510"/>
              <a:gd name="connsiteY84" fmla="*/ 2722639 h 4080267"/>
              <a:gd name="connsiteX85" fmla="*/ 297682 w 4032510"/>
              <a:gd name="connsiteY85" fmla="*/ 2697485 h 4080267"/>
              <a:gd name="connsiteX86" fmla="*/ 331045 w 4032510"/>
              <a:gd name="connsiteY86" fmla="*/ 2659059 h 4080267"/>
              <a:gd name="connsiteX87" fmla="*/ 360970 w 4032510"/>
              <a:gd name="connsiteY87" fmla="*/ 2705288 h 4080267"/>
              <a:gd name="connsiteX88" fmla="*/ 361264 w 4032510"/>
              <a:gd name="connsiteY88" fmla="*/ 2804817 h 4080267"/>
              <a:gd name="connsiteX89" fmla="*/ 284457 w 4032510"/>
              <a:gd name="connsiteY89" fmla="*/ 2874594 h 4080267"/>
              <a:gd name="connsiteX90" fmla="*/ 177205 w 4032510"/>
              <a:gd name="connsiteY90" fmla="*/ 2880065 h 4080267"/>
              <a:gd name="connsiteX91" fmla="*/ 104867 w 4032510"/>
              <a:gd name="connsiteY91" fmla="*/ 2807403 h 4080267"/>
              <a:gd name="connsiteX92" fmla="*/ 103747 w 4032510"/>
              <a:gd name="connsiteY92" fmla="*/ 2707007 h 4080267"/>
              <a:gd name="connsiteX93" fmla="*/ 179315 w 4032510"/>
              <a:gd name="connsiteY93" fmla="*/ 2636720 h 4080267"/>
              <a:gd name="connsiteX94" fmla="*/ 287493 w 4032510"/>
              <a:gd name="connsiteY94" fmla="*/ 2631236 h 4080267"/>
              <a:gd name="connsiteX95" fmla="*/ 331045 w 4032510"/>
              <a:gd name="connsiteY95" fmla="*/ 2659059 h 4080267"/>
              <a:gd name="connsiteX96" fmla="*/ 1733720 w 4032510"/>
              <a:gd name="connsiteY96" fmla="*/ 3865745 h 4080267"/>
              <a:gd name="connsiteX97" fmla="*/ 1705915 w 4032510"/>
              <a:gd name="connsiteY97" fmla="*/ 3855059 h 4080267"/>
              <a:gd name="connsiteX98" fmla="*/ 1650026 w 4032510"/>
              <a:gd name="connsiteY98" fmla="*/ 3871005 h 4080267"/>
              <a:gd name="connsiteX99" fmla="*/ 1620704 w 4032510"/>
              <a:gd name="connsiteY99" fmla="*/ 3931240 h 4080267"/>
              <a:gd name="connsiteX100" fmla="*/ 1628922 w 4032510"/>
              <a:gd name="connsiteY100" fmla="*/ 3997021 h 4080267"/>
              <a:gd name="connsiteX101" fmla="*/ 1675700 w 4032510"/>
              <a:gd name="connsiteY101" fmla="*/ 4029717 h 4080267"/>
              <a:gd name="connsiteX102" fmla="*/ 1730813 w 4032510"/>
              <a:gd name="connsiteY102" fmla="*/ 4014779 h 4080267"/>
              <a:gd name="connsiteX103" fmla="*/ 1759444 w 4032510"/>
              <a:gd name="connsiteY103" fmla="*/ 3955041 h 4080267"/>
              <a:gd name="connsiteX104" fmla="*/ 1752267 w 4032510"/>
              <a:gd name="connsiteY104" fmla="*/ 3887162 h 4080267"/>
              <a:gd name="connsiteX105" fmla="*/ 1733720 w 4032510"/>
              <a:gd name="connsiteY105" fmla="*/ 3865745 h 4080267"/>
              <a:gd name="connsiteX106" fmla="*/ 1764920 w 4032510"/>
              <a:gd name="connsiteY106" fmla="*/ 3824498 h 4080267"/>
              <a:gd name="connsiteX107" fmla="*/ 1800188 w 4032510"/>
              <a:gd name="connsiteY107" fmla="*/ 3859186 h 4080267"/>
              <a:gd name="connsiteX108" fmla="*/ 1818757 w 4032510"/>
              <a:gd name="connsiteY108" fmla="*/ 3961280 h 4080267"/>
              <a:gd name="connsiteX109" fmla="*/ 1766648 w 4032510"/>
              <a:gd name="connsiteY109" fmla="*/ 4055183 h 4080267"/>
              <a:gd name="connsiteX110" fmla="*/ 1666715 w 4032510"/>
              <a:gd name="connsiteY110" fmla="*/ 4078117 h 4080267"/>
              <a:gd name="connsiteX111" fmla="*/ 1580932 w 4032510"/>
              <a:gd name="connsiteY111" fmla="*/ 4025945 h 4080267"/>
              <a:gd name="connsiteX112" fmla="*/ 1561277 w 4032510"/>
              <a:gd name="connsiteY112" fmla="*/ 3924632 h 4080267"/>
              <a:gd name="connsiteX113" fmla="*/ 1613864 w 4032510"/>
              <a:gd name="connsiteY113" fmla="*/ 3829936 h 4080267"/>
              <a:gd name="connsiteX114" fmla="*/ 1715578 w 4032510"/>
              <a:gd name="connsiteY114" fmla="*/ 3806771 h 4080267"/>
              <a:gd name="connsiteX115" fmla="*/ 1764920 w 4032510"/>
              <a:gd name="connsiteY115" fmla="*/ 3824498 h 4080267"/>
              <a:gd name="connsiteX116" fmla="*/ 253945 w 4032510"/>
              <a:gd name="connsiteY116" fmla="*/ 2356870 h 4080267"/>
              <a:gd name="connsiteX117" fmla="*/ 268874 w 4032510"/>
              <a:gd name="connsiteY117" fmla="*/ 2420003 h 4080267"/>
              <a:gd name="connsiteX118" fmla="*/ 180032 w 4032510"/>
              <a:gd name="connsiteY118" fmla="*/ 2486988 h 4080267"/>
              <a:gd name="connsiteX119" fmla="*/ 161067 w 4032510"/>
              <a:gd name="connsiteY119" fmla="*/ 2498016 h 4080267"/>
              <a:gd name="connsiteX120" fmla="*/ 161225 w 4032510"/>
              <a:gd name="connsiteY120" fmla="*/ 2498685 h 4080267"/>
              <a:gd name="connsiteX121" fmla="*/ 182460 w 4032510"/>
              <a:gd name="connsiteY121" fmla="*/ 2499499 h 4080267"/>
              <a:gd name="connsiteX122" fmla="*/ 292675 w 4032510"/>
              <a:gd name="connsiteY122" fmla="*/ 2520650 h 4080267"/>
              <a:gd name="connsiteX123" fmla="*/ 306536 w 4032510"/>
              <a:gd name="connsiteY123" fmla="*/ 2579262 h 4080267"/>
              <a:gd name="connsiteX124" fmla="*/ 119703 w 4032510"/>
              <a:gd name="connsiteY124" fmla="*/ 2533968 h 4080267"/>
              <a:gd name="connsiteX125" fmla="*/ 27096 w 4032510"/>
              <a:gd name="connsiteY125" fmla="*/ 2555868 h 4080267"/>
              <a:gd name="connsiteX126" fmla="*/ 14027 w 4032510"/>
              <a:gd name="connsiteY126" fmla="*/ 2500605 h 4080267"/>
              <a:gd name="connsiteX127" fmla="*/ 105630 w 4032510"/>
              <a:gd name="connsiteY127" fmla="*/ 2478943 h 4080267"/>
              <a:gd name="connsiteX128" fmla="*/ 2422112 w 4032510"/>
              <a:gd name="connsiteY128" fmla="*/ 3378031 h 4080267"/>
              <a:gd name="connsiteX129" fmla="*/ 2415042 w 4032510"/>
              <a:gd name="connsiteY129" fmla="*/ 3380324 h 4080267"/>
              <a:gd name="connsiteX130" fmla="*/ 2413600 w 4032510"/>
              <a:gd name="connsiteY130" fmla="*/ 3381520 h 4080267"/>
              <a:gd name="connsiteX131" fmla="*/ 926003 w 4032510"/>
              <a:gd name="connsiteY131" fmla="*/ 1981127 h 4080267"/>
              <a:gd name="connsiteX132" fmla="*/ 900381 w 4032510"/>
              <a:gd name="connsiteY132" fmla="*/ 2010863 h 4080267"/>
              <a:gd name="connsiteX133" fmla="*/ 2187847 w 4032510"/>
              <a:gd name="connsiteY133" fmla="*/ 3120226 h 4080267"/>
              <a:gd name="connsiteX134" fmla="*/ 2202255 w 4032510"/>
              <a:gd name="connsiteY134" fmla="*/ 3103505 h 4080267"/>
              <a:gd name="connsiteX135" fmla="*/ 2200253 w 4032510"/>
              <a:gd name="connsiteY135" fmla="*/ 3079103 h 4080267"/>
              <a:gd name="connsiteX136" fmla="*/ 935834 w 4032510"/>
              <a:gd name="connsiteY136" fmla="*/ 1989599 h 4080267"/>
              <a:gd name="connsiteX137" fmla="*/ 926003 w 4032510"/>
              <a:gd name="connsiteY137" fmla="*/ 1981127 h 4080267"/>
              <a:gd name="connsiteX138" fmla="*/ 2177778 w 4032510"/>
              <a:gd name="connsiteY138" fmla="*/ 2960234 h 4080267"/>
              <a:gd name="connsiteX139" fmla="*/ 1897309 w 4032510"/>
              <a:gd name="connsiteY139" fmla="*/ 2718631 h 4080267"/>
              <a:gd name="connsiteX140" fmla="*/ 1889743 w 4032510"/>
              <a:gd name="connsiteY140" fmla="*/ 2712663 h 4080267"/>
              <a:gd name="connsiteX141" fmla="*/ 1859657 w 4032510"/>
              <a:gd name="connsiteY141" fmla="*/ 2718899 h 4080267"/>
              <a:gd name="connsiteX142" fmla="*/ 2182279 w 4032510"/>
              <a:gd name="connsiteY142" fmla="*/ 2996891 h 4080267"/>
              <a:gd name="connsiteX143" fmla="*/ 2177778 w 4032510"/>
              <a:gd name="connsiteY143" fmla="*/ 2960234 h 4080267"/>
              <a:gd name="connsiteX144" fmla="*/ 1462465 w 4032510"/>
              <a:gd name="connsiteY144" fmla="*/ 2343875 h 4080267"/>
              <a:gd name="connsiteX145" fmla="*/ 1452985 w 4032510"/>
              <a:gd name="connsiteY145" fmla="*/ 2336462 h 4080267"/>
              <a:gd name="connsiteX146" fmla="*/ 1423549 w 4032510"/>
              <a:gd name="connsiteY146" fmla="*/ 2342433 h 4080267"/>
              <a:gd name="connsiteX147" fmla="*/ 1771272 w 4032510"/>
              <a:gd name="connsiteY147" fmla="*/ 2642054 h 4080267"/>
              <a:gd name="connsiteX148" fmla="*/ 1770809 w 4032510"/>
              <a:gd name="connsiteY148" fmla="*/ 2609838 h 4080267"/>
              <a:gd name="connsiteX149" fmla="*/ 1763652 w 4032510"/>
              <a:gd name="connsiteY149" fmla="*/ 2603396 h 4080267"/>
              <a:gd name="connsiteX150" fmla="*/ 1462465 w 4032510"/>
              <a:gd name="connsiteY150" fmla="*/ 2343875 h 4080267"/>
              <a:gd name="connsiteX151" fmla="*/ 1060991 w 4032510"/>
              <a:gd name="connsiteY151" fmla="*/ 1997939 h 4080267"/>
              <a:gd name="connsiteX152" fmla="*/ 1052472 w 4032510"/>
              <a:gd name="connsiteY152" fmla="*/ 1991285 h 4080267"/>
              <a:gd name="connsiteX153" fmla="*/ 1022280 w 4032510"/>
              <a:gd name="connsiteY153" fmla="*/ 1997155 h 4080267"/>
              <a:gd name="connsiteX154" fmla="*/ 1342968 w 4032510"/>
              <a:gd name="connsiteY154" fmla="*/ 2273480 h 4080267"/>
              <a:gd name="connsiteX155" fmla="*/ 1345268 w 4032510"/>
              <a:gd name="connsiteY155" fmla="*/ 2243921 h 4080267"/>
              <a:gd name="connsiteX156" fmla="*/ 1335785 w 4032510"/>
              <a:gd name="connsiteY156" fmla="*/ 2234719 h 4080267"/>
              <a:gd name="connsiteX157" fmla="*/ 1060991 w 4032510"/>
              <a:gd name="connsiteY157" fmla="*/ 1997939 h 4080267"/>
              <a:gd name="connsiteX158" fmla="*/ 2839058 w 4032510"/>
              <a:gd name="connsiteY158" fmla="*/ 1994956 h 4080267"/>
              <a:gd name="connsiteX159" fmla="*/ 2842412 w 4032510"/>
              <a:gd name="connsiteY159" fmla="*/ 2024714 h 4080267"/>
              <a:gd name="connsiteX160" fmla="*/ 2833646 w 4032510"/>
              <a:gd name="connsiteY160" fmla="*/ 2035784 h 4080267"/>
              <a:gd name="connsiteX161" fmla="*/ 2506133 w 4032510"/>
              <a:gd name="connsiteY161" fmla="*/ 2415876 h 4080267"/>
              <a:gd name="connsiteX162" fmla="*/ 2180104 w 4032510"/>
              <a:gd name="connsiteY162" fmla="*/ 2794086 h 4080267"/>
              <a:gd name="connsiteX163" fmla="*/ 2165277 w 4032510"/>
              <a:gd name="connsiteY163" fmla="*/ 2807218 h 4080267"/>
              <a:gd name="connsiteX164" fmla="*/ 2138695 w 4032510"/>
              <a:gd name="connsiteY164" fmla="*/ 2804173 h 4080267"/>
              <a:gd name="connsiteX165" fmla="*/ 2133403 w 4032510"/>
              <a:gd name="connsiteY165" fmla="*/ 2777967 h 4080267"/>
              <a:gd name="connsiteX166" fmla="*/ 2142360 w 4032510"/>
              <a:gd name="connsiteY166" fmla="*/ 2764314 h 4080267"/>
              <a:gd name="connsiteX167" fmla="*/ 2797351 w 4032510"/>
              <a:gd name="connsiteY167" fmla="*/ 2004166 h 4080267"/>
              <a:gd name="connsiteX168" fmla="*/ 2810400 w 4032510"/>
              <a:gd name="connsiteY168" fmla="*/ 1992526 h 4080267"/>
              <a:gd name="connsiteX169" fmla="*/ 2839058 w 4032510"/>
              <a:gd name="connsiteY169" fmla="*/ 1994956 h 4080267"/>
              <a:gd name="connsiteX170" fmla="*/ 2415334 w 4032510"/>
              <a:gd name="connsiteY170" fmla="*/ 1629781 h 4080267"/>
              <a:gd name="connsiteX171" fmla="*/ 2422420 w 4032510"/>
              <a:gd name="connsiteY171" fmla="*/ 1658632 h 4080267"/>
              <a:gd name="connsiteX172" fmla="*/ 2412763 w 4032510"/>
              <a:gd name="connsiteY172" fmla="*/ 1673262 h 4080267"/>
              <a:gd name="connsiteX173" fmla="*/ 1758695 w 4032510"/>
              <a:gd name="connsiteY173" fmla="*/ 2432418 h 4080267"/>
              <a:gd name="connsiteX174" fmla="*/ 1752303 w 4032510"/>
              <a:gd name="connsiteY174" fmla="*/ 2439348 h 4080267"/>
              <a:gd name="connsiteX175" fmla="*/ 1716716 w 4032510"/>
              <a:gd name="connsiteY175" fmla="*/ 2441049 h 4080267"/>
              <a:gd name="connsiteX176" fmla="*/ 1718138 w 4032510"/>
              <a:gd name="connsiteY176" fmla="*/ 2405992 h 4080267"/>
              <a:gd name="connsiteX177" fmla="*/ 1911526 w 4032510"/>
              <a:gd name="connsiteY177" fmla="*/ 2181557 h 4080267"/>
              <a:gd name="connsiteX178" fmla="*/ 2049423 w 4032510"/>
              <a:gd name="connsiteY178" fmla="*/ 2021522 h 4080267"/>
              <a:gd name="connsiteX179" fmla="*/ 2376092 w 4032510"/>
              <a:gd name="connsiteY179" fmla="*/ 1642488 h 4080267"/>
              <a:gd name="connsiteX180" fmla="*/ 2385617 w 4032510"/>
              <a:gd name="connsiteY180" fmla="*/ 1632004 h 4080267"/>
              <a:gd name="connsiteX181" fmla="*/ 2415334 w 4032510"/>
              <a:gd name="connsiteY181" fmla="*/ 1629781 h 4080267"/>
              <a:gd name="connsiteX182" fmla="*/ 2764987 w 4032510"/>
              <a:gd name="connsiteY182" fmla="*/ 1930995 h 4080267"/>
              <a:gd name="connsiteX183" fmla="*/ 2766810 w 4032510"/>
              <a:gd name="connsiteY183" fmla="*/ 1961634 h 4080267"/>
              <a:gd name="connsiteX184" fmla="*/ 2758551 w 4032510"/>
              <a:gd name="connsiteY184" fmla="*/ 1971627 h 4080267"/>
              <a:gd name="connsiteX185" fmla="*/ 2431928 w 4032510"/>
              <a:gd name="connsiteY185" fmla="*/ 2350769 h 4080267"/>
              <a:gd name="connsiteX186" fmla="*/ 2106760 w 4032510"/>
              <a:gd name="connsiteY186" fmla="*/ 2728141 h 4080267"/>
              <a:gd name="connsiteX187" fmla="*/ 2096528 w 4032510"/>
              <a:gd name="connsiteY187" fmla="*/ 2739527 h 4080267"/>
              <a:gd name="connsiteX188" fmla="*/ 2066975 w 4032510"/>
              <a:gd name="connsiteY188" fmla="*/ 2742374 h 4080267"/>
              <a:gd name="connsiteX189" fmla="*/ 2059078 w 4032510"/>
              <a:gd name="connsiteY189" fmla="*/ 2712755 h 4080267"/>
              <a:gd name="connsiteX190" fmla="*/ 2068459 w 4032510"/>
              <a:gd name="connsiteY190" fmla="*/ 2699260 h 4080267"/>
              <a:gd name="connsiteX191" fmla="*/ 2721124 w 4032510"/>
              <a:gd name="connsiteY191" fmla="*/ 1942057 h 4080267"/>
              <a:gd name="connsiteX192" fmla="*/ 2733455 w 4032510"/>
              <a:gd name="connsiteY192" fmla="*/ 1929456 h 4080267"/>
              <a:gd name="connsiteX193" fmla="*/ 2764987 w 4032510"/>
              <a:gd name="connsiteY193" fmla="*/ 1930995 h 4080267"/>
              <a:gd name="connsiteX194" fmla="*/ 2322093 w 4032510"/>
              <a:gd name="connsiteY194" fmla="*/ 1549368 h 4080267"/>
              <a:gd name="connsiteX195" fmla="*/ 2328709 w 4032510"/>
              <a:gd name="connsiteY195" fmla="*/ 1575340 h 4080267"/>
              <a:gd name="connsiteX196" fmla="*/ 2319989 w 4032510"/>
              <a:gd name="connsiteY196" fmla="*/ 1589129 h 4080267"/>
              <a:gd name="connsiteX197" fmla="*/ 1663038 w 4032510"/>
              <a:gd name="connsiteY197" fmla="*/ 2351712 h 4080267"/>
              <a:gd name="connsiteX198" fmla="*/ 1656646 w 4032510"/>
              <a:gd name="connsiteY198" fmla="*/ 2358641 h 4080267"/>
              <a:gd name="connsiteX199" fmla="*/ 1623972 w 4032510"/>
              <a:gd name="connsiteY199" fmla="*/ 2360791 h 4080267"/>
              <a:gd name="connsiteX200" fmla="*/ 1620788 w 4032510"/>
              <a:gd name="connsiteY200" fmla="*/ 2327332 h 4080267"/>
              <a:gd name="connsiteX201" fmla="*/ 1628307 w 4032510"/>
              <a:gd name="connsiteY201" fmla="*/ 2318280 h 4080267"/>
              <a:gd name="connsiteX202" fmla="*/ 1955684 w 4032510"/>
              <a:gd name="connsiteY202" fmla="*/ 1938344 h 4080267"/>
              <a:gd name="connsiteX203" fmla="*/ 2281578 w 4032510"/>
              <a:gd name="connsiteY203" fmla="*/ 1560292 h 4080267"/>
              <a:gd name="connsiteX204" fmla="*/ 2296443 w 4032510"/>
              <a:gd name="connsiteY204" fmla="*/ 1547196 h 4080267"/>
              <a:gd name="connsiteX205" fmla="*/ 2322093 w 4032510"/>
              <a:gd name="connsiteY205" fmla="*/ 1549368 h 4080267"/>
              <a:gd name="connsiteX206" fmla="*/ 1917188 w 4032510"/>
              <a:gd name="connsiteY206" fmla="*/ 1200407 h 4080267"/>
              <a:gd name="connsiteX207" fmla="*/ 1918970 w 4032510"/>
              <a:gd name="connsiteY207" fmla="*/ 1231011 h 4080267"/>
              <a:gd name="connsiteX208" fmla="*/ 1909228 w 4032510"/>
              <a:gd name="connsiteY208" fmla="*/ 1242888 h 4080267"/>
              <a:gd name="connsiteX209" fmla="*/ 1584842 w 4032510"/>
              <a:gd name="connsiteY209" fmla="*/ 1619352 h 4080267"/>
              <a:gd name="connsiteX210" fmla="*/ 1259667 w 4032510"/>
              <a:gd name="connsiteY210" fmla="*/ 1996651 h 4080267"/>
              <a:gd name="connsiteX211" fmla="*/ 1247624 w 4032510"/>
              <a:gd name="connsiteY211" fmla="*/ 2009568 h 4080267"/>
              <a:gd name="connsiteX212" fmla="*/ 1216869 w 4032510"/>
              <a:gd name="connsiteY212" fmla="*/ 2010143 h 4080267"/>
              <a:gd name="connsiteX213" fmla="*/ 1212128 w 4032510"/>
              <a:gd name="connsiteY213" fmla="*/ 1979877 h 4080267"/>
              <a:gd name="connsiteX214" fmla="*/ 1219790 w 4032510"/>
              <a:gd name="connsiteY214" fmla="*/ 1969436 h 4080267"/>
              <a:gd name="connsiteX215" fmla="*/ 1873230 w 4032510"/>
              <a:gd name="connsiteY215" fmla="*/ 1211251 h 4080267"/>
              <a:gd name="connsiteX216" fmla="*/ 1885602 w 4032510"/>
              <a:gd name="connsiteY216" fmla="*/ 1198685 h 4080267"/>
              <a:gd name="connsiteX217" fmla="*/ 1917188 w 4032510"/>
              <a:gd name="connsiteY217" fmla="*/ 1200407 h 4080267"/>
              <a:gd name="connsiteX218" fmla="*/ 1992649 w 4032510"/>
              <a:gd name="connsiteY218" fmla="*/ 1265360 h 4080267"/>
              <a:gd name="connsiteX219" fmla="*/ 1997460 w 4032510"/>
              <a:gd name="connsiteY219" fmla="*/ 1290739 h 4080267"/>
              <a:gd name="connsiteX220" fmla="*/ 1989372 w 4032510"/>
              <a:gd name="connsiteY220" fmla="*/ 1303629 h 4080267"/>
              <a:gd name="connsiteX221" fmla="*/ 1331288 w 4032510"/>
              <a:gd name="connsiteY221" fmla="*/ 2067365 h 4080267"/>
              <a:gd name="connsiteX222" fmla="*/ 1321720 w 4032510"/>
              <a:gd name="connsiteY222" fmla="*/ 2076025 h 4080267"/>
              <a:gd name="connsiteX223" fmla="*/ 1291177 w 4032510"/>
              <a:gd name="connsiteY223" fmla="*/ 2073828 h 4080267"/>
              <a:gd name="connsiteX224" fmla="*/ 1289415 w 4032510"/>
              <a:gd name="connsiteY224" fmla="*/ 2043036 h 4080267"/>
              <a:gd name="connsiteX225" fmla="*/ 1297716 w 4032510"/>
              <a:gd name="connsiteY225" fmla="*/ 2033078 h 4080267"/>
              <a:gd name="connsiteX226" fmla="*/ 1624447 w 4032510"/>
              <a:gd name="connsiteY226" fmla="*/ 1653891 h 4080267"/>
              <a:gd name="connsiteX227" fmla="*/ 1952080 w 4032510"/>
              <a:gd name="connsiteY227" fmla="*/ 1273902 h 4080267"/>
              <a:gd name="connsiteX228" fmla="*/ 1968296 w 4032510"/>
              <a:gd name="connsiteY228" fmla="*/ 1260868 h 4080267"/>
              <a:gd name="connsiteX229" fmla="*/ 1992649 w 4032510"/>
              <a:gd name="connsiteY229" fmla="*/ 1265360 h 4080267"/>
              <a:gd name="connsiteX230" fmla="*/ 2270662 w 4032510"/>
              <a:gd name="connsiteY230" fmla="*/ 1475915 h 4080267"/>
              <a:gd name="connsiteX231" fmla="*/ 1535781 w 4032510"/>
              <a:gd name="connsiteY231" fmla="*/ 2328779 h 4080267"/>
              <a:gd name="connsiteX232" fmla="*/ 1763877 w 4032510"/>
              <a:gd name="connsiteY232" fmla="*/ 2525321 h 4080267"/>
              <a:gd name="connsiteX233" fmla="*/ 2498758 w 4032510"/>
              <a:gd name="connsiteY233" fmla="*/ 1672457 h 4080267"/>
              <a:gd name="connsiteX234" fmla="*/ 2270662 w 4032510"/>
              <a:gd name="connsiteY234" fmla="*/ 1475915 h 4080267"/>
              <a:gd name="connsiteX235" fmla="*/ 2714680 w 4032510"/>
              <a:gd name="connsiteY235" fmla="*/ 1858441 h 4080267"/>
              <a:gd name="connsiteX236" fmla="*/ 1979628 w 4032510"/>
              <a:gd name="connsiteY236" fmla="*/ 2711501 h 4080267"/>
              <a:gd name="connsiteX237" fmla="*/ 2170252 w 4032510"/>
              <a:gd name="connsiteY237" fmla="*/ 2875755 h 4080267"/>
              <a:gd name="connsiteX238" fmla="*/ 2905303 w 4032510"/>
              <a:gd name="connsiteY238" fmla="*/ 2022694 h 4080267"/>
              <a:gd name="connsiteX239" fmla="*/ 2714680 w 4032510"/>
              <a:gd name="connsiteY239" fmla="*/ 1858441 h 4080267"/>
              <a:gd name="connsiteX240" fmla="*/ 1889388 w 4032510"/>
              <a:gd name="connsiteY240" fmla="*/ 1146217 h 4080267"/>
              <a:gd name="connsiteX241" fmla="*/ 1866686 w 4032510"/>
              <a:gd name="connsiteY241" fmla="*/ 1147958 h 4080267"/>
              <a:gd name="connsiteX242" fmla="*/ 1150080 w 4032510"/>
              <a:gd name="connsiteY242" fmla="*/ 1979530 h 4080267"/>
              <a:gd name="connsiteX243" fmla="*/ 1141892 w 4032510"/>
              <a:gd name="connsiteY243" fmla="*/ 1989929 h 4080267"/>
              <a:gd name="connsiteX244" fmla="*/ 1335779 w 4032510"/>
              <a:gd name="connsiteY244" fmla="*/ 2156995 h 4080267"/>
              <a:gd name="connsiteX245" fmla="*/ 2071476 w 4032510"/>
              <a:gd name="connsiteY245" fmla="*/ 1303185 h 4080267"/>
              <a:gd name="connsiteX246" fmla="*/ 2061121 w 4032510"/>
              <a:gd name="connsiteY246" fmla="*/ 1294262 h 4080267"/>
              <a:gd name="connsiteX247" fmla="*/ 1889388 w 4032510"/>
              <a:gd name="connsiteY247" fmla="*/ 1146217 h 4080267"/>
              <a:gd name="connsiteX248" fmla="*/ 2641132 w 4032510"/>
              <a:gd name="connsiteY248" fmla="*/ 1663749 h 4080267"/>
              <a:gd name="connsiteX249" fmla="*/ 2629743 w 4032510"/>
              <a:gd name="connsiteY249" fmla="*/ 1676886 h 4080267"/>
              <a:gd name="connsiteX250" fmla="*/ 2560768 w 4032510"/>
              <a:gd name="connsiteY250" fmla="*/ 1706580 h 4080267"/>
              <a:gd name="connsiteX251" fmla="*/ 2536026 w 4032510"/>
              <a:gd name="connsiteY251" fmla="*/ 1716391 h 4080267"/>
              <a:gd name="connsiteX252" fmla="*/ 1815850 w 4032510"/>
              <a:gd name="connsiteY252" fmla="*/ 2552512 h 4080267"/>
              <a:gd name="connsiteX253" fmla="*/ 1807941 w 4032510"/>
              <a:gd name="connsiteY253" fmla="*/ 2562671 h 4080267"/>
              <a:gd name="connsiteX254" fmla="*/ 1808393 w 4032510"/>
              <a:gd name="connsiteY254" fmla="*/ 2674588 h 4080267"/>
              <a:gd name="connsiteX255" fmla="*/ 1820642 w 4032510"/>
              <a:gd name="connsiteY255" fmla="*/ 2685143 h 4080267"/>
              <a:gd name="connsiteX256" fmla="*/ 1935287 w 4032510"/>
              <a:gd name="connsiteY256" fmla="*/ 2672194 h 4080267"/>
              <a:gd name="connsiteX257" fmla="*/ 1946636 w 4032510"/>
              <a:gd name="connsiteY257" fmla="*/ 2659022 h 4080267"/>
              <a:gd name="connsiteX258" fmla="*/ 2504400 w 4032510"/>
              <a:gd name="connsiteY258" fmla="*/ 2011629 h 4080267"/>
              <a:gd name="connsiteX259" fmla="*/ 2667513 w 4032510"/>
              <a:gd name="connsiteY259" fmla="*/ 1821922 h 4080267"/>
              <a:gd name="connsiteX260" fmla="*/ 2671538 w 4032510"/>
              <a:gd name="connsiteY260" fmla="*/ 1809104 h 4080267"/>
              <a:gd name="connsiteX261" fmla="*/ 2681487 w 4032510"/>
              <a:gd name="connsiteY261" fmla="*/ 1738239 h 4080267"/>
              <a:gd name="connsiteX262" fmla="*/ 2699193 w 4032510"/>
              <a:gd name="connsiteY262" fmla="*/ 1713778 h 4080267"/>
              <a:gd name="connsiteX263" fmla="*/ 2641132 w 4032510"/>
              <a:gd name="connsiteY263" fmla="*/ 1663749 h 4080267"/>
              <a:gd name="connsiteX264" fmla="*/ 2736923 w 4032510"/>
              <a:gd name="connsiteY264" fmla="*/ 1746013 h 4080267"/>
              <a:gd name="connsiteX265" fmla="*/ 2738870 w 4032510"/>
              <a:gd name="connsiteY265" fmla="*/ 1809262 h 4080267"/>
              <a:gd name="connsiteX266" fmla="*/ 2954349 w 4032510"/>
              <a:gd name="connsiteY266" fmla="*/ 1994863 h 4080267"/>
              <a:gd name="connsiteX267" fmla="*/ 3016472 w 4032510"/>
              <a:gd name="connsiteY267" fmla="*/ 1986891 h 4080267"/>
              <a:gd name="connsiteX268" fmla="*/ 2736923 w 4032510"/>
              <a:gd name="connsiteY268" fmla="*/ 1746013 h 4080267"/>
              <a:gd name="connsiteX269" fmla="*/ 1896179 w 4032510"/>
              <a:gd name="connsiteY269" fmla="*/ 1021575 h 4080267"/>
              <a:gd name="connsiteX270" fmla="*/ 1897551 w 4032510"/>
              <a:gd name="connsiteY270" fmla="*/ 1084190 h 4080267"/>
              <a:gd name="connsiteX271" fmla="*/ 2111141 w 4032510"/>
              <a:gd name="connsiteY271" fmla="*/ 1268233 h 4080267"/>
              <a:gd name="connsiteX272" fmla="*/ 2173795 w 4032510"/>
              <a:gd name="connsiteY272" fmla="*/ 1260786 h 4080267"/>
              <a:gd name="connsiteX273" fmla="*/ 1896179 w 4032510"/>
              <a:gd name="connsiteY273" fmla="*/ 1021575 h 4080267"/>
              <a:gd name="connsiteX274" fmla="*/ 2293082 w 4032510"/>
              <a:gd name="connsiteY274" fmla="*/ 1363366 h 4080267"/>
              <a:gd name="connsiteX275" fmla="*/ 2293102 w 4032510"/>
              <a:gd name="connsiteY275" fmla="*/ 1425022 h 4080267"/>
              <a:gd name="connsiteX276" fmla="*/ 2545091 w 4032510"/>
              <a:gd name="connsiteY276" fmla="*/ 1642152 h 4080267"/>
              <a:gd name="connsiteX277" fmla="*/ 2605429 w 4032510"/>
              <a:gd name="connsiteY277" fmla="*/ 1632504 h 4080267"/>
              <a:gd name="connsiteX278" fmla="*/ 2293082 w 4032510"/>
              <a:gd name="connsiteY278" fmla="*/ 1363366 h 4080267"/>
              <a:gd name="connsiteX279" fmla="*/ 2210321 w 4032510"/>
              <a:gd name="connsiteY279" fmla="*/ 1292054 h 4080267"/>
              <a:gd name="connsiteX280" fmla="*/ 2196954 w 4032510"/>
              <a:gd name="connsiteY280" fmla="*/ 1307404 h 4080267"/>
              <a:gd name="connsiteX281" fmla="*/ 2130670 w 4032510"/>
              <a:gd name="connsiteY281" fmla="*/ 1335361 h 4080267"/>
              <a:gd name="connsiteX282" fmla="*/ 2113437 w 4032510"/>
              <a:gd name="connsiteY282" fmla="*/ 1342159 h 4080267"/>
              <a:gd name="connsiteX283" fmla="*/ 2040322 w 4032510"/>
              <a:gd name="connsiteY283" fmla="*/ 1427176 h 4080267"/>
              <a:gd name="connsiteX284" fmla="*/ 1388377 w 4032510"/>
              <a:gd name="connsiteY284" fmla="*/ 2183625 h 4080267"/>
              <a:gd name="connsiteX285" fmla="*/ 1388567 w 4032510"/>
              <a:gd name="connsiteY285" fmla="*/ 2203855 h 4080267"/>
              <a:gd name="connsiteX286" fmla="*/ 1398849 w 4032510"/>
              <a:gd name="connsiteY286" fmla="*/ 2281225 h 4080267"/>
              <a:gd name="connsiteX287" fmla="*/ 1382153 w 4032510"/>
              <a:gd name="connsiteY287" fmla="*/ 2307038 h 4080267"/>
              <a:gd name="connsiteX288" fmla="*/ 1383809 w 4032510"/>
              <a:gd name="connsiteY288" fmla="*/ 2311146 h 4080267"/>
              <a:gd name="connsiteX289" fmla="*/ 1492732 w 4032510"/>
              <a:gd name="connsiteY289" fmla="*/ 2291067 h 4080267"/>
              <a:gd name="connsiteX290" fmla="*/ 1504558 w 4032510"/>
              <a:gd name="connsiteY290" fmla="*/ 2277343 h 4080267"/>
              <a:gd name="connsiteX291" fmla="*/ 2164136 w 4032510"/>
              <a:gd name="connsiteY291" fmla="*/ 1511872 h 4080267"/>
              <a:gd name="connsiteX292" fmla="*/ 2225537 w 4032510"/>
              <a:gd name="connsiteY292" fmla="*/ 1440125 h 4080267"/>
              <a:gd name="connsiteX293" fmla="*/ 2228658 w 4032510"/>
              <a:gd name="connsiteY293" fmla="*/ 1427215 h 4080267"/>
              <a:gd name="connsiteX294" fmla="*/ 2230929 w 4032510"/>
              <a:gd name="connsiteY294" fmla="*/ 1371862 h 4080267"/>
              <a:gd name="connsiteX295" fmla="*/ 2256133 w 4032510"/>
              <a:gd name="connsiteY295" fmla="*/ 1331529 h 4080267"/>
              <a:gd name="connsiteX296" fmla="*/ 2210321 w 4032510"/>
              <a:gd name="connsiteY296" fmla="*/ 1292054 h 4080267"/>
              <a:gd name="connsiteX297" fmla="*/ 1310214 w 4032510"/>
              <a:gd name="connsiteY297" fmla="*/ 336351 h 4080267"/>
              <a:gd name="connsiteX298" fmla="*/ 1390925 w 4032510"/>
              <a:gd name="connsiteY298" fmla="*/ 465092 h 4080267"/>
              <a:gd name="connsiteX299" fmla="*/ 1360375 w 4032510"/>
              <a:gd name="connsiteY299" fmla="*/ 624995 h 4080267"/>
              <a:gd name="connsiteX300" fmla="*/ 1207988 w 4032510"/>
              <a:gd name="connsiteY300" fmla="*/ 583435 h 4080267"/>
              <a:gd name="connsiteX301" fmla="*/ 1125632 w 4032510"/>
              <a:gd name="connsiteY301" fmla="*/ 452070 h 4080267"/>
              <a:gd name="connsiteX302" fmla="*/ 1173892 w 4032510"/>
              <a:gd name="connsiteY302" fmla="*/ 421814 h 4080267"/>
              <a:gd name="connsiteX303" fmla="*/ 1256431 w 4032510"/>
              <a:gd name="connsiteY303" fmla="*/ 553471 h 4080267"/>
              <a:gd name="connsiteX304" fmla="*/ 1336274 w 4032510"/>
              <a:gd name="connsiteY304" fmla="*/ 582018 h 4080267"/>
              <a:gd name="connsiteX305" fmla="*/ 1345920 w 4032510"/>
              <a:gd name="connsiteY305" fmla="*/ 500212 h 4080267"/>
              <a:gd name="connsiteX306" fmla="*/ 1262101 w 4032510"/>
              <a:gd name="connsiteY306" fmla="*/ 366515 h 4080267"/>
              <a:gd name="connsiteX307" fmla="*/ 1990246 w 4032510"/>
              <a:gd name="connsiteY307" fmla="*/ 887474 h 4080267"/>
              <a:gd name="connsiteX308" fmla="*/ 1972170 w 4032510"/>
              <a:gd name="connsiteY308" fmla="*/ 888734 h 4080267"/>
              <a:gd name="connsiteX309" fmla="*/ 1929174 w 4032510"/>
              <a:gd name="connsiteY309" fmla="*/ 938958 h 4080267"/>
              <a:gd name="connsiteX310" fmla="*/ 1915581 w 4032510"/>
              <a:gd name="connsiteY310" fmla="*/ 954733 h 4080267"/>
              <a:gd name="connsiteX311" fmla="*/ 3074112 w 4032510"/>
              <a:gd name="connsiteY311" fmla="*/ 1952997 h 4080267"/>
              <a:gd name="connsiteX312" fmla="*/ 3139085 w 4032510"/>
              <a:gd name="connsiteY312" fmla="*/ 1877593 h 4080267"/>
              <a:gd name="connsiteX313" fmla="*/ 3122242 w 4032510"/>
              <a:gd name="connsiteY313" fmla="*/ 1863081 h 4080267"/>
              <a:gd name="connsiteX314" fmla="*/ 2161058 w 4032510"/>
              <a:gd name="connsiteY314" fmla="*/ 1034794 h 4080267"/>
              <a:gd name="connsiteX315" fmla="*/ 1990246 w 4032510"/>
              <a:gd name="connsiteY315" fmla="*/ 887474 h 4080267"/>
              <a:gd name="connsiteX316" fmla="*/ 3801332 w 4032510"/>
              <a:gd name="connsiteY316" fmla="*/ 2406586 h 4080267"/>
              <a:gd name="connsiteX317" fmla="*/ 3747748 w 4032510"/>
              <a:gd name="connsiteY317" fmla="*/ 2548406 h 4080267"/>
              <a:gd name="connsiteX318" fmla="*/ 3704284 w 4032510"/>
              <a:gd name="connsiteY318" fmla="*/ 2531984 h 4080267"/>
              <a:gd name="connsiteX319" fmla="*/ 3737797 w 4032510"/>
              <a:gd name="connsiteY319" fmla="*/ 2443286 h 4080267"/>
              <a:gd name="connsiteX320" fmla="*/ 3679041 w 4032510"/>
              <a:gd name="connsiteY320" fmla="*/ 2421086 h 4080267"/>
              <a:gd name="connsiteX321" fmla="*/ 3647901 w 4032510"/>
              <a:gd name="connsiteY321" fmla="*/ 2503505 h 4080267"/>
              <a:gd name="connsiteX322" fmla="*/ 3604598 w 4032510"/>
              <a:gd name="connsiteY322" fmla="*/ 2487144 h 4080267"/>
              <a:gd name="connsiteX323" fmla="*/ 3635739 w 4032510"/>
              <a:gd name="connsiteY323" fmla="*/ 2404726 h 4080267"/>
              <a:gd name="connsiteX324" fmla="*/ 3575372 w 4032510"/>
              <a:gd name="connsiteY324" fmla="*/ 2381917 h 4080267"/>
              <a:gd name="connsiteX325" fmla="*/ 3539670 w 4032510"/>
              <a:gd name="connsiteY325" fmla="*/ 2476410 h 4080267"/>
              <a:gd name="connsiteX326" fmla="*/ 3496207 w 4032510"/>
              <a:gd name="connsiteY326" fmla="*/ 2459988 h 4080267"/>
              <a:gd name="connsiteX327" fmla="*/ 3551981 w 4032510"/>
              <a:gd name="connsiteY327" fmla="*/ 2312374 h 4080267"/>
              <a:gd name="connsiteX328" fmla="*/ 2715192 w 4032510"/>
              <a:gd name="connsiteY328" fmla="*/ 1203318 h 4080267"/>
              <a:gd name="connsiteX329" fmla="*/ 2700031 w 4032510"/>
              <a:gd name="connsiteY329" fmla="*/ 1191010 h 4080267"/>
              <a:gd name="connsiteX330" fmla="*/ 2261513 w 4032510"/>
              <a:gd name="connsiteY330" fmla="*/ 1007351 h 4080267"/>
              <a:gd name="connsiteX331" fmla="*/ 2189987 w 4032510"/>
              <a:gd name="connsiteY331" fmla="*/ 977673 h 4080267"/>
              <a:gd name="connsiteX332" fmla="*/ 2189195 w 4032510"/>
              <a:gd name="connsiteY332" fmla="*/ 979327 h 4080267"/>
              <a:gd name="connsiteX333" fmla="*/ 3005440 w 4032510"/>
              <a:gd name="connsiteY333" fmla="*/ 1682656 h 4080267"/>
              <a:gd name="connsiteX334" fmla="*/ 3002713 w 4032510"/>
              <a:gd name="connsiteY334" fmla="*/ 1674740 h 4080267"/>
              <a:gd name="connsiteX335" fmla="*/ 2715192 w 4032510"/>
              <a:gd name="connsiteY335" fmla="*/ 1203318 h 4080267"/>
              <a:gd name="connsiteX336" fmla="*/ 2751116 w 4032510"/>
              <a:gd name="connsiteY336" fmla="*/ 1134494 h 4080267"/>
              <a:gd name="connsiteX337" fmla="*/ 2021176 w 4032510"/>
              <a:gd name="connsiteY337" fmla="*/ 829741 h 4080267"/>
              <a:gd name="connsiteX338" fmla="*/ 2012957 w 4032510"/>
              <a:gd name="connsiteY338" fmla="*/ 828362 h 4080267"/>
              <a:gd name="connsiteX339" fmla="*/ 2074303 w 4032510"/>
              <a:gd name="connsiteY339" fmla="*/ 881016 h 4080267"/>
              <a:gd name="connsiteX340" fmla="*/ 2092548 w 4032510"/>
              <a:gd name="connsiteY340" fmla="*/ 892271 h 4080267"/>
              <a:gd name="connsiteX341" fmla="*/ 2723859 w 4032510"/>
              <a:gd name="connsiteY341" fmla="*/ 1156430 h 4080267"/>
              <a:gd name="connsiteX342" fmla="*/ 2746902 w 4032510"/>
              <a:gd name="connsiteY342" fmla="*/ 1175805 h 4080267"/>
              <a:gd name="connsiteX343" fmla="*/ 3105535 w 4032510"/>
              <a:gd name="connsiteY343" fmla="*/ 1764162 h 4080267"/>
              <a:gd name="connsiteX344" fmla="*/ 3115133 w 4032510"/>
              <a:gd name="connsiteY344" fmla="*/ 1777793 h 4080267"/>
              <a:gd name="connsiteX345" fmla="*/ 3179828 w 4032510"/>
              <a:gd name="connsiteY345" fmla="*/ 1833812 h 4080267"/>
              <a:gd name="connsiteX346" fmla="*/ 3181534 w 4032510"/>
              <a:gd name="connsiteY346" fmla="*/ 1832810 h 4080267"/>
              <a:gd name="connsiteX347" fmla="*/ 3177763 w 4032510"/>
              <a:gd name="connsiteY347" fmla="*/ 1825780 h 4080267"/>
              <a:gd name="connsiteX348" fmla="*/ 3092104 w 4032510"/>
              <a:gd name="connsiteY348" fmla="*/ 1684009 h 4080267"/>
              <a:gd name="connsiteX349" fmla="*/ 2764818 w 4032510"/>
              <a:gd name="connsiteY349" fmla="*/ 1146783 h 4080267"/>
              <a:gd name="connsiteX350" fmla="*/ 2751116 w 4032510"/>
              <a:gd name="connsiteY350" fmla="*/ 1134494 h 4080267"/>
              <a:gd name="connsiteX351" fmla="*/ 1675839 w 4032510"/>
              <a:gd name="connsiteY351" fmla="*/ 207335 h 4080267"/>
              <a:gd name="connsiteX352" fmla="*/ 1746623 w 4032510"/>
              <a:gd name="connsiteY352" fmla="*/ 464321 h 4080267"/>
              <a:gd name="connsiteX353" fmla="*/ 1690547 w 4032510"/>
              <a:gd name="connsiteY353" fmla="*/ 479767 h 4080267"/>
              <a:gd name="connsiteX354" fmla="*/ 1535926 w 4032510"/>
              <a:gd name="connsiteY354" fmla="*/ 343507 h 4080267"/>
              <a:gd name="connsiteX355" fmla="*/ 1517892 w 4032510"/>
              <a:gd name="connsiteY355" fmla="*/ 325985 h 4080267"/>
              <a:gd name="connsiteX356" fmla="*/ 1517063 w 4032510"/>
              <a:gd name="connsiteY356" fmla="*/ 326213 h 4080267"/>
              <a:gd name="connsiteX357" fmla="*/ 1529842 w 4032510"/>
              <a:gd name="connsiteY357" fmla="*/ 366780 h 4080267"/>
              <a:gd name="connsiteX358" fmla="*/ 1570101 w 4032510"/>
              <a:gd name="connsiteY358" fmla="*/ 512942 h 4080267"/>
              <a:gd name="connsiteX359" fmla="*/ 1518173 w 4032510"/>
              <a:gd name="connsiteY359" fmla="*/ 527245 h 4080267"/>
              <a:gd name="connsiteX360" fmla="*/ 1447389 w 4032510"/>
              <a:gd name="connsiteY360" fmla="*/ 270259 h 4080267"/>
              <a:gd name="connsiteX361" fmla="*/ 1507115 w 4032510"/>
              <a:gd name="connsiteY361" fmla="*/ 253808 h 4080267"/>
              <a:gd name="connsiteX362" fmla="*/ 1656475 w 4032510"/>
              <a:gd name="connsiteY362" fmla="*/ 386520 h 4080267"/>
              <a:gd name="connsiteX363" fmla="*/ 1674870 w 4032510"/>
              <a:gd name="connsiteY363" fmla="*/ 403407 h 4080267"/>
              <a:gd name="connsiteX364" fmla="*/ 1675699 w 4032510"/>
              <a:gd name="connsiteY364" fmla="*/ 403179 h 4080267"/>
              <a:gd name="connsiteX365" fmla="*/ 1664261 w 4032510"/>
              <a:gd name="connsiteY365" fmla="*/ 368132 h 4080267"/>
              <a:gd name="connsiteX366" fmla="*/ 1623912 w 4032510"/>
              <a:gd name="connsiteY366" fmla="*/ 221638 h 4080267"/>
              <a:gd name="connsiteX367" fmla="*/ 2785075 w 4032510"/>
              <a:gd name="connsiteY367" fmla="*/ 1082943 h 4080267"/>
              <a:gd name="connsiteX368" fmla="*/ 2810437 w 4032510"/>
              <a:gd name="connsiteY368" fmla="*/ 1105004 h 4080267"/>
              <a:gd name="connsiteX369" fmla="*/ 3137552 w 4032510"/>
              <a:gd name="connsiteY369" fmla="*/ 1642428 h 4080267"/>
              <a:gd name="connsiteX370" fmla="*/ 3267821 w 4032510"/>
              <a:gd name="connsiteY370" fmla="*/ 1856927 h 4080267"/>
              <a:gd name="connsiteX371" fmla="*/ 3255617 w 4032510"/>
              <a:gd name="connsiteY371" fmla="*/ 1894719 h 4080267"/>
              <a:gd name="connsiteX372" fmla="*/ 3217254 w 4032510"/>
              <a:gd name="connsiteY372" fmla="*/ 1910315 h 4080267"/>
              <a:gd name="connsiteX373" fmla="*/ 3192092 w 4032510"/>
              <a:gd name="connsiteY373" fmla="*/ 1912548 h 4080267"/>
              <a:gd name="connsiteX374" fmla="*/ 3180863 w 4032510"/>
              <a:gd name="connsiteY374" fmla="*/ 1917921 h 4080267"/>
              <a:gd name="connsiteX375" fmla="*/ 3099711 w 4032510"/>
              <a:gd name="connsiteY375" fmla="*/ 2011612 h 4080267"/>
              <a:gd name="connsiteX376" fmla="*/ 3057112 w 4032510"/>
              <a:gd name="connsiteY376" fmla="*/ 2022184 h 4080267"/>
              <a:gd name="connsiteX377" fmla="*/ 3046623 w 4032510"/>
              <a:gd name="connsiteY377" fmla="*/ 2025721 h 4080267"/>
              <a:gd name="connsiteX378" fmla="*/ 3016178 w 4032510"/>
              <a:gd name="connsiteY378" fmla="*/ 2051437 h 4080267"/>
              <a:gd name="connsiteX379" fmla="*/ 2965023 w 4032510"/>
              <a:gd name="connsiteY379" fmla="*/ 2059310 h 4080267"/>
              <a:gd name="connsiteX380" fmla="*/ 2944412 w 4032510"/>
              <a:gd name="connsiteY380" fmla="*/ 2065876 h 4080267"/>
              <a:gd name="connsiteX381" fmla="*/ 2714139 w 4032510"/>
              <a:gd name="connsiteY381" fmla="*/ 2333362 h 4080267"/>
              <a:gd name="connsiteX382" fmla="*/ 2222530 w 4032510"/>
              <a:gd name="connsiteY382" fmla="*/ 2903897 h 4080267"/>
              <a:gd name="connsiteX383" fmla="*/ 2214171 w 4032510"/>
              <a:gd name="connsiteY383" fmla="*/ 2913598 h 4080267"/>
              <a:gd name="connsiteX384" fmla="*/ 2247279 w 4032510"/>
              <a:gd name="connsiteY384" fmla="*/ 2970506 h 4080267"/>
              <a:gd name="connsiteX385" fmla="*/ 2221191 w 4032510"/>
              <a:gd name="connsiteY385" fmla="*/ 3031176 h 4080267"/>
              <a:gd name="connsiteX386" fmla="*/ 2245809 w 4032510"/>
              <a:gd name="connsiteY386" fmla="*/ 3052388 h 4080267"/>
              <a:gd name="connsiteX387" fmla="*/ 2250164 w 4032510"/>
              <a:gd name="connsiteY387" fmla="*/ 3097852 h 4080267"/>
              <a:gd name="connsiteX388" fmla="*/ 2204601 w 4032510"/>
              <a:gd name="connsiteY388" fmla="*/ 3150811 h 4080267"/>
              <a:gd name="connsiteX389" fmla="*/ 2152663 w 4032510"/>
              <a:gd name="connsiteY389" fmla="*/ 3154296 h 4080267"/>
              <a:gd name="connsiteX390" fmla="*/ 2039292 w 4032510"/>
              <a:gd name="connsiteY390" fmla="*/ 3056747 h 4080267"/>
              <a:gd name="connsiteX391" fmla="*/ 873428 w 4032510"/>
              <a:gd name="connsiteY391" fmla="*/ 2052165 h 4080267"/>
              <a:gd name="connsiteX392" fmla="*/ 864526 w 4032510"/>
              <a:gd name="connsiteY392" fmla="*/ 2044082 h 4080267"/>
              <a:gd name="connsiteX393" fmla="*/ 862444 w 4032510"/>
              <a:gd name="connsiteY393" fmla="*/ 1998995 h 4080267"/>
              <a:gd name="connsiteX394" fmla="*/ 911003 w 4032510"/>
              <a:gd name="connsiteY394" fmla="*/ 1942640 h 4080267"/>
              <a:gd name="connsiteX395" fmla="*/ 954379 w 4032510"/>
              <a:gd name="connsiteY395" fmla="*/ 1939884 h 4080267"/>
              <a:gd name="connsiteX396" fmla="*/ 982083 w 4032510"/>
              <a:gd name="connsiteY396" fmla="*/ 1963138 h 4080267"/>
              <a:gd name="connsiteX397" fmla="*/ 984308 w 4032510"/>
              <a:gd name="connsiteY397" fmla="*/ 1963817 h 4080267"/>
              <a:gd name="connsiteX398" fmla="*/ 1099578 w 4032510"/>
              <a:gd name="connsiteY398" fmla="*/ 1951201 h 4080267"/>
              <a:gd name="connsiteX399" fmla="*/ 1108379 w 4032510"/>
              <a:gd name="connsiteY399" fmla="*/ 1940987 h 4080267"/>
              <a:gd name="connsiteX400" fmla="*/ 1829755 w 4032510"/>
              <a:gd name="connsiteY400" fmla="*/ 1104042 h 4080267"/>
              <a:gd name="connsiteX401" fmla="*/ 1832501 w 4032510"/>
              <a:gd name="connsiteY401" fmla="*/ 1083662 h 4080267"/>
              <a:gd name="connsiteX402" fmla="*/ 1840452 w 4032510"/>
              <a:gd name="connsiteY402" fmla="*/ 1011695 h 4080267"/>
              <a:gd name="connsiteX403" fmla="*/ 1856407 w 4032510"/>
              <a:gd name="connsiteY403" fmla="*/ 989023 h 4080267"/>
              <a:gd name="connsiteX404" fmla="*/ 1849510 w 4032510"/>
              <a:gd name="connsiteY404" fmla="*/ 980813 h 4080267"/>
              <a:gd name="connsiteX405" fmla="*/ 1851542 w 4032510"/>
              <a:gd name="connsiteY405" fmla="*/ 941951 h 4080267"/>
              <a:gd name="connsiteX406" fmla="*/ 1933234 w 4032510"/>
              <a:gd name="connsiteY406" fmla="*/ 847144 h 4080267"/>
              <a:gd name="connsiteX407" fmla="*/ 1935790 w 4032510"/>
              <a:gd name="connsiteY407" fmla="*/ 828045 h 4080267"/>
              <a:gd name="connsiteX408" fmla="*/ 1933704 w 4032510"/>
              <a:gd name="connsiteY408" fmla="*/ 808793 h 4080267"/>
              <a:gd name="connsiteX409" fmla="*/ 1944148 w 4032510"/>
              <a:gd name="connsiteY409" fmla="*/ 762613 h 4080267"/>
              <a:gd name="connsiteX410" fmla="*/ 1975791 w 4032510"/>
              <a:gd name="connsiteY410" fmla="*/ 746586 h 4080267"/>
              <a:gd name="connsiteX411" fmla="*/ 2182019 w 4032510"/>
              <a:gd name="connsiteY411" fmla="*/ 832272 h 4080267"/>
              <a:gd name="connsiteX412" fmla="*/ 2785075 w 4032510"/>
              <a:gd name="connsiteY412" fmla="*/ 1082943 h 4080267"/>
              <a:gd name="connsiteX413" fmla="*/ 3862648 w 4032510"/>
              <a:gd name="connsiteY413" fmla="*/ 1961331 h 4080267"/>
              <a:gd name="connsiteX414" fmla="*/ 3856030 w 4032510"/>
              <a:gd name="connsiteY414" fmla="*/ 2043665 h 4080267"/>
              <a:gd name="connsiteX415" fmla="*/ 3690874 w 4032510"/>
              <a:gd name="connsiteY415" fmla="*/ 2088049 h 4080267"/>
              <a:gd name="connsiteX416" fmla="*/ 3652694 w 4032510"/>
              <a:gd name="connsiteY416" fmla="*/ 2094821 h 4080267"/>
              <a:gd name="connsiteX417" fmla="*/ 3652597 w 4032510"/>
              <a:gd name="connsiteY417" fmla="*/ 2096021 h 4080267"/>
              <a:gd name="connsiteX418" fmla="*/ 3689451 w 4032510"/>
              <a:gd name="connsiteY418" fmla="*/ 2110032 h 4080267"/>
              <a:gd name="connsiteX419" fmla="*/ 3845040 w 4032510"/>
              <a:gd name="connsiteY419" fmla="*/ 2180373 h 4080267"/>
              <a:gd name="connsiteX420" fmla="*/ 3838601 w 4032510"/>
              <a:gd name="connsiteY420" fmla="*/ 2260478 h 4080267"/>
              <a:gd name="connsiteX421" fmla="*/ 3572902 w 4032510"/>
              <a:gd name="connsiteY421" fmla="*/ 2239119 h 4080267"/>
              <a:gd name="connsiteX422" fmla="*/ 3577397 w 4032510"/>
              <a:gd name="connsiteY422" fmla="*/ 2183200 h 4080267"/>
              <a:gd name="connsiteX423" fmla="*/ 3738635 w 4032510"/>
              <a:gd name="connsiteY423" fmla="*/ 2196161 h 4080267"/>
              <a:gd name="connsiteX424" fmla="*/ 3794546 w 4032510"/>
              <a:gd name="connsiteY424" fmla="*/ 2202901 h 4080267"/>
              <a:gd name="connsiteX425" fmla="*/ 3794656 w 4032510"/>
              <a:gd name="connsiteY425" fmla="*/ 2201528 h 4080267"/>
              <a:gd name="connsiteX426" fmla="*/ 3761183 w 4032510"/>
              <a:gd name="connsiteY426" fmla="*/ 2190551 h 4080267"/>
              <a:gd name="connsiteX427" fmla="*/ 3583257 w 4032510"/>
              <a:gd name="connsiteY427" fmla="*/ 2110301 h 4080267"/>
              <a:gd name="connsiteX428" fmla="*/ 3586884 w 4032510"/>
              <a:gd name="connsiteY428" fmla="*/ 2065188 h 4080267"/>
              <a:gd name="connsiteX429" fmla="*/ 3773698 w 4032510"/>
              <a:gd name="connsiteY429" fmla="*/ 2013395 h 4080267"/>
              <a:gd name="connsiteX430" fmla="*/ 3810223 w 4032510"/>
              <a:gd name="connsiteY430" fmla="*/ 2007872 h 4080267"/>
              <a:gd name="connsiteX431" fmla="*/ 3810348 w 4032510"/>
              <a:gd name="connsiteY431" fmla="*/ 2006328 h 4080267"/>
              <a:gd name="connsiteX432" fmla="*/ 3743100 w 4032510"/>
              <a:gd name="connsiteY432" fmla="*/ 2003167 h 4080267"/>
              <a:gd name="connsiteX433" fmla="*/ 3592841 w 4032510"/>
              <a:gd name="connsiteY433" fmla="*/ 1991087 h 4080267"/>
              <a:gd name="connsiteX434" fmla="*/ 3596950 w 4032510"/>
              <a:gd name="connsiteY434" fmla="*/ 1939972 h 4080267"/>
              <a:gd name="connsiteX435" fmla="*/ 1862065 w 4032510"/>
              <a:gd name="connsiteY435" fmla="*/ 186164 h 4080267"/>
              <a:gd name="connsiteX436" fmla="*/ 1881824 w 4032510"/>
              <a:gd name="connsiteY436" fmla="*/ 451986 h 4080267"/>
              <a:gd name="connsiteX437" fmla="*/ 1825192 w 4032510"/>
              <a:gd name="connsiteY437" fmla="*/ 456196 h 4080267"/>
              <a:gd name="connsiteX438" fmla="*/ 1805435 w 4032510"/>
              <a:gd name="connsiteY438" fmla="*/ 190373 h 4080267"/>
              <a:gd name="connsiteX439" fmla="*/ 3778136 w 4032510"/>
              <a:gd name="connsiteY439" fmla="*/ 1720641 h 4080267"/>
              <a:gd name="connsiteX440" fmla="*/ 3755123 w 4032510"/>
              <a:gd name="connsiteY440" fmla="*/ 1720202 h 4080267"/>
              <a:gd name="connsiteX441" fmla="*/ 3658024 w 4032510"/>
              <a:gd name="connsiteY441" fmla="*/ 1707306 h 4080267"/>
              <a:gd name="connsiteX442" fmla="*/ 3671038 w 4032510"/>
              <a:gd name="connsiteY442" fmla="*/ 1777174 h 4080267"/>
              <a:gd name="connsiteX443" fmla="*/ 3756337 w 4032510"/>
              <a:gd name="connsiteY443" fmla="*/ 1730478 h 4080267"/>
              <a:gd name="connsiteX444" fmla="*/ 3778419 w 4032510"/>
              <a:gd name="connsiteY444" fmla="*/ 1722164 h 4080267"/>
              <a:gd name="connsiteX445" fmla="*/ 2925392 w 4032510"/>
              <a:gd name="connsiteY445" fmla="*/ 961165 h 4080267"/>
              <a:gd name="connsiteX446" fmla="*/ 1278954 w 4032510"/>
              <a:gd name="connsiteY446" fmla="*/ 834244 h 4080267"/>
              <a:gd name="connsiteX447" fmla="*/ 1240296 w 4032510"/>
              <a:gd name="connsiteY447" fmla="*/ 861142 h 4080267"/>
              <a:gd name="connsiteX448" fmla="*/ 1205622 w 4032510"/>
              <a:gd name="connsiteY448" fmla="*/ 924274 h 4080267"/>
              <a:gd name="connsiteX449" fmla="*/ 1018899 w 4032510"/>
              <a:gd name="connsiteY449" fmla="*/ 1098311 h 4080267"/>
              <a:gd name="connsiteX450" fmla="*/ 963536 w 4032510"/>
              <a:gd name="connsiteY450" fmla="*/ 1127784 h 4080267"/>
              <a:gd name="connsiteX451" fmla="*/ 915971 w 4032510"/>
              <a:gd name="connsiteY451" fmla="*/ 1165269 h 4080267"/>
              <a:gd name="connsiteX452" fmla="*/ 873665 w 4032510"/>
              <a:gd name="connsiteY452" fmla="*/ 1219693 h 4080267"/>
              <a:gd name="connsiteX453" fmla="*/ 846202 w 4032510"/>
              <a:gd name="connsiteY453" fmla="*/ 1263520 h 4080267"/>
              <a:gd name="connsiteX454" fmla="*/ 897254 w 4032510"/>
              <a:gd name="connsiteY454" fmla="*/ 1222093 h 4080267"/>
              <a:gd name="connsiteX455" fmla="*/ 1124139 w 4032510"/>
              <a:gd name="connsiteY455" fmla="*/ 1157203 h 4080267"/>
              <a:gd name="connsiteX456" fmla="*/ 963429 w 4032510"/>
              <a:gd name="connsiteY456" fmla="*/ 1286591 h 4080267"/>
              <a:gd name="connsiteX457" fmla="*/ 832101 w 4032510"/>
              <a:gd name="connsiteY457" fmla="*/ 1319438 h 4080267"/>
              <a:gd name="connsiteX458" fmla="*/ 809091 w 4032510"/>
              <a:gd name="connsiteY458" fmla="*/ 1326873 h 4080267"/>
              <a:gd name="connsiteX459" fmla="*/ 804259 w 4032510"/>
              <a:gd name="connsiteY459" fmla="*/ 1330452 h 4080267"/>
              <a:gd name="connsiteX460" fmla="*/ 799385 w 4032510"/>
              <a:gd name="connsiteY460" fmla="*/ 1338230 h 4080267"/>
              <a:gd name="connsiteX461" fmla="*/ 738258 w 4032510"/>
              <a:gd name="connsiteY461" fmla="*/ 1461746 h 4080267"/>
              <a:gd name="connsiteX462" fmla="*/ 729914 w 4032510"/>
              <a:gd name="connsiteY462" fmla="*/ 1483890 h 4080267"/>
              <a:gd name="connsiteX463" fmla="*/ 756934 w 4032510"/>
              <a:gd name="connsiteY463" fmla="*/ 1457483 h 4080267"/>
              <a:gd name="connsiteX464" fmla="*/ 970364 w 4032510"/>
              <a:gd name="connsiteY464" fmla="*/ 1367726 h 4080267"/>
              <a:gd name="connsiteX465" fmla="*/ 762981 w 4032510"/>
              <a:gd name="connsiteY465" fmla="*/ 1569763 h 4080267"/>
              <a:gd name="connsiteX466" fmla="*/ 715927 w 4032510"/>
              <a:gd name="connsiteY466" fmla="*/ 1590209 h 4080267"/>
              <a:gd name="connsiteX467" fmla="*/ 687412 w 4032510"/>
              <a:gd name="connsiteY467" fmla="*/ 1599679 h 4080267"/>
              <a:gd name="connsiteX468" fmla="*/ 655169 w 4032510"/>
              <a:gd name="connsiteY468" fmla="*/ 1719767 h 4080267"/>
              <a:gd name="connsiteX469" fmla="*/ 645185 w 4032510"/>
              <a:gd name="connsiteY469" fmla="*/ 1779613 h 4080267"/>
              <a:gd name="connsiteX470" fmla="*/ 656625 w 4032510"/>
              <a:gd name="connsiteY470" fmla="*/ 1757810 h 4080267"/>
              <a:gd name="connsiteX471" fmla="*/ 846564 w 4032510"/>
              <a:gd name="connsiteY471" fmla="*/ 1605065 h 4080267"/>
              <a:gd name="connsiteX472" fmla="*/ 794843 w 4032510"/>
              <a:gd name="connsiteY472" fmla="*/ 1732013 h 4080267"/>
              <a:gd name="connsiteX473" fmla="*/ 720504 w 4032510"/>
              <a:gd name="connsiteY473" fmla="*/ 1827842 h 4080267"/>
              <a:gd name="connsiteX474" fmla="*/ 629850 w 4032510"/>
              <a:gd name="connsiteY474" fmla="*/ 1898655 h 4080267"/>
              <a:gd name="connsiteX475" fmla="*/ 623811 w 4032510"/>
              <a:gd name="connsiteY475" fmla="*/ 1985858 h 4080267"/>
              <a:gd name="connsiteX476" fmla="*/ 626005 w 4032510"/>
              <a:gd name="connsiteY476" fmla="*/ 2068771 h 4080267"/>
              <a:gd name="connsiteX477" fmla="*/ 633407 w 4032510"/>
              <a:gd name="connsiteY477" fmla="*/ 2047508 h 4080267"/>
              <a:gd name="connsiteX478" fmla="*/ 780453 w 4032510"/>
              <a:gd name="connsiteY478" fmla="*/ 1867717 h 4080267"/>
              <a:gd name="connsiteX479" fmla="*/ 750804 w 4032510"/>
              <a:gd name="connsiteY479" fmla="*/ 2049413 h 4080267"/>
              <a:gd name="connsiteX480" fmla="*/ 639963 w 4032510"/>
              <a:gd name="connsiteY480" fmla="*/ 2187151 h 4080267"/>
              <a:gd name="connsiteX481" fmla="*/ 636347 w 4032510"/>
              <a:gd name="connsiteY481" fmla="*/ 2192937 h 4080267"/>
              <a:gd name="connsiteX482" fmla="*/ 643595 w 4032510"/>
              <a:gd name="connsiteY482" fmla="*/ 2252120 h 4080267"/>
              <a:gd name="connsiteX483" fmla="*/ 672041 w 4032510"/>
              <a:gd name="connsiteY483" fmla="*/ 2380841 h 4080267"/>
              <a:gd name="connsiteX484" fmla="*/ 679527 w 4032510"/>
              <a:gd name="connsiteY484" fmla="*/ 2327949 h 4080267"/>
              <a:gd name="connsiteX485" fmla="*/ 793919 w 4032510"/>
              <a:gd name="connsiteY485" fmla="*/ 2126362 h 4080267"/>
              <a:gd name="connsiteX486" fmla="*/ 805950 w 4032510"/>
              <a:gd name="connsiteY486" fmla="*/ 2263886 h 4080267"/>
              <a:gd name="connsiteX487" fmla="*/ 716191 w 4032510"/>
              <a:gd name="connsiteY487" fmla="*/ 2471660 h 4080267"/>
              <a:gd name="connsiteX488" fmla="*/ 707810 w 4032510"/>
              <a:gd name="connsiteY488" fmla="*/ 2490575 h 4080267"/>
              <a:gd name="connsiteX489" fmla="*/ 707828 w 4032510"/>
              <a:gd name="connsiteY489" fmla="*/ 2491816 h 4080267"/>
              <a:gd name="connsiteX490" fmla="*/ 713938 w 4032510"/>
              <a:gd name="connsiteY490" fmla="*/ 2510653 h 4080267"/>
              <a:gd name="connsiteX491" fmla="*/ 767884 w 4032510"/>
              <a:gd name="connsiteY491" fmla="*/ 2634553 h 4080267"/>
              <a:gd name="connsiteX492" fmla="*/ 781384 w 4032510"/>
              <a:gd name="connsiteY492" fmla="*/ 2658760 h 4080267"/>
              <a:gd name="connsiteX493" fmla="*/ 778946 w 4032510"/>
              <a:gd name="connsiteY493" fmla="*/ 2591425 h 4080267"/>
              <a:gd name="connsiteX494" fmla="*/ 853822 w 4032510"/>
              <a:gd name="connsiteY494" fmla="*/ 2376476 h 4080267"/>
              <a:gd name="connsiteX495" fmla="*/ 849434 w 4032510"/>
              <a:gd name="connsiteY495" fmla="*/ 2716461 h 4080267"/>
              <a:gd name="connsiteX496" fmla="*/ 838418 w 4032510"/>
              <a:gd name="connsiteY496" fmla="*/ 2752050 h 4080267"/>
              <a:gd name="connsiteX497" fmla="*/ 844769 w 4032510"/>
              <a:gd name="connsiteY497" fmla="*/ 2768678 h 4080267"/>
              <a:gd name="connsiteX498" fmla="*/ 912962 w 4032510"/>
              <a:gd name="connsiteY498" fmla="*/ 2866685 h 4080267"/>
              <a:gd name="connsiteX499" fmla="*/ 950782 w 4032510"/>
              <a:gd name="connsiteY499" fmla="*/ 2910854 h 4080267"/>
              <a:gd name="connsiteX500" fmla="*/ 936685 w 4032510"/>
              <a:gd name="connsiteY500" fmla="*/ 2848492 h 4080267"/>
              <a:gd name="connsiteX501" fmla="*/ 971514 w 4032510"/>
              <a:gd name="connsiteY501" fmla="*/ 2616503 h 4080267"/>
              <a:gd name="connsiteX502" fmla="*/ 1040043 w 4032510"/>
              <a:gd name="connsiteY502" fmla="*/ 2759583 h 4080267"/>
              <a:gd name="connsiteX503" fmla="*/ 1024435 w 4032510"/>
              <a:gd name="connsiteY503" fmla="*/ 2969644 h 4080267"/>
              <a:gd name="connsiteX504" fmla="*/ 1021187 w 4032510"/>
              <a:gd name="connsiteY504" fmla="*/ 2984141 h 4080267"/>
              <a:gd name="connsiteX505" fmla="*/ 1022204 w 4032510"/>
              <a:gd name="connsiteY505" fmla="*/ 2990353 h 4080267"/>
              <a:gd name="connsiteX506" fmla="*/ 1107129 w 4032510"/>
              <a:gd name="connsiteY506" fmla="*/ 3071343 h 4080267"/>
              <a:gd name="connsiteX507" fmla="*/ 1199752 w 4032510"/>
              <a:gd name="connsiteY507" fmla="*/ 3143343 h 4080267"/>
              <a:gd name="connsiteX508" fmla="*/ 1209853 w 4032510"/>
              <a:gd name="connsiteY508" fmla="*/ 3143289 h 4080267"/>
              <a:gd name="connsiteX509" fmla="*/ 1230092 w 4032510"/>
              <a:gd name="connsiteY509" fmla="*/ 3136008 h 4080267"/>
              <a:gd name="connsiteX510" fmla="*/ 1580869 w 4032510"/>
              <a:gd name="connsiteY510" fmla="*/ 3141931 h 4080267"/>
              <a:gd name="connsiteX511" fmla="*/ 1371636 w 4032510"/>
              <a:gd name="connsiteY511" fmla="*/ 3215534 h 4080267"/>
              <a:gd name="connsiteX512" fmla="*/ 1310806 w 4032510"/>
              <a:gd name="connsiteY512" fmla="*/ 3215940 h 4080267"/>
              <a:gd name="connsiteX513" fmla="*/ 1338236 w 4032510"/>
              <a:gd name="connsiteY513" fmla="*/ 3233129 h 4080267"/>
              <a:gd name="connsiteX514" fmla="*/ 1444200 w 4032510"/>
              <a:gd name="connsiteY514" fmla="*/ 3285569 h 4080267"/>
              <a:gd name="connsiteX515" fmla="*/ 1459456 w 4032510"/>
              <a:gd name="connsiteY515" fmla="*/ 3290133 h 4080267"/>
              <a:gd name="connsiteX516" fmla="*/ 1510712 w 4032510"/>
              <a:gd name="connsiteY516" fmla="*/ 3269134 h 4080267"/>
              <a:gd name="connsiteX517" fmla="*/ 1841125 w 4032510"/>
              <a:gd name="connsiteY517" fmla="*/ 3224488 h 4080267"/>
              <a:gd name="connsiteX518" fmla="*/ 1563426 w 4032510"/>
              <a:gd name="connsiteY518" fmla="*/ 3332421 h 4080267"/>
              <a:gd name="connsiteX519" fmla="*/ 1563416 w 4032510"/>
              <a:gd name="connsiteY519" fmla="*/ 3332565 h 4080267"/>
              <a:gd name="connsiteX520" fmla="*/ 1589261 w 4032510"/>
              <a:gd name="connsiteY520" fmla="*/ 3342304 h 4080267"/>
              <a:gd name="connsiteX521" fmla="*/ 1719774 w 4032510"/>
              <a:gd name="connsiteY521" fmla="*/ 3377345 h 4080267"/>
              <a:gd name="connsiteX522" fmla="*/ 1755019 w 4032510"/>
              <a:gd name="connsiteY522" fmla="*/ 3383225 h 4080267"/>
              <a:gd name="connsiteX523" fmla="*/ 1769341 w 4032510"/>
              <a:gd name="connsiteY523" fmla="*/ 3371359 h 4080267"/>
              <a:gd name="connsiteX524" fmla="*/ 2026497 w 4032510"/>
              <a:gd name="connsiteY524" fmla="*/ 3241905 h 4080267"/>
              <a:gd name="connsiteX525" fmla="*/ 2096337 w 4032510"/>
              <a:gd name="connsiteY525" fmla="*/ 3244296 h 4080267"/>
              <a:gd name="connsiteX526" fmla="*/ 1914641 w 4032510"/>
              <a:gd name="connsiteY526" fmla="*/ 3391373 h 4080267"/>
              <a:gd name="connsiteX527" fmla="*/ 1879287 w 4032510"/>
              <a:gd name="connsiteY527" fmla="*/ 3401323 h 4080267"/>
              <a:gd name="connsiteX528" fmla="*/ 1985865 w 4032510"/>
              <a:gd name="connsiteY528" fmla="*/ 3408704 h 4080267"/>
              <a:gd name="connsiteX529" fmla="*/ 2056446 w 4032510"/>
              <a:gd name="connsiteY529" fmla="*/ 3406836 h 4080267"/>
              <a:gd name="connsiteX530" fmla="*/ 2066303 w 4032510"/>
              <a:gd name="connsiteY530" fmla="*/ 3396338 h 4080267"/>
              <a:gd name="connsiteX531" fmla="*/ 2353306 w 4032510"/>
              <a:gd name="connsiteY531" fmla="*/ 3225944 h 4080267"/>
              <a:gd name="connsiteX532" fmla="*/ 2200775 w 4032510"/>
              <a:gd name="connsiteY532" fmla="*/ 3394182 h 4080267"/>
              <a:gd name="connsiteX533" fmla="*/ 2198369 w 4032510"/>
              <a:gd name="connsiteY533" fmla="*/ 3395503 h 4080267"/>
              <a:gd name="connsiteX534" fmla="*/ 2252126 w 4032510"/>
              <a:gd name="connsiteY534" fmla="*/ 3388919 h 4080267"/>
              <a:gd name="connsiteX535" fmla="*/ 2346886 w 4032510"/>
              <a:gd name="connsiteY535" fmla="*/ 3367979 h 4080267"/>
              <a:gd name="connsiteX536" fmla="*/ 2385610 w 4032510"/>
              <a:gd name="connsiteY536" fmla="*/ 3295317 h 4080267"/>
              <a:gd name="connsiteX537" fmla="*/ 2583195 w 4032510"/>
              <a:gd name="connsiteY537" fmla="*/ 3132754 h 4080267"/>
              <a:gd name="connsiteX538" fmla="*/ 2597677 w 4032510"/>
              <a:gd name="connsiteY538" fmla="*/ 3128968 h 4080267"/>
              <a:gd name="connsiteX539" fmla="*/ 2516063 w 4032510"/>
              <a:gd name="connsiteY539" fmla="*/ 3291709 h 4080267"/>
              <a:gd name="connsiteX540" fmla="*/ 2475354 w 4032510"/>
              <a:gd name="connsiteY540" fmla="*/ 3330028 h 4080267"/>
              <a:gd name="connsiteX541" fmla="*/ 2510660 w 4032510"/>
              <a:gd name="connsiteY541" fmla="*/ 3318577 h 4080267"/>
              <a:gd name="connsiteX542" fmla="*/ 2631567 w 4032510"/>
              <a:gd name="connsiteY542" fmla="*/ 3265933 h 4080267"/>
              <a:gd name="connsiteX543" fmla="*/ 2652515 w 4032510"/>
              <a:gd name="connsiteY543" fmla="*/ 3175289 h 4080267"/>
              <a:gd name="connsiteX544" fmla="*/ 2817512 w 4032510"/>
              <a:gd name="connsiteY544" fmla="*/ 2956022 h 4080267"/>
              <a:gd name="connsiteX545" fmla="*/ 2746251 w 4032510"/>
              <a:gd name="connsiteY545" fmla="*/ 3184792 h 4080267"/>
              <a:gd name="connsiteX546" fmla="*/ 2720320 w 4032510"/>
              <a:gd name="connsiteY546" fmla="*/ 3216805 h 4080267"/>
              <a:gd name="connsiteX547" fmla="*/ 2753567 w 4032510"/>
              <a:gd name="connsiteY547" fmla="*/ 3198264 h 4080267"/>
              <a:gd name="connsiteX548" fmla="*/ 2866692 w 4032510"/>
              <a:gd name="connsiteY548" fmla="*/ 3119553 h 4080267"/>
              <a:gd name="connsiteX549" fmla="*/ 2870861 w 4032510"/>
              <a:gd name="connsiteY549" fmla="*/ 3115983 h 4080267"/>
              <a:gd name="connsiteX550" fmla="*/ 2881111 w 4032510"/>
              <a:gd name="connsiteY550" fmla="*/ 3092843 h 4080267"/>
              <a:gd name="connsiteX551" fmla="*/ 2885107 w 4032510"/>
              <a:gd name="connsiteY551" fmla="*/ 3037183 h 4080267"/>
              <a:gd name="connsiteX552" fmla="*/ 3000602 w 4032510"/>
              <a:gd name="connsiteY552" fmla="*/ 2776301 h 4080267"/>
              <a:gd name="connsiteX553" fmla="*/ 2983398 w 4032510"/>
              <a:gd name="connsiteY553" fmla="*/ 2997244 h 4080267"/>
              <a:gd name="connsiteX554" fmla="*/ 2966427 w 4032510"/>
              <a:gd name="connsiteY554" fmla="*/ 3034153 h 4080267"/>
              <a:gd name="connsiteX555" fmla="*/ 2972949 w 4032510"/>
              <a:gd name="connsiteY555" fmla="*/ 3028569 h 4080267"/>
              <a:gd name="connsiteX556" fmla="*/ 3034218 w 4032510"/>
              <a:gd name="connsiteY556" fmla="*/ 2964322 h 4080267"/>
              <a:gd name="connsiteX557" fmla="*/ 3041892 w 4032510"/>
              <a:gd name="connsiteY557" fmla="*/ 2953913 h 4080267"/>
              <a:gd name="connsiteX558" fmla="*/ 3076637 w 4032510"/>
              <a:gd name="connsiteY558" fmla="*/ 2860546 h 4080267"/>
              <a:gd name="connsiteX559" fmla="*/ 3217351 w 4032510"/>
              <a:gd name="connsiteY559" fmla="*/ 2657619 h 4080267"/>
              <a:gd name="connsiteX560" fmla="*/ 3273624 w 4032510"/>
              <a:gd name="connsiteY560" fmla="*/ 2612465 h 4080267"/>
              <a:gd name="connsiteX561" fmla="*/ 3294263 w 4032510"/>
              <a:gd name="connsiteY561" fmla="*/ 2570762 h 4080267"/>
              <a:gd name="connsiteX562" fmla="*/ 2925392 w 4032510"/>
              <a:gd name="connsiteY562" fmla="*/ 961165 h 4080267"/>
              <a:gd name="connsiteX563" fmla="*/ 2944495 w 4032510"/>
              <a:gd name="connsiteY563" fmla="*/ 938995 h 4080267"/>
              <a:gd name="connsiteX564" fmla="*/ 3321117 w 4032510"/>
              <a:gd name="connsiteY564" fmla="*/ 2582414 h 4080267"/>
              <a:gd name="connsiteX565" fmla="*/ 3284336 w 4032510"/>
              <a:gd name="connsiteY565" fmla="*/ 2656735 h 4080267"/>
              <a:gd name="connsiteX566" fmla="*/ 3281221 w 4032510"/>
              <a:gd name="connsiteY566" fmla="*/ 2670299 h 4080267"/>
              <a:gd name="connsiteX567" fmla="*/ 3262582 w 4032510"/>
              <a:gd name="connsiteY567" fmla="*/ 2728751 h 4080267"/>
              <a:gd name="connsiteX568" fmla="*/ 3131384 w 4032510"/>
              <a:gd name="connsiteY568" fmla="*/ 2917711 h 4080267"/>
              <a:gd name="connsiteX569" fmla="*/ 3073306 w 4032510"/>
              <a:gd name="connsiteY569" fmla="*/ 2965684 h 4080267"/>
              <a:gd name="connsiteX570" fmla="*/ 3018051 w 4032510"/>
              <a:gd name="connsiteY570" fmla="*/ 3023624 h 4080267"/>
              <a:gd name="connsiteX571" fmla="*/ 2985396 w 4032510"/>
              <a:gd name="connsiteY571" fmla="*/ 3064579 h 4080267"/>
              <a:gd name="connsiteX572" fmla="*/ 3232048 w 4032510"/>
              <a:gd name="connsiteY572" fmla="*/ 2995197 h 4080267"/>
              <a:gd name="connsiteX573" fmla="*/ 2913968 w 4032510"/>
              <a:gd name="connsiteY573" fmla="*/ 3156434 h 4080267"/>
              <a:gd name="connsiteX574" fmla="*/ 2886540 w 4032510"/>
              <a:gd name="connsiteY574" fmla="*/ 3158304 h 4080267"/>
              <a:gd name="connsiteX575" fmla="*/ 2750557 w 4032510"/>
              <a:gd name="connsiteY575" fmla="*/ 3256757 h 4080267"/>
              <a:gd name="connsiteX576" fmla="*/ 3018669 w 4032510"/>
              <a:gd name="connsiteY576" fmla="*/ 3267474 h 4080267"/>
              <a:gd name="connsiteX577" fmla="*/ 2905986 w 4032510"/>
              <a:gd name="connsiteY577" fmla="*/ 3330064 h 4080267"/>
              <a:gd name="connsiteX578" fmla="*/ 2659354 w 4032510"/>
              <a:gd name="connsiteY578" fmla="*/ 3328861 h 4080267"/>
              <a:gd name="connsiteX579" fmla="*/ 2628976 w 4032510"/>
              <a:gd name="connsiteY579" fmla="*/ 3324494 h 4080267"/>
              <a:gd name="connsiteX580" fmla="*/ 2437154 w 4032510"/>
              <a:gd name="connsiteY580" fmla="*/ 3399967 h 4080267"/>
              <a:gd name="connsiteX581" fmla="*/ 2713113 w 4032510"/>
              <a:gd name="connsiteY581" fmla="*/ 3451699 h 4080267"/>
              <a:gd name="connsiteX582" fmla="*/ 2355215 w 4032510"/>
              <a:gd name="connsiteY582" fmla="*/ 3438776 h 4080267"/>
              <a:gd name="connsiteX583" fmla="*/ 2317135 w 4032510"/>
              <a:gd name="connsiteY583" fmla="*/ 3427528 h 4080267"/>
              <a:gd name="connsiteX584" fmla="*/ 2120289 w 4032510"/>
              <a:gd name="connsiteY584" fmla="*/ 3458011 h 4080267"/>
              <a:gd name="connsiteX585" fmla="*/ 2373929 w 4032510"/>
              <a:gd name="connsiteY585" fmla="*/ 3578485 h 4080267"/>
              <a:gd name="connsiteX586" fmla="*/ 2207403 w 4032510"/>
              <a:gd name="connsiteY586" fmla="*/ 3584700 h 4080267"/>
              <a:gd name="connsiteX587" fmla="*/ 2040722 w 4032510"/>
              <a:gd name="connsiteY587" fmla="*/ 3471387 h 4080267"/>
              <a:gd name="connsiteX588" fmla="*/ 2021826 w 4032510"/>
              <a:gd name="connsiteY588" fmla="*/ 3459295 h 4080267"/>
              <a:gd name="connsiteX589" fmla="*/ 1830909 w 4032510"/>
              <a:gd name="connsiteY589" fmla="*/ 3442153 h 4080267"/>
              <a:gd name="connsiteX590" fmla="*/ 1944674 w 4032510"/>
              <a:gd name="connsiteY590" fmla="*/ 3511594 h 4080267"/>
              <a:gd name="connsiteX591" fmla="*/ 2035886 w 4032510"/>
              <a:gd name="connsiteY591" fmla="*/ 3612244 h 4080267"/>
              <a:gd name="connsiteX592" fmla="*/ 1748640 w 4032510"/>
              <a:gd name="connsiteY592" fmla="*/ 3457267 h 4080267"/>
              <a:gd name="connsiteX593" fmla="*/ 1686431 w 4032510"/>
              <a:gd name="connsiteY593" fmla="*/ 3407238 h 4080267"/>
              <a:gd name="connsiteX594" fmla="*/ 1515436 w 4032510"/>
              <a:gd name="connsiteY594" fmla="*/ 3355634 h 4080267"/>
              <a:gd name="connsiteX595" fmla="*/ 1703579 w 4032510"/>
              <a:gd name="connsiteY595" fmla="*/ 3597346 h 4080267"/>
              <a:gd name="connsiteX596" fmla="*/ 1447070 w 4032510"/>
              <a:gd name="connsiteY596" fmla="*/ 3347613 h 4080267"/>
              <a:gd name="connsiteX597" fmla="*/ 1437896 w 4032510"/>
              <a:gd name="connsiteY597" fmla="*/ 3321719 h 4080267"/>
              <a:gd name="connsiteX598" fmla="*/ 1266653 w 4032510"/>
              <a:gd name="connsiteY598" fmla="*/ 3238482 h 4080267"/>
              <a:gd name="connsiteX599" fmla="*/ 1387018 w 4032510"/>
              <a:gd name="connsiteY599" fmla="*/ 3502990 h 4080267"/>
              <a:gd name="connsiteX600" fmla="*/ 1174345 w 4032510"/>
              <a:gd name="connsiteY600" fmla="*/ 3214144 h 4080267"/>
              <a:gd name="connsiteX601" fmla="*/ 1130568 w 4032510"/>
              <a:gd name="connsiteY601" fmla="*/ 3159665 h 4080267"/>
              <a:gd name="connsiteX602" fmla="*/ 1146676 w 4032510"/>
              <a:gd name="connsiteY602" fmla="*/ 3285177 h 4080267"/>
              <a:gd name="connsiteX603" fmla="*/ 1142947 w 4032510"/>
              <a:gd name="connsiteY603" fmla="*/ 3327307 h 4080267"/>
              <a:gd name="connsiteX604" fmla="*/ 1097336 w 4032510"/>
              <a:gd name="connsiteY604" fmla="*/ 3279996 h 4080267"/>
              <a:gd name="connsiteX605" fmla="*/ 1070684 w 4032510"/>
              <a:gd name="connsiteY605" fmla="*/ 3152300 h 4080267"/>
              <a:gd name="connsiteX606" fmla="*/ 1038316 w 4032510"/>
              <a:gd name="connsiteY606" fmla="*/ 3124902 h 4080267"/>
              <a:gd name="connsiteX607" fmla="*/ 904549 w 4032510"/>
              <a:gd name="connsiteY607" fmla="*/ 3115357 h 4080267"/>
              <a:gd name="connsiteX608" fmla="*/ 854080 w 4032510"/>
              <a:gd name="connsiteY608" fmla="*/ 3080125 h 4080267"/>
              <a:gd name="connsiteX609" fmla="*/ 1033961 w 4032510"/>
              <a:gd name="connsiteY609" fmla="*/ 3072973 h 4080267"/>
              <a:gd name="connsiteX610" fmla="*/ 955903 w 4032510"/>
              <a:gd name="connsiteY610" fmla="*/ 3025797 h 4080267"/>
              <a:gd name="connsiteX611" fmla="*/ 787203 w 4032510"/>
              <a:gd name="connsiteY611" fmla="*/ 2996871 h 4080267"/>
              <a:gd name="connsiteX612" fmla="*/ 639063 w 4032510"/>
              <a:gd name="connsiteY612" fmla="*/ 2865404 h 4080267"/>
              <a:gd name="connsiteX613" fmla="*/ 926373 w 4032510"/>
              <a:gd name="connsiteY613" fmla="*/ 2943304 h 4080267"/>
              <a:gd name="connsiteX614" fmla="*/ 889812 w 4032510"/>
              <a:gd name="connsiteY614" fmla="*/ 2895291 h 4080267"/>
              <a:gd name="connsiteX615" fmla="*/ 852391 w 4032510"/>
              <a:gd name="connsiteY615" fmla="*/ 2841976 h 4080267"/>
              <a:gd name="connsiteX616" fmla="*/ 818807 w 4032510"/>
              <a:gd name="connsiteY616" fmla="*/ 2790367 h 4080267"/>
              <a:gd name="connsiteX617" fmla="*/ 793035 w 4032510"/>
              <a:gd name="connsiteY617" fmla="*/ 2777154 h 4080267"/>
              <a:gd name="connsiteX618" fmla="*/ 584513 w 4032510"/>
              <a:gd name="connsiteY618" fmla="*/ 2684961 h 4080267"/>
              <a:gd name="connsiteX619" fmla="*/ 495153 w 4032510"/>
              <a:gd name="connsiteY619" fmla="*/ 2564099 h 4080267"/>
              <a:gd name="connsiteX620" fmla="*/ 651206 w 4032510"/>
              <a:gd name="connsiteY620" fmla="*/ 2613300 h 4080267"/>
              <a:gd name="connsiteX621" fmla="*/ 767600 w 4032510"/>
              <a:gd name="connsiteY621" fmla="*/ 2712730 h 4080267"/>
              <a:gd name="connsiteX622" fmla="*/ 680340 w 4032510"/>
              <a:gd name="connsiteY622" fmla="*/ 2521105 h 4080267"/>
              <a:gd name="connsiteX623" fmla="*/ 653339 w 4032510"/>
              <a:gd name="connsiteY623" fmla="*/ 2510160 h 4080267"/>
              <a:gd name="connsiteX624" fmla="*/ 438844 w 4032510"/>
              <a:gd name="connsiteY624" fmla="*/ 2236870 h 4080267"/>
              <a:gd name="connsiteX625" fmla="*/ 632049 w 4032510"/>
              <a:gd name="connsiteY625" fmla="*/ 2397803 h 4080267"/>
              <a:gd name="connsiteX626" fmla="*/ 611148 w 4032510"/>
              <a:gd name="connsiteY626" fmla="*/ 2310054 h 4080267"/>
              <a:gd name="connsiteX627" fmla="*/ 530970 w 4032510"/>
              <a:gd name="connsiteY627" fmla="*/ 2179237 h 4080267"/>
              <a:gd name="connsiteX628" fmla="*/ 417023 w 4032510"/>
              <a:gd name="connsiteY628" fmla="*/ 1936402 h 4080267"/>
              <a:gd name="connsiteX629" fmla="*/ 421600 w 4032510"/>
              <a:gd name="connsiteY629" fmla="*/ 1895248 h 4080267"/>
              <a:gd name="connsiteX630" fmla="*/ 574795 w 4032510"/>
              <a:gd name="connsiteY630" fmla="*/ 2116334 h 4080267"/>
              <a:gd name="connsiteX631" fmla="*/ 577388 w 4032510"/>
              <a:gd name="connsiteY631" fmla="*/ 1915636 h 4080267"/>
              <a:gd name="connsiteX632" fmla="*/ 564780 w 4032510"/>
              <a:gd name="connsiteY632" fmla="*/ 1895408 h 4080267"/>
              <a:gd name="connsiteX633" fmla="*/ 479728 w 4032510"/>
              <a:gd name="connsiteY633" fmla="*/ 1614137 h 4080267"/>
              <a:gd name="connsiteX634" fmla="*/ 494312 w 4032510"/>
              <a:gd name="connsiteY634" fmla="*/ 1553391 h 4080267"/>
              <a:gd name="connsiteX635" fmla="*/ 499533 w 4032510"/>
              <a:gd name="connsiteY635" fmla="*/ 1548032 h 4080267"/>
              <a:gd name="connsiteX636" fmla="*/ 595596 w 4032510"/>
              <a:gd name="connsiteY636" fmla="*/ 1785441 h 4080267"/>
              <a:gd name="connsiteX637" fmla="*/ 609994 w 4032510"/>
              <a:gd name="connsiteY637" fmla="*/ 1710488 h 4080267"/>
              <a:gd name="connsiteX638" fmla="*/ 600017 w 4032510"/>
              <a:gd name="connsiteY638" fmla="*/ 1509679 h 4080267"/>
              <a:gd name="connsiteX639" fmla="*/ 641711 w 4032510"/>
              <a:gd name="connsiteY639" fmla="*/ 1218102 h 4080267"/>
              <a:gd name="connsiteX640" fmla="*/ 683694 w 4032510"/>
              <a:gd name="connsiteY640" fmla="*/ 1490971 h 4080267"/>
              <a:gd name="connsiteX641" fmla="*/ 765509 w 4032510"/>
              <a:gd name="connsiteY641" fmla="*/ 1334139 h 4080267"/>
              <a:gd name="connsiteX642" fmla="*/ 765551 w 4032510"/>
              <a:gd name="connsiteY642" fmla="*/ 1310149 h 4080267"/>
              <a:gd name="connsiteX643" fmla="*/ 785849 w 4032510"/>
              <a:gd name="connsiteY643" fmla="*/ 1077144 h 4080267"/>
              <a:gd name="connsiteX644" fmla="*/ 863987 w 4032510"/>
              <a:gd name="connsiteY644" fmla="*/ 959160 h 4080267"/>
              <a:gd name="connsiteX645" fmla="*/ 879687 w 4032510"/>
              <a:gd name="connsiteY645" fmla="*/ 963201 h 4080267"/>
              <a:gd name="connsiteX646" fmla="*/ 879253 w 4032510"/>
              <a:gd name="connsiteY646" fmla="*/ 1087889 h 4080267"/>
              <a:gd name="connsiteX647" fmla="*/ 866841 w 4032510"/>
              <a:gd name="connsiteY647" fmla="*/ 1149844 h 4080267"/>
              <a:gd name="connsiteX648" fmla="*/ 858364 w 4032510"/>
              <a:gd name="connsiteY648" fmla="*/ 1191754 h 4080267"/>
              <a:gd name="connsiteX649" fmla="*/ 939002 w 4032510"/>
              <a:gd name="connsiteY649" fmla="*/ 1088019 h 4080267"/>
              <a:gd name="connsiteX650" fmla="*/ 949832 w 4032510"/>
              <a:gd name="connsiteY650" fmla="*/ 1076662 h 4080267"/>
              <a:gd name="connsiteX651" fmla="*/ 967910 w 4032510"/>
              <a:gd name="connsiteY651" fmla="*/ 1046896 h 4080267"/>
              <a:gd name="connsiteX652" fmla="*/ 1138788 w 4032510"/>
              <a:gd name="connsiteY652" fmla="*/ 884832 h 4080267"/>
              <a:gd name="connsiteX653" fmla="*/ 1182762 w 4032510"/>
              <a:gd name="connsiteY653" fmla="*/ 865557 h 4080267"/>
              <a:gd name="connsiteX654" fmla="*/ 1263462 w 4032510"/>
              <a:gd name="connsiteY654" fmla="*/ 809407 h 4080267"/>
              <a:gd name="connsiteX655" fmla="*/ 2944495 w 4032510"/>
              <a:gd name="connsiteY655" fmla="*/ 938995 h 4080267"/>
              <a:gd name="connsiteX656" fmla="*/ 3817601 w 4032510"/>
              <a:gd name="connsiteY656" fmla="*/ 1681607 h 4080267"/>
              <a:gd name="connsiteX657" fmla="*/ 3829828 w 4032510"/>
              <a:gd name="connsiteY657" fmla="*/ 1747247 h 4080267"/>
              <a:gd name="connsiteX658" fmla="*/ 3585299 w 4032510"/>
              <a:gd name="connsiteY658" fmla="*/ 1890118 h 4080267"/>
              <a:gd name="connsiteX659" fmla="*/ 3573956 w 4032510"/>
              <a:gd name="connsiteY659" fmla="*/ 1829216 h 4080267"/>
              <a:gd name="connsiteX660" fmla="*/ 3630357 w 4032510"/>
              <a:gd name="connsiteY660" fmla="*/ 1798405 h 4080267"/>
              <a:gd name="connsiteX661" fmla="*/ 3612615 w 4032510"/>
              <a:gd name="connsiteY661" fmla="*/ 1703161 h 4080267"/>
              <a:gd name="connsiteX662" fmla="*/ 3548966 w 4032510"/>
              <a:gd name="connsiteY662" fmla="*/ 1695062 h 4080267"/>
              <a:gd name="connsiteX663" fmla="*/ 3537685 w 4032510"/>
              <a:gd name="connsiteY663" fmla="*/ 1634498 h 4080267"/>
              <a:gd name="connsiteX664" fmla="*/ 2203546 w 4032510"/>
              <a:gd name="connsiteY664" fmla="*/ 196086 h 4080267"/>
              <a:gd name="connsiteX665" fmla="*/ 2089089 w 4032510"/>
              <a:gd name="connsiteY665" fmla="*/ 454006 h 4080267"/>
              <a:gd name="connsiteX666" fmla="*/ 2025125 w 4032510"/>
              <a:gd name="connsiteY666" fmla="*/ 448661 h 4080267"/>
              <a:gd name="connsiteX667" fmla="*/ 1956264 w 4032510"/>
              <a:gd name="connsiteY667" fmla="*/ 175421 h 4080267"/>
              <a:gd name="connsiteX668" fmla="*/ 2017313 w 4032510"/>
              <a:gd name="connsiteY668" fmla="*/ 180522 h 4080267"/>
              <a:gd name="connsiteX669" fmla="*/ 2059069 w 4032510"/>
              <a:gd name="connsiteY669" fmla="*/ 373099 h 4080267"/>
              <a:gd name="connsiteX670" fmla="*/ 2062193 w 4032510"/>
              <a:gd name="connsiteY670" fmla="*/ 399781 h 4080267"/>
              <a:gd name="connsiteX671" fmla="*/ 2063221 w 4032510"/>
              <a:gd name="connsiteY671" fmla="*/ 399867 h 4080267"/>
              <a:gd name="connsiteX672" fmla="*/ 2071301 w 4032510"/>
              <a:gd name="connsiteY672" fmla="*/ 373431 h 4080267"/>
              <a:gd name="connsiteX673" fmla="*/ 2144384 w 4032510"/>
              <a:gd name="connsiteY673" fmla="*/ 191142 h 4080267"/>
              <a:gd name="connsiteX674" fmla="*/ 2444574 w 4032510"/>
              <a:gd name="connsiteY674" fmla="*/ 249785 h 4080267"/>
              <a:gd name="connsiteX675" fmla="*/ 2432940 w 4032510"/>
              <a:gd name="connsiteY675" fmla="*/ 294767 h 4080267"/>
              <a:gd name="connsiteX676" fmla="*/ 2341143 w 4032510"/>
              <a:gd name="connsiteY676" fmla="*/ 271025 h 4080267"/>
              <a:gd name="connsiteX677" fmla="*/ 2325416 w 4032510"/>
              <a:gd name="connsiteY677" fmla="*/ 331835 h 4080267"/>
              <a:gd name="connsiteX678" fmla="*/ 2410715 w 4032510"/>
              <a:gd name="connsiteY678" fmla="*/ 353896 h 4080267"/>
              <a:gd name="connsiteX679" fmla="*/ 2399124 w 4032510"/>
              <a:gd name="connsiteY679" fmla="*/ 398711 h 4080267"/>
              <a:gd name="connsiteX680" fmla="*/ 2313825 w 4032510"/>
              <a:gd name="connsiteY680" fmla="*/ 376650 h 4080267"/>
              <a:gd name="connsiteX681" fmla="*/ 2297666 w 4032510"/>
              <a:gd name="connsiteY681" fmla="*/ 439125 h 4080267"/>
              <a:gd name="connsiteX682" fmla="*/ 2395460 w 4032510"/>
              <a:gd name="connsiteY682" fmla="*/ 464419 h 4080267"/>
              <a:gd name="connsiteX683" fmla="*/ 2383827 w 4032510"/>
              <a:gd name="connsiteY683" fmla="*/ 509401 h 4080267"/>
              <a:gd name="connsiteX684" fmla="*/ 2231054 w 4032510"/>
              <a:gd name="connsiteY684" fmla="*/ 469888 h 4080267"/>
              <a:gd name="connsiteX685" fmla="*/ 2297799 w 4032510"/>
              <a:gd name="connsiteY685" fmla="*/ 211824 h 4080267"/>
              <a:gd name="connsiteX686" fmla="*/ 3674535 w 4032510"/>
              <a:gd name="connsiteY686" fmla="*/ 1268719 h 4080267"/>
              <a:gd name="connsiteX687" fmla="*/ 3698238 w 4032510"/>
              <a:gd name="connsiteY687" fmla="*/ 1325956 h 4080267"/>
              <a:gd name="connsiteX688" fmla="*/ 3584990 w 4032510"/>
              <a:gd name="connsiteY688" fmla="*/ 1490563 h 4080267"/>
              <a:gd name="connsiteX689" fmla="*/ 3570504 w 4032510"/>
              <a:gd name="connsiteY689" fmla="*/ 1510903 h 4080267"/>
              <a:gd name="connsiteX690" fmla="*/ 3570833 w 4032510"/>
              <a:gd name="connsiteY690" fmla="*/ 1511698 h 4080267"/>
              <a:gd name="connsiteX691" fmla="*/ 3604199 w 4032510"/>
              <a:gd name="connsiteY691" fmla="*/ 1496019 h 4080267"/>
              <a:gd name="connsiteX692" fmla="*/ 3744587 w 4032510"/>
              <a:gd name="connsiteY692" fmla="*/ 1437884 h 4080267"/>
              <a:gd name="connsiteX693" fmla="*/ 3765194 w 4032510"/>
              <a:gd name="connsiteY693" fmla="*/ 1487649 h 4080267"/>
              <a:gd name="connsiteX694" fmla="*/ 3518919 w 4032510"/>
              <a:gd name="connsiteY694" fmla="*/ 1589631 h 4080267"/>
              <a:gd name="connsiteX695" fmla="*/ 3496666 w 4032510"/>
              <a:gd name="connsiteY695" fmla="*/ 1535892 h 4080267"/>
              <a:gd name="connsiteX696" fmla="*/ 3612784 w 4032510"/>
              <a:gd name="connsiteY696" fmla="*/ 1365626 h 4080267"/>
              <a:gd name="connsiteX697" fmla="*/ 3627945 w 4032510"/>
              <a:gd name="connsiteY697" fmla="*/ 1345565 h 4080267"/>
              <a:gd name="connsiteX698" fmla="*/ 3627615 w 4032510"/>
              <a:gd name="connsiteY698" fmla="*/ 1344770 h 4080267"/>
              <a:gd name="connsiteX699" fmla="*/ 3588937 w 4032510"/>
              <a:gd name="connsiteY699" fmla="*/ 1362463 h 4080267"/>
              <a:gd name="connsiteX700" fmla="*/ 3448867 w 4032510"/>
              <a:gd name="connsiteY700" fmla="*/ 1420465 h 4080267"/>
              <a:gd name="connsiteX701" fmla="*/ 3428260 w 4032510"/>
              <a:gd name="connsiteY701" fmla="*/ 1370702 h 4080267"/>
              <a:gd name="connsiteX702" fmla="*/ 2640596 w 4032510"/>
              <a:gd name="connsiteY702" fmla="*/ 375305 h 4080267"/>
              <a:gd name="connsiteX703" fmla="*/ 2614438 w 4032510"/>
              <a:gd name="connsiteY703" fmla="*/ 354168 h 4080267"/>
              <a:gd name="connsiteX704" fmla="*/ 2587897 w 4032510"/>
              <a:gd name="connsiteY704" fmla="*/ 342706 h 4080267"/>
              <a:gd name="connsiteX705" fmla="*/ 2557471 w 4032510"/>
              <a:gd name="connsiteY705" fmla="*/ 413166 h 4080267"/>
              <a:gd name="connsiteX706" fmla="*/ 2583064 w 4032510"/>
              <a:gd name="connsiteY706" fmla="*/ 424218 h 4080267"/>
              <a:gd name="connsiteX707" fmla="*/ 2617132 w 4032510"/>
              <a:gd name="connsiteY707" fmla="*/ 426278 h 4080267"/>
              <a:gd name="connsiteX708" fmla="*/ 2639765 w 4032510"/>
              <a:gd name="connsiteY708" fmla="*/ 404468 h 4080267"/>
              <a:gd name="connsiteX709" fmla="*/ 2640596 w 4032510"/>
              <a:gd name="connsiteY709" fmla="*/ 375305 h 4080267"/>
              <a:gd name="connsiteX710" fmla="*/ 2675101 w 4032510"/>
              <a:gd name="connsiteY710" fmla="*/ 338236 h 4080267"/>
              <a:gd name="connsiteX711" fmla="*/ 2697382 w 4032510"/>
              <a:gd name="connsiteY711" fmla="*/ 421663 h 4080267"/>
              <a:gd name="connsiteX712" fmla="*/ 2664280 w 4032510"/>
              <a:gd name="connsiteY712" fmla="*/ 458166 h 4080267"/>
              <a:gd name="connsiteX713" fmla="*/ 2613227 w 4032510"/>
              <a:gd name="connsiteY713" fmla="*/ 465922 h 4080267"/>
              <a:gd name="connsiteX714" fmla="*/ 2612954 w 4032510"/>
              <a:gd name="connsiteY714" fmla="*/ 466554 h 4080267"/>
              <a:gd name="connsiteX715" fmla="*/ 2634296 w 4032510"/>
              <a:gd name="connsiteY715" fmla="*/ 520006 h 4080267"/>
              <a:gd name="connsiteX716" fmla="*/ 2649114 w 4032510"/>
              <a:gd name="connsiteY716" fmla="*/ 612440 h 4080267"/>
              <a:gd name="connsiteX717" fmla="*/ 2589080 w 4032510"/>
              <a:gd name="connsiteY717" fmla="*/ 586517 h 4080267"/>
              <a:gd name="connsiteX718" fmla="*/ 2578184 w 4032510"/>
              <a:gd name="connsiteY718" fmla="*/ 506273 h 4080267"/>
              <a:gd name="connsiteX719" fmla="*/ 2569735 w 4032510"/>
              <a:gd name="connsiteY719" fmla="*/ 472446 h 4080267"/>
              <a:gd name="connsiteX720" fmla="*/ 2556077 w 4032510"/>
              <a:gd name="connsiteY720" fmla="*/ 459800 h 4080267"/>
              <a:gd name="connsiteX721" fmla="*/ 2540279 w 4032510"/>
              <a:gd name="connsiteY721" fmla="*/ 452978 h 4080267"/>
              <a:gd name="connsiteX722" fmla="*/ 2499346 w 4032510"/>
              <a:gd name="connsiteY722" fmla="*/ 547767 h 4080267"/>
              <a:gd name="connsiteX723" fmla="*/ 2447213 w 4032510"/>
              <a:gd name="connsiteY723" fmla="*/ 525254 h 4080267"/>
              <a:gd name="connsiteX724" fmla="*/ 2552886 w 4032510"/>
              <a:gd name="connsiteY724" fmla="*/ 280541 h 4080267"/>
              <a:gd name="connsiteX725" fmla="*/ 2638671 w 4032510"/>
              <a:gd name="connsiteY725" fmla="*/ 317584 h 4080267"/>
              <a:gd name="connsiteX726" fmla="*/ 2675101 w 4032510"/>
              <a:gd name="connsiteY726" fmla="*/ 338236 h 4080267"/>
              <a:gd name="connsiteX727" fmla="*/ 2964706 w 4032510"/>
              <a:gd name="connsiteY727" fmla="*/ 495341 h 4080267"/>
              <a:gd name="connsiteX728" fmla="*/ 2936537 w 4032510"/>
              <a:gd name="connsiteY728" fmla="*/ 540642 h 4080267"/>
              <a:gd name="connsiteX729" fmla="*/ 2892829 w 4032510"/>
              <a:gd name="connsiteY729" fmla="*/ 491985 h 4080267"/>
              <a:gd name="connsiteX730" fmla="*/ 2860289 w 4032510"/>
              <a:gd name="connsiteY730" fmla="*/ 480769 h 4080267"/>
              <a:gd name="connsiteX731" fmla="*/ 2838763 w 4032510"/>
              <a:gd name="connsiteY731" fmla="*/ 491599 h 4080267"/>
              <a:gd name="connsiteX732" fmla="*/ 2836028 w 4032510"/>
              <a:gd name="connsiteY732" fmla="*/ 512290 h 4080267"/>
              <a:gd name="connsiteX733" fmla="*/ 2859720 w 4032510"/>
              <a:gd name="connsiteY733" fmla="*/ 554682 h 4080267"/>
              <a:gd name="connsiteX734" fmla="*/ 2887127 w 4032510"/>
              <a:gd name="connsiteY734" fmla="*/ 614075 h 4080267"/>
              <a:gd name="connsiteX735" fmla="*/ 2875961 w 4032510"/>
              <a:gd name="connsiteY735" fmla="*/ 660222 h 4080267"/>
              <a:gd name="connsiteX736" fmla="*/ 2821976 w 4032510"/>
              <a:gd name="connsiteY736" fmla="*/ 695550 h 4080267"/>
              <a:gd name="connsiteX737" fmla="*/ 2745730 w 4032510"/>
              <a:gd name="connsiteY737" fmla="*/ 671848 h 4080267"/>
              <a:gd name="connsiteX738" fmla="*/ 2689829 w 4032510"/>
              <a:gd name="connsiteY738" fmla="*/ 619663 h 4080267"/>
              <a:gd name="connsiteX739" fmla="*/ 2719907 w 4032510"/>
              <a:gd name="connsiteY739" fmla="*/ 571292 h 4080267"/>
              <a:gd name="connsiteX740" fmla="*/ 2767929 w 4032510"/>
              <a:gd name="connsiteY740" fmla="*/ 632562 h 4080267"/>
              <a:gd name="connsiteX741" fmla="*/ 2801821 w 4032510"/>
              <a:gd name="connsiteY741" fmla="*/ 644213 h 4080267"/>
              <a:gd name="connsiteX742" fmla="*/ 2822616 w 4032510"/>
              <a:gd name="connsiteY742" fmla="*/ 632929 h 4080267"/>
              <a:gd name="connsiteX743" fmla="*/ 2825538 w 4032510"/>
              <a:gd name="connsiteY743" fmla="*/ 610631 h 4080267"/>
              <a:gd name="connsiteX744" fmla="*/ 2797702 w 4032510"/>
              <a:gd name="connsiteY744" fmla="*/ 562522 h 4080267"/>
              <a:gd name="connsiteX745" fmla="*/ 2785364 w 4032510"/>
              <a:gd name="connsiteY745" fmla="*/ 464068 h 4080267"/>
              <a:gd name="connsiteX746" fmla="*/ 2839889 w 4032510"/>
              <a:gd name="connsiteY746" fmla="*/ 429988 h 4080267"/>
              <a:gd name="connsiteX747" fmla="*/ 2914390 w 4032510"/>
              <a:gd name="connsiteY747" fmla="*/ 452097 h 4080267"/>
              <a:gd name="connsiteX748" fmla="*/ 2964706 w 4032510"/>
              <a:gd name="connsiteY748" fmla="*/ 495341 h 4080267"/>
              <a:gd name="connsiteX749" fmla="*/ 3381989 w 4032510"/>
              <a:gd name="connsiteY749" fmla="*/ 837756 h 4080267"/>
              <a:gd name="connsiteX750" fmla="*/ 3421308 w 4032510"/>
              <a:gd name="connsiteY750" fmla="*/ 889359 h 4080267"/>
              <a:gd name="connsiteX751" fmla="*/ 3367394 w 4032510"/>
              <a:gd name="connsiteY751" fmla="*/ 986688 h 4080267"/>
              <a:gd name="connsiteX752" fmla="*/ 3354553 w 4032510"/>
              <a:gd name="connsiteY752" fmla="*/ 1004477 h 4080267"/>
              <a:gd name="connsiteX753" fmla="*/ 3354970 w 4032510"/>
              <a:gd name="connsiteY753" fmla="*/ 1005024 h 4080267"/>
              <a:gd name="connsiteX754" fmla="*/ 3374700 w 4032510"/>
              <a:gd name="connsiteY754" fmla="*/ 997130 h 4080267"/>
              <a:gd name="connsiteX755" fmla="*/ 3483988 w 4032510"/>
              <a:gd name="connsiteY755" fmla="*/ 971621 h 4080267"/>
              <a:gd name="connsiteX756" fmla="*/ 3520491 w 4032510"/>
              <a:gd name="connsiteY756" fmla="*/ 1019527 h 4080267"/>
              <a:gd name="connsiteX757" fmla="*/ 3331389 w 4032510"/>
              <a:gd name="connsiteY757" fmla="*/ 1054145 h 4080267"/>
              <a:gd name="connsiteX758" fmla="*/ 3255697 w 4032510"/>
              <a:gd name="connsiteY758" fmla="*/ 1111819 h 4080267"/>
              <a:gd name="connsiteX759" fmla="*/ 3221280 w 4032510"/>
              <a:gd name="connsiteY759" fmla="*/ 1066650 h 4080267"/>
              <a:gd name="connsiteX760" fmla="*/ 3296151 w 4032510"/>
              <a:gd name="connsiteY760" fmla="*/ 1009602 h 4080267"/>
              <a:gd name="connsiteX761" fmla="*/ 3102914 w 4032510"/>
              <a:gd name="connsiteY761" fmla="*/ 587207 h 4080267"/>
              <a:gd name="connsiteX762" fmla="*/ 2938451 w 4032510"/>
              <a:gd name="connsiteY762" fmla="*/ 796978 h 4080267"/>
              <a:gd name="connsiteX763" fmla="*/ 2893761 w 4032510"/>
              <a:gd name="connsiteY763" fmla="*/ 761941 h 4080267"/>
              <a:gd name="connsiteX764" fmla="*/ 3058225 w 4032510"/>
              <a:gd name="connsiteY764" fmla="*/ 552170 h 4080267"/>
              <a:gd name="connsiteX765" fmla="*/ 3176633 w 4032510"/>
              <a:gd name="connsiteY765" fmla="*/ 639534 h 4080267"/>
              <a:gd name="connsiteX766" fmla="*/ 3325751 w 4032510"/>
              <a:gd name="connsiteY766" fmla="*/ 785843 h 4080267"/>
              <a:gd name="connsiteX767" fmla="*/ 3293210 w 4032510"/>
              <a:gd name="connsiteY767" fmla="*/ 819008 h 4080267"/>
              <a:gd name="connsiteX768" fmla="*/ 3238919 w 4032510"/>
              <a:gd name="connsiteY768" fmla="*/ 765739 h 4080267"/>
              <a:gd name="connsiteX769" fmla="*/ 3084776 w 4032510"/>
              <a:gd name="connsiteY769" fmla="*/ 922841 h 4080267"/>
              <a:gd name="connsiteX770" fmla="*/ 3044118 w 4032510"/>
              <a:gd name="connsiteY770" fmla="*/ 882950 h 4080267"/>
              <a:gd name="connsiteX771" fmla="*/ 3198261 w 4032510"/>
              <a:gd name="connsiteY771" fmla="*/ 725847 h 4080267"/>
              <a:gd name="connsiteX772" fmla="*/ 3144092 w 4032510"/>
              <a:gd name="connsiteY772" fmla="*/ 672698 h 4080267"/>
              <a:gd name="connsiteX773" fmla="*/ 3337571 w 4032510"/>
              <a:gd name="connsiteY773" fmla="*/ 493335 h 4080267"/>
              <a:gd name="connsiteX774" fmla="*/ 3539175 w 4032510"/>
              <a:gd name="connsiteY774" fmla="*/ 3337571 h 4080267"/>
              <a:gd name="connsiteX775" fmla="*/ 2158811 w 4032510"/>
              <a:gd name="connsiteY775" fmla="*/ 4027433 h 4080267"/>
              <a:gd name="connsiteX776" fmla="*/ 2061922 w 4032510"/>
              <a:gd name="connsiteY776" fmla="*/ 4029668 h 4080267"/>
              <a:gd name="connsiteX777" fmla="*/ 2061922 w 4032510"/>
              <a:gd name="connsiteY777" fmla="*/ 3965809 h 4080267"/>
              <a:gd name="connsiteX778" fmla="*/ 2154292 w 4032510"/>
              <a:gd name="connsiteY778" fmla="*/ 3963679 h 4080267"/>
              <a:gd name="connsiteX779" fmla="*/ 3490899 w 4032510"/>
              <a:gd name="connsiteY779" fmla="*/ 3295685 h 4080267"/>
              <a:gd name="connsiteX780" fmla="*/ 3295686 w 4032510"/>
              <a:gd name="connsiteY780" fmla="*/ 541612 h 4080267"/>
              <a:gd name="connsiteX781" fmla="*/ 541612 w 4032510"/>
              <a:gd name="connsiteY781" fmla="*/ 736825 h 4080267"/>
              <a:gd name="connsiteX782" fmla="*/ 68831 w 4032510"/>
              <a:gd name="connsiteY782" fmla="*/ 2154291 h 4080267"/>
              <a:gd name="connsiteX783" fmla="*/ 73508 w 4032510"/>
              <a:gd name="connsiteY783" fmla="*/ 2193581 h 4080267"/>
              <a:gd name="connsiteX784" fmla="*/ 10288 w 4032510"/>
              <a:gd name="connsiteY784" fmla="*/ 2202589 h 4080267"/>
              <a:gd name="connsiteX785" fmla="*/ 5077 w 4032510"/>
              <a:gd name="connsiteY785" fmla="*/ 2158810 h 4080267"/>
              <a:gd name="connsiteX786" fmla="*/ 493336 w 4032510"/>
              <a:gd name="connsiteY786" fmla="*/ 694939 h 4080267"/>
              <a:gd name="connsiteX787" fmla="*/ 3337571 w 4032510"/>
              <a:gd name="connsiteY787" fmla="*/ 493335 h 4080267"/>
            </a:gdLst>
            <a:ahLst/>
            <a:cxnLst/>
            <a:rect l="l" t="t" r="r" b="b"/>
            <a:pathLst>
              <a:path w="4032510" h="4080267">
                <a:moveTo>
                  <a:pt x="579459" y="3167164"/>
                </a:moveTo>
                <a:lnTo>
                  <a:pt x="520912" y="3216790"/>
                </a:lnTo>
                <a:lnTo>
                  <a:pt x="538937" y="3238056"/>
                </a:lnTo>
                <a:cubicBezTo>
                  <a:pt x="547542" y="3248207"/>
                  <a:pt x="557413" y="3253863"/>
                  <a:pt x="568549" y="3255027"/>
                </a:cubicBezTo>
                <a:cubicBezTo>
                  <a:pt x="579686" y="3256189"/>
                  <a:pt x="589674" y="3253024"/>
                  <a:pt x="598513" y="3245532"/>
                </a:cubicBezTo>
                <a:cubicBezTo>
                  <a:pt x="616891" y="3229955"/>
                  <a:pt x="616770" y="3211183"/>
                  <a:pt x="598152" y="3189218"/>
                </a:cubicBezTo>
                <a:close/>
                <a:moveTo>
                  <a:pt x="1198841" y="3685964"/>
                </a:moveTo>
                <a:cubicBezTo>
                  <a:pt x="1193242" y="3678417"/>
                  <a:pt x="1185606" y="3672069"/>
                  <a:pt x="1175937" y="3666920"/>
                </a:cubicBezTo>
                <a:cubicBezTo>
                  <a:pt x="1156292" y="3656459"/>
                  <a:pt x="1136942" y="3655514"/>
                  <a:pt x="1117887" y="3664084"/>
                </a:cubicBezTo>
                <a:cubicBezTo>
                  <a:pt x="1098832" y="3672653"/>
                  <a:pt x="1083131" y="3688532"/>
                  <a:pt x="1070784" y="3711721"/>
                </a:cubicBezTo>
                <a:cubicBezTo>
                  <a:pt x="1058598" y="3734606"/>
                  <a:pt x="1054155" y="3756252"/>
                  <a:pt x="1057455" y="3776661"/>
                </a:cubicBezTo>
                <a:cubicBezTo>
                  <a:pt x="1060754" y="3797069"/>
                  <a:pt x="1072025" y="3812396"/>
                  <a:pt x="1091264" y="3822640"/>
                </a:cubicBezTo>
                <a:cubicBezTo>
                  <a:pt x="1110909" y="3833100"/>
                  <a:pt x="1129906" y="3834280"/>
                  <a:pt x="1148257" y="3826180"/>
                </a:cubicBezTo>
                <a:cubicBezTo>
                  <a:pt x="1166606" y="3818080"/>
                  <a:pt x="1182037" y="3802284"/>
                  <a:pt x="1194545" y="3778791"/>
                </a:cubicBezTo>
                <a:cubicBezTo>
                  <a:pt x="1207594" y="3754286"/>
                  <a:pt x="1212590" y="3732089"/>
                  <a:pt x="1209533" y="3712201"/>
                </a:cubicBezTo>
                <a:cubicBezTo>
                  <a:pt x="1208005" y="3702256"/>
                  <a:pt x="1204440" y="3693510"/>
                  <a:pt x="1198841" y="3685964"/>
                </a:cubicBezTo>
                <a:close/>
                <a:moveTo>
                  <a:pt x="989466" y="3496720"/>
                </a:moveTo>
                <a:lnTo>
                  <a:pt x="861794" y="3676000"/>
                </a:lnTo>
                <a:lnTo>
                  <a:pt x="942952" y="3733797"/>
                </a:lnTo>
                <a:lnTo>
                  <a:pt x="916001" y="3771643"/>
                </a:lnTo>
                <a:lnTo>
                  <a:pt x="788585" y="3680905"/>
                </a:lnTo>
                <a:lnTo>
                  <a:pt x="943209" y="3463779"/>
                </a:lnTo>
                <a:close/>
                <a:moveTo>
                  <a:pt x="575688" y="3095916"/>
                </a:moveTo>
                <a:lnTo>
                  <a:pt x="636107" y="3167197"/>
                </a:lnTo>
                <a:cubicBezTo>
                  <a:pt x="677128" y="3215591"/>
                  <a:pt x="679260" y="3255366"/>
                  <a:pt x="642506" y="3286521"/>
                </a:cubicBezTo>
                <a:cubicBezTo>
                  <a:pt x="628678" y="3298241"/>
                  <a:pt x="613389" y="3304245"/>
                  <a:pt x="596639" y="3304532"/>
                </a:cubicBezTo>
                <a:cubicBezTo>
                  <a:pt x="579889" y="3304819"/>
                  <a:pt x="563492" y="3299581"/>
                  <a:pt x="547449" y="3288816"/>
                </a:cubicBezTo>
                <a:lnTo>
                  <a:pt x="546924" y="3289261"/>
                </a:lnTo>
                <a:cubicBezTo>
                  <a:pt x="551710" y="3301295"/>
                  <a:pt x="550174" y="3320418"/>
                  <a:pt x="542315" y="3346631"/>
                </a:cubicBezTo>
                <a:lnTo>
                  <a:pt x="514552" y="3436034"/>
                </a:lnTo>
                <a:lnTo>
                  <a:pt x="472270" y="3386151"/>
                </a:lnTo>
                <a:lnTo>
                  <a:pt x="498134" y="3309412"/>
                </a:lnTo>
                <a:cubicBezTo>
                  <a:pt x="503510" y="3293576"/>
                  <a:pt x="505993" y="3282222"/>
                  <a:pt x="505582" y="3275352"/>
                </a:cubicBezTo>
                <a:cubicBezTo>
                  <a:pt x="505172" y="3268480"/>
                  <a:pt x="502965" y="3262681"/>
                  <a:pt x="498959" y="3257956"/>
                </a:cubicBezTo>
                <a:lnTo>
                  <a:pt x="487832" y="3244829"/>
                </a:lnTo>
                <a:lnTo>
                  <a:pt x="409070" y="3311590"/>
                </a:lnTo>
                <a:lnTo>
                  <a:pt x="372351" y="3268271"/>
                </a:lnTo>
                <a:close/>
                <a:moveTo>
                  <a:pt x="1241629" y="3656913"/>
                </a:moveTo>
                <a:cubicBezTo>
                  <a:pt x="1252181" y="3669713"/>
                  <a:pt x="1259604" y="3684437"/>
                  <a:pt x="1263899" y="3701085"/>
                </a:cubicBezTo>
                <a:cubicBezTo>
                  <a:pt x="1272488" y="3734382"/>
                  <a:pt x="1267427" y="3768600"/>
                  <a:pt x="1248718" y="3803737"/>
                </a:cubicBezTo>
                <a:cubicBezTo>
                  <a:pt x="1229199" y="3840394"/>
                  <a:pt x="1202702" y="3864465"/>
                  <a:pt x="1169227" y="3875949"/>
                </a:cubicBezTo>
                <a:cubicBezTo>
                  <a:pt x="1135754" y="3887433"/>
                  <a:pt x="1101751" y="3883983"/>
                  <a:pt x="1067221" y="3865596"/>
                </a:cubicBezTo>
                <a:cubicBezTo>
                  <a:pt x="1033502" y="3847641"/>
                  <a:pt x="1012002" y="3821992"/>
                  <a:pt x="1002720" y="3788652"/>
                </a:cubicBezTo>
                <a:cubicBezTo>
                  <a:pt x="993439" y="3755311"/>
                  <a:pt x="998073" y="3721224"/>
                  <a:pt x="1016622" y="3686390"/>
                </a:cubicBezTo>
                <a:cubicBezTo>
                  <a:pt x="1036248" y="3649531"/>
                  <a:pt x="1062981" y="3625261"/>
                  <a:pt x="1096819" y="3613581"/>
                </a:cubicBezTo>
                <a:cubicBezTo>
                  <a:pt x="1130658" y="3601901"/>
                  <a:pt x="1165247" y="3605470"/>
                  <a:pt x="1200586" y="3624287"/>
                </a:cubicBezTo>
                <a:cubicBezTo>
                  <a:pt x="1217396" y="3633238"/>
                  <a:pt x="1231076" y="3644114"/>
                  <a:pt x="1241629" y="3656913"/>
                </a:cubicBezTo>
                <a:close/>
                <a:moveTo>
                  <a:pt x="423042" y="2858602"/>
                </a:moveTo>
                <a:lnTo>
                  <a:pt x="453250" y="2906891"/>
                </a:lnTo>
                <a:lnTo>
                  <a:pt x="321515" y="2989304"/>
                </a:lnTo>
                <a:cubicBezTo>
                  <a:pt x="283876" y="3012851"/>
                  <a:pt x="274335" y="3039456"/>
                  <a:pt x="292893" y="3069119"/>
                </a:cubicBezTo>
                <a:cubicBezTo>
                  <a:pt x="311145" y="3098296"/>
                  <a:pt x="338411" y="3101538"/>
                  <a:pt x="374688" y="3078843"/>
                </a:cubicBezTo>
                <a:lnTo>
                  <a:pt x="508466" y="2995152"/>
                </a:lnTo>
                <a:lnTo>
                  <a:pt x="538584" y="3043295"/>
                </a:lnTo>
                <a:lnTo>
                  <a:pt x="409766" y="3123883"/>
                </a:lnTo>
                <a:cubicBezTo>
                  <a:pt x="342366" y="3166048"/>
                  <a:pt x="289075" y="3155813"/>
                  <a:pt x="249891" y="3093179"/>
                </a:cubicBezTo>
                <a:cubicBezTo>
                  <a:pt x="212046" y="3032684"/>
                  <a:pt x="225948" y="2981902"/>
                  <a:pt x="291598" y="2940833"/>
                </a:cubicBezTo>
                <a:close/>
                <a:moveTo>
                  <a:pt x="1540860" y="3779861"/>
                </a:moveTo>
                <a:lnTo>
                  <a:pt x="1523311" y="3830784"/>
                </a:lnTo>
                <a:cubicBezTo>
                  <a:pt x="1507713" y="3812667"/>
                  <a:pt x="1485814" y="3798750"/>
                  <a:pt x="1457614" y="3789032"/>
                </a:cubicBezTo>
                <a:cubicBezTo>
                  <a:pt x="1433318" y="3780658"/>
                  <a:pt x="1410903" y="3781793"/>
                  <a:pt x="1390370" y="3792433"/>
                </a:cubicBezTo>
                <a:cubicBezTo>
                  <a:pt x="1369837" y="3803072"/>
                  <a:pt x="1355103" y="3821354"/>
                  <a:pt x="1346170" y="3847276"/>
                </a:cubicBezTo>
                <a:cubicBezTo>
                  <a:pt x="1337088" y="3873633"/>
                  <a:pt x="1336810" y="3896532"/>
                  <a:pt x="1345339" y="3915973"/>
                </a:cubicBezTo>
                <a:cubicBezTo>
                  <a:pt x="1353868" y="3935415"/>
                  <a:pt x="1369900" y="3949191"/>
                  <a:pt x="1393436" y="3957302"/>
                </a:cubicBezTo>
                <a:cubicBezTo>
                  <a:pt x="1407428" y="3962124"/>
                  <a:pt x="1419619" y="3963898"/>
                  <a:pt x="1430007" y="3962624"/>
                </a:cubicBezTo>
                <a:lnTo>
                  <a:pt x="1447837" y="3910888"/>
                </a:lnTo>
                <a:lnTo>
                  <a:pt x="1396914" y="3893339"/>
                </a:lnTo>
                <a:lnTo>
                  <a:pt x="1411771" y="3850226"/>
                </a:lnTo>
                <a:lnTo>
                  <a:pt x="1516382" y="3886277"/>
                </a:lnTo>
                <a:lnTo>
                  <a:pt x="1473211" y="4011550"/>
                </a:lnTo>
                <a:cubicBezTo>
                  <a:pt x="1443694" y="4017274"/>
                  <a:pt x="1410985" y="4013950"/>
                  <a:pt x="1375084" y="4001578"/>
                </a:cubicBezTo>
                <a:cubicBezTo>
                  <a:pt x="1334953" y="3987748"/>
                  <a:pt x="1307170" y="3965553"/>
                  <a:pt x="1291733" y="3934995"/>
                </a:cubicBezTo>
                <a:cubicBezTo>
                  <a:pt x="1276297" y="3904436"/>
                  <a:pt x="1275326" y="3869579"/>
                  <a:pt x="1288819" y="3830424"/>
                </a:cubicBezTo>
                <a:cubicBezTo>
                  <a:pt x="1302499" y="3790727"/>
                  <a:pt x="1326400" y="3762834"/>
                  <a:pt x="1360521" y="3746744"/>
                </a:cubicBezTo>
                <a:cubicBezTo>
                  <a:pt x="1394642" y="3730655"/>
                  <a:pt x="1432581" y="3729804"/>
                  <a:pt x="1474339" y="3744195"/>
                </a:cubicBezTo>
                <a:cubicBezTo>
                  <a:pt x="1501237" y="3753465"/>
                  <a:pt x="1523412" y="3765354"/>
                  <a:pt x="1540860" y="3779861"/>
                </a:cubicBezTo>
                <a:close/>
                <a:moveTo>
                  <a:pt x="297682" y="2697485"/>
                </a:moveTo>
                <a:cubicBezTo>
                  <a:pt x="290500" y="2690987"/>
                  <a:pt x="281865" y="2686376"/>
                  <a:pt x="271780" y="2683651"/>
                </a:cubicBezTo>
                <a:cubicBezTo>
                  <a:pt x="251610" y="2678203"/>
                  <a:pt x="229401" y="2680532"/>
                  <a:pt x="205153" y="2690642"/>
                </a:cubicBezTo>
                <a:cubicBezTo>
                  <a:pt x="181222" y="2700620"/>
                  <a:pt x="164066" y="2714547"/>
                  <a:pt x="153683" y="2732424"/>
                </a:cubicBezTo>
                <a:cubicBezTo>
                  <a:pt x="143300" y="2750301"/>
                  <a:pt x="142303" y="2769298"/>
                  <a:pt x="150690" y="2789417"/>
                </a:cubicBezTo>
                <a:cubicBezTo>
                  <a:pt x="159255" y="2809959"/>
                  <a:pt x="173201" y="2822913"/>
                  <a:pt x="192529" y="2828278"/>
                </a:cubicBezTo>
                <a:cubicBezTo>
                  <a:pt x="211856" y="2833644"/>
                  <a:pt x="233803" y="2831206"/>
                  <a:pt x="258368" y="2820963"/>
                </a:cubicBezTo>
                <a:cubicBezTo>
                  <a:pt x="283993" y="2810279"/>
                  <a:pt x="301926" y="2796278"/>
                  <a:pt x="312168" y="2778957"/>
                </a:cubicBezTo>
                <a:cubicBezTo>
                  <a:pt x="322409" y="2761636"/>
                  <a:pt x="323314" y="2742863"/>
                  <a:pt x="314882" y="2722639"/>
                </a:cubicBezTo>
                <a:cubicBezTo>
                  <a:pt x="310599" y="2712368"/>
                  <a:pt x="304867" y="2703983"/>
                  <a:pt x="297682" y="2697485"/>
                </a:cubicBezTo>
                <a:close/>
                <a:moveTo>
                  <a:pt x="331045" y="2659059"/>
                </a:moveTo>
                <a:cubicBezTo>
                  <a:pt x="343291" y="2671401"/>
                  <a:pt x="353266" y="2686810"/>
                  <a:pt x="360970" y="2705288"/>
                </a:cubicBezTo>
                <a:cubicBezTo>
                  <a:pt x="375627" y="2740442"/>
                  <a:pt x="375724" y="2773619"/>
                  <a:pt x="361264" y="2804817"/>
                </a:cubicBezTo>
                <a:cubicBezTo>
                  <a:pt x="346802" y="2836016"/>
                  <a:pt x="321201" y="2859275"/>
                  <a:pt x="284457" y="2874594"/>
                </a:cubicBezTo>
                <a:cubicBezTo>
                  <a:pt x="246126" y="2890576"/>
                  <a:pt x="210375" y="2892399"/>
                  <a:pt x="177205" y="2880065"/>
                </a:cubicBezTo>
                <a:cubicBezTo>
                  <a:pt x="144034" y="2867731"/>
                  <a:pt x="119921" y="2843511"/>
                  <a:pt x="104867" y="2807403"/>
                </a:cubicBezTo>
                <a:cubicBezTo>
                  <a:pt x="90167" y="2772143"/>
                  <a:pt x="89793" y="2738677"/>
                  <a:pt x="103747" y="2707007"/>
                </a:cubicBezTo>
                <a:cubicBezTo>
                  <a:pt x="117700" y="2675336"/>
                  <a:pt x="142889" y="2651907"/>
                  <a:pt x="179315" y="2636720"/>
                </a:cubicBezTo>
                <a:cubicBezTo>
                  <a:pt x="217857" y="2620651"/>
                  <a:pt x="253918" y="2618822"/>
                  <a:pt x="287493" y="2631236"/>
                </a:cubicBezTo>
                <a:cubicBezTo>
                  <a:pt x="304282" y="2637443"/>
                  <a:pt x="318799" y="2646717"/>
                  <a:pt x="331045" y="2659059"/>
                </a:cubicBezTo>
                <a:close/>
                <a:moveTo>
                  <a:pt x="1733720" y="3865745"/>
                </a:moveTo>
                <a:cubicBezTo>
                  <a:pt x="1725994" y="3860395"/>
                  <a:pt x="1716726" y="3856833"/>
                  <a:pt x="1705915" y="3855059"/>
                </a:cubicBezTo>
                <a:cubicBezTo>
                  <a:pt x="1683952" y="3851458"/>
                  <a:pt x="1665322" y="3856772"/>
                  <a:pt x="1650026" y="3871005"/>
                </a:cubicBezTo>
                <a:cubicBezTo>
                  <a:pt x="1634729" y="3885236"/>
                  <a:pt x="1624955" y="3905315"/>
                  <a:pt x="1620704" y="3931240"/>
                </a:cubicBezTo>
                <a:cubicBezTo>
                  <a:pt x="1616507" y="3956825"/>
                  <a:pt x="1619247" y="3978752"/>
                  <a:pt x="1628922" y="3997021"/>
                </a:cubicBezTo>
                <a:cubicBezTo>
                  <a:pt x="1638598" y="4015290"/>
                  <a:pt x="1654191" y="4026189"/>
                  <a:pt x="1675700" y="4029717"/>
                </a:cubicBezTo>
                <a:cubicBezTo>
                  <a:pt x="1697662" y="4033319"/>
                  <a:pt x="1716034" y="4028339"/>
                  <a:pt x="1730813" y="4014779"/>
                </a:cubicBezTo>
                <a:cubicBezTo>
                  <a:pt x="1745593" y="4001218"/>
                  <a:pt x="1755136" y="3981305"/>
                  <a:pt x="1759444" y="3955041"/>
                </a:cubicBezTo>
                <a:cubicBezTo>
                  <a:pt x="1763937" y="3927643"/>
                  <a:pt x="1761544" y="3905018"/>
                  <a:pt x="1752267" y="3887162"/>
                </a:cubicBezTo>
                <a:cubicBezTo>
                  <a:pt x="1747628" y="3878234"/>
                  <a:pt x="1741445" y="3871096"/>
                  <a:pt x="1733720" y="3865745"/>
                </a:cubicBezTo>
                <a:close/>
                <a:moveTo>
                  <a:pt x="1764920" y="3824498"/>
                </a:moveTo>
                <a:cubicBezTo>
                  <a:pt x="1779022" y="3833235"/>
                  <a:pt x="1790778" y="3844797"/>
                  <a:pt x="1800188" y="3859186"/>
                </a:cubicBezTo>
                <a:cubicBezTo>
                  <a:pt x="1819010" y="3887965"/>
                  <a:pt x="1825199" y="3921997"/>
                  <a:pt x="1818757" y="3961280"/>
                </a:cubicBezTo>
                <a:cubicBezTo>
                  <a:pt x="1812035" y="4002263"/>
                  <a:pt x="1794666" y="4033563"/>
                  <a:pt x="1766648" y="4055183"/>
                </a:cubicBezTo>
                <a:cubicBezTo>
                  <a:pt x="1738631" y="4076803"/>
                  <a:pt x="1705320" y="4084448"/>
                  <a:pt x="1666715" y="4078117"/>
                </a:cubicBezTo>
                <a:cubicBezTo>
                  <a:pt x="1629017" y="4071934"/>
                  <a:pt x="1600423" y="4054543"/>
                  <a:pt x="1580932" y="4025945"/>
                </a:cubicBezTo>
                <a:cubicBezTo>
                  <a:pt x="1561441" y="3997347"/>
                  <a:pt x="1554890" y="3963576"/>
                  <a:pt x="1561277" y="3924632"/>
                </a:cubicBezTo>
                <a:cubicBezTo>
                  <a:pt x="1568035" y="3883424"/>
                  <a:pt x="1585564" y="3851859"/>
                  <a:pt x="1613864" y="3829936"/>
                </a:cubicBezTo>
                <a:cubicBezTo>
                  <a:pt x="1642163" y="3808013"/>
                  <a:pt x="1676068" y="3800292"/>
                  <a:pt x="1715578" y="3806771"/>
                </a:cubicBezTo>
                <a:cubicBezTo>
                  <a:pt x="1734371" y="3809854"/>
                  <a:pt x="1750818" y="3815763"/>
                  <a:pt x="1764920" y="3824498"/>
                </a:cubicBezTo>
                <a:close/>
                <a:moveTo>
                  <a:pt x="253945" y="2356870"/>
                </a:moveTo>
                <a:lnTo>
                  <a:pt x="268874" y="2420003"/>
                </a:lnTo>
                <a:lnTo>
                  <a:pt x="180032" y="2486988"/>
                </a:lnTo>
                <a:cubicBezTo>
                  <a:pt x="178234" y="2488357"/>
                  <a:pt x="171912" y="2492032"/>
                  <a:pt x="161067" y="2498016"/>
                </a:cubicBezTo>
                <a:lnTo>
                  <a:pt x="161225" y="2498685"/>
                </a:lnTo>
                <a:cubicBezTo>
                  <a:pt x="169357" y="2498178"/>
                  <a:pt x="176435" y="2498449"/>
                  <a:pt x="182460" y="2499499"/>
                </a:cubicBezTo>
                <a:lnTo>
                  <a:pt x="292675" y="2520650"/>
                </a:lnTo>
                <a:lnTo>
                  <a:pt x="306536" y="2579262"/>
                </a:lnTo>
                <a:lnTo>
                  <a:pt x="119703" y="2533968"/>
                </a:lnTo>
                <a:lnTo>
                  <a:pt x="27096" y="2555868"/>
                </a:lnTo>
                <a:lnTo>
                  <a:pt x="14027" y="2500605"/>
                </a:lnTo>
                <a:lnTo>
                  <a:pt x="105630" y="2478943"/>
                </a:lnTo>
                <a:close/>
                <a:moveTo>
                  <a:pt x="2422112" y="3378031"/>
                </a:moveTo>
                <a:lnTo>
                  <a:pt x="2415042" y="3380324"/>
                </a:lnTo>
                <a:lnTo>
                  <a:pt x="2413600" y="3381520"/>
                </a:lnTo>
                <a:close/>
                <a:moveTo>
                  <a:pt x="926003" y="1981127"/>
                </a:moveTo>
                <a:cubicBezTo>
                  <a:pt x="916862" y="1991735"/>
                  <a:pt x="908808" y="2001083"/>
                  <a:pt x="900381" y="2010863"/>
                </a:cubicBezTo>
                <a:cubicBezTo>
                  <a:pt x="1329415" y="2380546"/>
                  <a:pt x="1757805" y="2749674"/>
                  <a:pt x="2187847" y="3120226"/>
                </a:cubicBezTo>
                <a:cubicBezTo>
                  <a:pt x="2193148" y="3114074"/>
                  <a:pt x="2197702" y="3108789"/>
                  <a:pt x="2202255" y="3103505"/>
                </a:cubicBezTo>
                <a:cubicBezTo>
                  <a:pt x="2213395" y="3090495"/>
                  <a:pt x="2213429" y="3090456"/>
                  <a:pt x="2200253" y="3079103"/>
                </a:cubicBezTo>
                <a:cubicBezTo>
                  <a:pt x="1778754" y="2715912"/>
                  <a:pt x="1357294" y="2352755"/>
                  <a:pt x="935834" y="1989599"/>
                </a:cubicBezTo>
                <a:cubicBezTo>
                  <a:pt x="932571" y="1986787"/>
                  <a:pt x="929307" y="1983975"/>
                  <a:pt x="926003" y="1981127"/>
                </a:cubicBezTo>
                <a:close/>
                <a:moveTo>
                  <a:pt x="2177778" y="2960234"/>
                </a:moveTo>
                <a:cubicBezTo>
                  <a:pt x="2084373" y="2879682"/>
                  <a:pt x="1990861" y="2799174"/>
                  <a:pt x="1897309" y="2718631"/>
                </a:cubicBezTo>
                <a:cubicBezTo>
                  <a:pt x="1894891" y="2716549"/>
                  <a:pt x="1892398" y="2714470"/>
                  <a:pt x="1889743" y="2712663"/>
                </a:cubicBezTo>
                <a:cubicBezTo>
                  <a:pt x="1877864" y="2704695"/>
                  <a:pt x="1869411" y="2706275"/>
                  <a:pt x="1859657" y="2718899"/>
                </a:cubicBezTo>
                <a:cubicBezTo>
                  <a:pt x="1967641" y="2811945"/>
                  <a:pt x="2075020" y="2904470"/>
                  <a:pt x="2182279" y="2996891"/>
                </a:cubicBezTo>
                <a:cubicBezTo>
                  <a:pt x="2195463" y="2985093"/>
                  <a:pt x="2194177" y="2974364"/>
                  <a:pt x="2177778" y="2960234"/>
                </a:cubicBezTo>
                <a:close/>
                <a:moveTo>
                  <a:pt x="1462465" y="2343875"/>
                </a:moveTo>
                <a:cubicBezTo>
                  <a:pt x="1459444" y="2341271"/>
                  <a:pt x="1456347" y="2338671"/>
                  <a:pt x="1452985" y="2336462"/>
                </a:cubicBezTo>
                <a:cubicBezTo>
                  <a:pt x="1441037" y="2328572"/>
                  <a:pt x="1432340" y="2330355"/>
                  <a:pt x="1423549" y="2342433"/>
                </a:cubicBezTo>
                <a:cubicBezTo>
                  <a:pt x="1539430" y="2442284"/>
                  <a:pt x="1655311" y="2542134"/>
                  <a:pt x="1771272" y="2642054"/>
                </a:cubicBezTo>
                <a:cubicBezTo>
                  <a:pt x="1781517" y="2628617"/>
                  <a:pt x="1781240" y="2620545"/>
                  <a:pt x="1770809" y="2609838"/>
                </a:cubicBezTo>
                <a:cubicBezTo>
                  <a:pt x="1768561" y="2607558"/>
                  <a:pt x="1766069" y="2605479"/>
                  <a:pt x="1763652" y="2603396"/>
                </a:cubicBezTo>
                <a:cubicBezTo>
                  <a:pt x="1663317" y="2516873"/>
                  <a:pt x="1562908" y="2430354"/>
                  <a:pt x="1462465" y="2343875"/>
                </a:cubicBezTo>
                <a:close/>
                <a:moveTo>
                  <a:pt x="1060991" y="1997939"/>
                </a:moveTo>
                <a:cubicBezTo>
                  <a:pt x="1058291" y="1995612"/>
                  <a:pt x="1055477" y="1993256"/>
                  <a:pt x="1052472" y="1991285"/>
                </a:cubicBezTo>
                <a:cubicBezTo>
                  <a:pt x="1040732" y="1983644"/>
                  <a:pt x="1032164" y="1985194"/>
                  <a:pt x="1022280" y="1997155"/>
                </a:cubicBezTo>
                <a:cubicBezTo>
                  <a:pt x="1129175" y="2089263"/>
                  <a:pt x="1236071" y="2181371"/>
                  <a:pt x="1342968" y="2273480"/>
                </a:cubicBezTo>
                <a:cubicBezTo>
                  <a:pt x="1352916" y="2263156"/>
                  <a:pt x="1353614" y="2253792"/>
                  <a:pt x="1345268" y="2243921"/>
                </a:cubicBezTo>
                <a:cubicBezTo>
                  <a:pt x="1342446" y="2240597"/>
                  <a:pt x="1339130" y="2237601"/>
                  <a:pt x="1335785" y="2234719"/>
                </a:cubicBezTo>
                <a:cubicBezTo>
                  <a:pt x="1244234" y="2155765"/>
                  <a:pt x="1152610" y="2076815"/>
                  <a:pt x="1060991" y="1997939"/>
                </a:cubicBezTo>
                <a:close/>
                <a:moveTo>
                  <a:pt x="2839058" y="1994956"/>
                </a:moveTo>
                <a:cubicBezTo>
                  <a:pt x="2846549" y="2001823"/>
                  <a:pt x="2848097" y="2015183"/>
                  <a:pt x="2842412" y="2024714"/>
                </a:cubicBezTo>
                <a:cubicBezTo>
                  <a:pt x="2840026" y="2028705"/>
                  <a:pt x="2836738" y="2032195"/>
                  <a:pt x="2833646" y="2035784"/>
                </a:cubicBezTo>
                <a:cubicBezTo>
                  <a:pt x="2724464" y="2162494"/>
                  <a:pt x="2615316" y="2289166"/>
                  <a:pt x="2506133" y="2415876"/>
                </a:cubicBezTo>
                <a:cubicBezTo>
                  <a:pt x="2397495" y="2541957"/>
                  <a:pt x="2288862" y="2668110"/>
                  <a:pt x="2180104" y="2794086"/>
                </a:cubicBezTo>
                <a:cubicBezTo>
                  <a:pt x="2175788" y="2799095"/>
                  <a:pt x="2170945" y="2804062"/>
                  <a:pt x="2165277" y="2807218"/>
                </a:cubicBezTo>
                <a:cubicBezTo>
                  <a:pt x="2156360" y="2812109"/>
                  <a:pt x="2146804" y="2811709"/>
                  <a:pt x="2138695" y="2804173"/>
                </a:cubicBezTo>
                <a:cubicBezTo>
                  <a:pt x="2130667" y="2796705"/>
                  <a:pt x="2129358" y="2787468"/>
                  <a:pt x="2133403" y="2777967"/>
                </a:cubicBezTo>
                <a:cubicBezTo>
                  <a:pt x="2135484" y="2773026"/>
                  <a:pt x="2138826" y="2768415"/>
                  <a:pt x="2142360" y="2764314"/>
                </a:cubicBezTo>
                <a:cubicBezTo>
                  <a:pt x="2360609" y="2510861"/>
                  <a:pt x="2578940" y="2257478"/>
                  <a:pt x="2797351" y="2004166"/>
                </a:cubicBezTo>
                <a:cubicBezTo>
                  <a:pt x="2801123" y="1999789"/>
                  <a:pt x="2805455" y="1995413"/>
                  <a:pt x="2810400" y="1992526"/>
                </a:cubicBezTo>
                <a:cubicBezTo>
                  <a:pt x="2820038" y="1986882"/>
                  <a:pt x="2830103" y="1986689"/>
                  <a:pt x="2839058" y="1994956"/>
                </a:cubicBezTo>
                <a:close/>
                <a:moveTo>
                  <a:pt x="2415334" y="1629781"/>
                </a:moveTo>
                <a:cubicBezTo>
                  <a:pt x="2424132" y="1636193"/>
                  <a:pt x="2427311" y="1647659"/>
                  <a:pt x="2422420" y="1658632"/>
                </a:cubicBezTo>
                <a:cubicBezTo>
                  <a:pt x="2420067" y="1663888"/>
                  <a:pt x="2416568" y="1668845"/>
                  <a:pt x="2412763" y="1673262"/>
                </a:cubicBezTo>
                <a:cubicBezTo>
                  <a:pt x="2194778" y="1926324"/>
                  <a:pt x="1976720" y="2179390"/>
                  <a:pt x="1758695" y="2432418"/>
                </a:cubicBezTo>
                <a:cubicBezTo>
                  <a:pt x="1756656" y="2434784"/>
                  <a:pt x="1754631" y="2437299"/>
                  <a:pt x="1752303" y="2439348"/>
                </a:cubicBezTo>
                <a:cubicBezTo>
                  <a:pt x="1740586" y="2449523"/>
                  <a:pt x="1726301" y="2450133"/>
                  <a:pt x="1716716" y="2441049"/>
                </a:cubicBezTo>
                <a:cubicBezTo>
                  <a:pt x="1707051" y="2431897"/>
                  <a:pt x="1707468" y="2418375"/>
                  <a:pt x="1718138" y="2405992"/>
                </a:cubicBezTo>
                <a:cubicBezTo>
                  <a:pt x="1782560" y="2331146"/>
                  <a:pt x="1847063" y="2256369"/>
                  <a:pt x="1911526" y="2181557"/>
                </a:cubicBezTo>
                <a:cubicBezTo>
                  <a:pt x="1957469" y="2128238"/>
                  <a:pt x="2003446" y="2074880"/>
                  <a:pt x="2049423" y="2021522"/>
                </a:cubicBezTo>
                <a:cubicBezTo>
                  <a:pt x="2158333" y="1895127"/>
                  <a:pt x="2267209" y="1768770"/>
                  <a:pt x="2376092" y="1642488"/>
                </a:cubicBezTo>
                <a:cubicBezTo>
                  <a:pt x="2379184" y="1638900"/>
                  <a:pt x="2382109" y="1635098"/>
                  <a:pt x="2385617" y="1632004"/>
                </a:cubicBezTo>
                <a:cubicBezTo>
                  <a:pt x="2394262" y="1624335"/>
                  <a:pt x="2406819" y="1623612"/>
                  <a:pt x="2415334" y="1629781"/>
                </a:cubicBezTo>
                <a:close/>
                <a:moveTo>
                  <a:pt x="2764987" y="1930995"/>
                </a:moveTo>
                <a:cubicBezTo>
                  <a:pt x="2772837" y="1938996"/>
                  <a:pt x="2773678" y="1951952"/>
                  <a:pt x="2766810" y="1961634"/>
                </a:cubicBezTo>
                <a:cubicBezTo>
                  <a:pt x="2764347" y="1965146"/>
                  <a:pt x="2761371" y="1968354"/>
                  <a:pt x="2758551" y="1971627"/>
                </a:cubicBezTo>
                <a:cubicBezTo>
                  <a:pt x="2649675" y="2097983"/>
                  <a:pt x="2540764" y="2224378"/>
                  <a:pt x="2431928" y="2350769"/>
                </a:cubicBezTo>
                <a:cubicBezTo>
                  <a:pt x="2323561" y="2476533"/>
                  <a:pt x="2215161" y="2602337"/>
                  <a:pt x="2106760" y="2728141"/>
                </a:cubicBezTo>
                <a:cubicBezTo>
                  <a:pt x="2103430" y="2732006"/>
                  <a:pt x="2100227" y="2736049"/>
                  <a:pt x="2096528" y="2739527"/>
                </a:cubicBezTo>
                <a:cubicBezTo>
                  <a:pt x="2088200" y="2747400"/>
                  <a:pt x="2075781" y="2748450"/>
                  <a:pt x="2066975" y="2742374"/>
                </a:cubicBezTo>
                <a:cubicBezTo>
                  <a:pt x="2057335" y="2735717"/>
                  <a:pt x="2053828" y="2723899"/>
                  <a:pt x="2059078" y="2712755"/>
                </a:cubicBezTo>
                <a:cubicBezTo>
                  <a:pt x="2061348" y="2707839"/>
                  <a:pt x="2064890" y="2703402"/>
                  <a:pt x="2068459" y="2699260"/>
                </a:cubicBezTo>
                <a:cubicBezTo>
                  <a:pt x="2285973" y="2446825"/>
                  <a:pt x="2503528" y="2194424"/>
                  <a:pt x="2721124" y="1942057"/>
                </a:cubicBezTo>
                <a:cubicBezTo>
                  <a:pt x="2724964" y="1937601"/>
                  <a:pt x="2728872" y="1933066"/>
                  <a:pt x="2733455" y="1929456"/>
                </a:cubicBezTo>
                <a:cubicBezTo>
                  <a:pt x="2743430" y="1921629"/>
                  <a:pt x="2756729" y="1922573"/>
                  <a:pt x="2764987" y="1930995"/>
                </a:cubicBezTo>
                <a:close/>
                <a:moveTo>
                  <a:pt x="2322093" y="1549368"/>
                </a:moveTo>
                <a:cubicBezTo>
                  <a:pt x="2330609" y="1556432"/>
                  <a:pt x="2332073" y="1565733"/>
                  <a:pt x="2328709" y="1575340"/>
                </a:cubicBezTo>
                <a:cubicBezTo>
                  <a:pt x="2326932" y="1580337"/>
                  <a:pt x="2323522" y="1585027"/>
                  <a:pt x="2319989" y="1589129"/>
                </a:cubicBezTo>
                <a:cubicBezTo>
                  <a:pt x="2101059" y="1843369"/>
                  <a:pt x="1882049" y="2097540"/>
                  <a:pt x="1663038" y="2351712"/>
                </a:cubicBezTo>
                <a:cubicBezTo>
                  <a:pt x="1661000" y="2354078"/>
                  <a:pt x="1658973" y="2356592"/>
                  <a:pt x="1656646" y="2358641"/>
                </a:cubicBezTo>
                <a:cubicBezTo>
                  <a:pt x="1646571" y="2367482"/>
                  <a:pt x="1632973" y="2368271"/>
                  <a:pt x="1623972" y="2360791"/>
                </a:cubicBezTo>
                <a:cubicBezTo>
                  <a:pt x="1614488" y="2352894"/>
                  <a:pt x="1613051" y="2339081"/>
                  <a:pt x="1620788" y="2327332"/>
                </a:cubicBezTo>
                <a:cubicBezTo>
                  <a:pt x="1622940" y="2324101"/>
                  <a:pt x="1625725" y="2321277"/>
                  <a:pt x="1628307" y="2318280"/>
                </a:cubicBezTo>
                <a:cubicBezTo>
                  <a:pt x="1737456" y="2191608"/>
                  <a:pt x="1846570" y="2064977"/>
                  <a:pt x="1955684" y="1938344"/>
                </a:cubicBezTo>
                <a:cubicBezTo>
                  <a:pt x="2064288" y="1812304"/>
                  <a:pt x="2172852" y="1686229"/>
                  <a:pt x="2281578" y="1560292"/>
                </a:cubicBezTo>
                <a:cubicBezTo>
                  <a:pt x="2285860" y="1555323"/>
                  <a:pt x="2290782" y="1550426"/>
                  <a:pt x="2296443" y="1547196"/>
                </a:cubicBezTo>
                <a:cubicBezTo>
                  <a:pt x="2304842" y="1542338"/>
                  <a:pt x="2314059" y="1542721"/>
                  <a:pt x="2322093" y="1549368"/>
                </a:cubicBezTo>
                <a:close/>
                <a:moveTo>
                  <a:pt x="1917188" y="1200407"/>
                </a:moveTo>
                <a:cubicBezTo>
                  <a:pt x="1925151" y="1208438"/>
                  <a:pt x="1925974" y="1221172"/>
                  <a:pt x="1918970" y="1231011"/>
                </a:cubicBezTo>
                <a:cubicBezTo>
                  <a:pt x="1916003" y="1235188"/>
                  <a:pt x="1912558" y="1239023"/>
                  <a:pt x="1909228" y="1242888"/>
                </a:cubicBezTo>
                <a:cubicBezTo>
                  <a:pt x="1801099" y="1368376"/>
                  <a:pt x="1692971" y="1493864"/>
                  <a:pt x="1584842" y="1619352"/>
                </a:cubicBezTo>
                <a:cubicBezTo>
                  <a:pt x="1476435" y="1745083"/>
                  <a:pt x="1368075" y="1870921"/>
                  <a:pt x="1259667" y="1996651"/>
                </a:cubicBezTo>
                <a:cubicBezTo>
                  <a:pt x="1255828" y="2001107"/>
                  <a:pt x="1252081" y="2005781"/>
                  <a:pt x="1247624" y="2009568"/>
                </a:cubicBezTo>
                <a:cubicBezTo>
                  <a:pt x="1238575" y="2017300"/>
                  <a:pt x="1225467" y="2017276"/>
                  <a:pt x="1216869" y="2010143"/>
                </a:cubicBezTo>
                <a:cubicBezTo>
                  <a:pt x="1208070" y="2002836"/>
                  <a:pt x="1205990" y="1990666"/>
                  <a:pt x="1212128" y="1979877"/>
                </a:cubicBezTo>
                <a:cubicBezTo>
                  <a:pt x="1214236" y="1976126"/>
                  <a:pt x="1216969" y="1972709"/>
                  <a:pt x="1219790" y="1969436"/>
                </a:cubicBezTo>
                <a:cubicBezTo>
                  <a:pt x="1437577" y="1716684"/>
                  <a:pt x="1655403" y="1463968"/>
                  <a:pt x="1873230" y="1211251"/>
                </a:cubicBezTo>
                <a:cubicBezTo>
                  <a:pt x="1877070" y="1206795"/>
                  <a:pt x="1881019" y="1202294"/>
                  <a:pt x="1885602" y="1198685"/>
                </a:cubicBezTo>
                <a:cubicBezTo>
                  <a:pt x="1895407" y="1191054"/>
                  <a:pt x="1908934" y="1192058"/>
                  <a:pt x="1917188" y="1200407"/>
                </a:cubicBezTo>
                <a:close/>
                <a:moveTo>
                  <a:pt x="1992649" y="1265360"/>
                </a:moveTo>
                <a:cubicBezTo>
                  <a:pt x="1999996" y="1272722"/>
                  <a:pt x="2001016" y="1281641"/>
                  <a:pt x="1997460" y="1290739"/>
                </a:cubicBezTo>
                <a:cubicBezTo>
                  <a:pt x="1995691" y="1295400"/>
                  <a:pt x="1992668" y="1299804"/>
                  <a:pt x="1989372" y="1303629"/>
                </a:cubicBezTo>
                <a:cubicBezTo>
                  <a:pt x="1770102" y="1558265"/>
                  <a:pt x="1550678" y="1812835"/>
                  <a:pt x="1331288" y="2067365"/>
                </a:cubicBezTo>
                <a:cubicBezTo>
                  <a:pt x="1328501" y="2070600"/>
                  <a:pt x="1325290" y="2073674"/>
                  <a:pt x="1321720" y="2076025"/>
                </a:cubicBezTo>
                <a:cubicBezTo>
                  <a:pt x="1311007" y="2083081"/>
                  <a:pt x="1299309" y="2082071"/>
                  <a:pt x="1291177" y="2073828"/>
                </a:cubicBezTo>
                <a:cubicBezTo>
                  <a:pt x="1283576" y="2066110"/>
                  <a:pt x="1282703" y="2052782"/>
                  <a:pt x="1289415" y="2043036"/>
                </a:cubicBezTo>
                <a:cubicBezTo>
                  <a:pt x="1291839" y="2039490"/>
                  <a:pt x="1294895" y="2036351"/>
                  <a:pt x="1297716" y="2033078"/>
                </a:cubicBezTo>
                <a:cubicBezTo>
                  <a:pt x="1406626" y="1906682"/>
                  <a:pt x="1515536" y="1780287"/>
                  <a:pt x="1624447" y="1653891"/>
                </a:cubicBezTo>
                <a:cubicBezTo>
                  <a:pt x="1733629" y="1527180"/>
                  <a:pt x="1842736" y="1400474"/>
                  <a:pt x="1952080" y="1273902"/>
                </a:cubicBezTo>
                <a:cubicBezTo>
                  <a:pt x="1956566" y="1268696"/>
                  <a:pt x="1962151" y="1263682"/>
                  <a:pt x="1968296" y="1260868"/>
                </a:cubicBezTo>
                <a:cubicBezTo>
                  <a:pt x="1976594" y="1257023"/>
                  <a:pt x="1985584" y="1258242"/>
                  <a:pt x="1992649" y="1265360"/>
                </a:cubicBezTo>
                <a:close/>
                <a:moveTo>
                  <a:pt x="2270662" y="1475915"/>
                </a:moveTo>
                <a:cubicBezTo>
                  <a:pt x="2025419" y="1760532"/>
                  <a:pt x="1780753" y="2044478"/>
                  <a:pt x="1535781" y="2328779"/>
                </a:cubicBezTo>
                <a:cubicBezTo>
                  <a:pt x="1612216" y="2394640"/>
                  <a:pt x="1688087" y="2460016"/>
                  <a:pt x="1763877" y="2525321"/>
                </a:cubicBezTo>
                <a:cubicBezTo>
                  <a:pt x="2009256" y="2240547"/>
                  <a:pt x="2253888" y="1956640"/>
                  <a:pt x="2498758" y="1672457"/>
                </a:cubicBezTo>
                <a:cubicBezTo>
                  <a:pt x="2422485" y="1606735"/>
                  <a:pt x="2346816" y="1541534"/>
                  <a:pt x="2270662" y="1475915"/>
                </a:cubicBezTo>
                <a:close/>
                <a:moveTo>
                  <a:pt x="2714680" y="1858441"/>
                </a:moveTo>
                <a:cubicBezTo>
                  <a:pt x="2469504" y="2142979"/>
                  <a:pt x="2224668" y="2427121"/>
                  <a:pt x="1979628" y="2711501"/>
                </a:cubicBezTo>
                <a:cubicBezTo>
                  <a:pt x="2043492" y="2766530"/>
                  <a:pt x="2106631" y="2820934"/>
                  <a:pt x="2170252" y="2875755"/>
                </a:cubicBezTo>
                <a:cubicBezTo>
                  <a:pt x="2415462" y="2591178"/>
                  <a:pt x="2660127" y="2307232"/>
                  <a:pt x="2905303" y="2022694"/>
                </a:cubicBezTo>
                <a:cubicBezTo>
                  <a:pt x="2841601" y="1967804"/>
                  <a:pt x="2778463" y="1913400"/>
                  <a:pt x="2714680" y="1858441"/>
                </a:cubicBezTo>
                <a:close/>
                <a:moveTo>
                  <a:pt x="1889388" y="1146217"/>
                </a:moveTo>
                <a:cubicBezTo>
                  <a:pt x="1877260" y="1135767"/>
                  <a:pt x="1877220" y="1135732"/>
                  <a:pt x="1866686" y="1147958"/>
                </a:cubicBezTo>
                <a:cubicBezTo>
                  <a:pt x="1627790" y="1425126"/>
                  <a:pt x="1388935" y="1702328"/>
                  <a:pt x="1150080" y="1979530"/>
                </a:cubicBezTo>
                <a:cubicBezTo>
                  <a:pt x="1147362" y="1982685"/>
                  <a:pt x="1144891" y="1986122"/>
                  <a:pt x="1141892" y="1989929"/>
                </a:cubicBezTo>
                <a:cubicBezTo>
                  <a:pt x="1206763" y="2045826"/>
                  <a:pt x="1270868" y="2101064"/>
                  <a:pt x="1335779" y="2156995"/>
                </a:cubicBezTo>
                <a:cubicBezTo>
                  <a:pt x="1581329" y="1872023"/>
                  <a:pt x="1825960" y="1588117"/>
                  <a:pt x="2071476" y="1303185"/>
                </a:cubicBezTo>
                <a:cubicBezTo>
                  <a:pt x="2067608" y="1299852"/>
                  <a:pt x="2064345" y="1297040"/>
                  <a:pt x="2061121" y="1294262"/>
                </a:cubicBezTo>
                <a:cubicBezTo>
                  <a:pt x="2003866" y="1244927"/>
                  <a:pt x="1946644" y="1195552"/>
                  <a:pt x="1889388" y="1146217"/>
                </a:cubicBezTo>
                <a:close/>
                <a:moveTo>
                  <a:pt x="2641132" y="1663749"/>
                </a:moveTo>
                <a:cubicBezTo>
                  <a:pt x="2636919" y="1668639"/>
                  <a:pt x="2633632" y="1673023"/>
                  <a:pt x="2629743" y="1676886"/>
                </a:cubicBezTo>
                <a:cubicBezTo>
                  <a:pt x="2610720" y="1695541"/>
                  <a:pt x="2589516" y="1710942"/>
                  <a:pt x="2560768" y="1706580"/>
                </a:cubicBezTo>
                <a:cubicBezTo>
                  <a:pt x="2548967" y="1704795"/>
                  <a:pt x="2542959" y="1708345"/>
                  <a:pt x="2536026" y="1716391"/>
                </a:cubicBezTo>
                <a:cubicBezTo>
                  <a:pt x="2296075" y="1995190"/>
                  <a:pt x="2055922" y="2273817"/>
                  <a:pt x="1815850" y="2552512"/>
                </a:cubicBezTo>
                <a:cubicBezTo>
                  <a:pt x="1813132" y="2555668"/>
                  <a:pt x="1810736" y="2559101"/>
                  <a:pt x="1807941" y="2562671"/>
                </a:cubicBezTo>
                <a:cubicBezTo>
                  <a:pt x="1846388" y="2601159"/>
                  <a:pt x="1839971" y="2638510"/>
                  <a:pt x="1808393" y="2674588"/>
                </a:cubicBezTo>
                <a:cubicBezTo>
                  <a:pt x="1812905" y="2678477"/>
                  <a:pt x="1816209" y="2681324"/>
                  <a:pt x="1820642" y="2685143"/>
                </a:cubicBezTo>
                <a:cubicBezTo>
                  <a:pt x="1854323" y="2643936"/>
                  <a:pt x="1892106" y="2637322"/>
                  <a:pt x="1935287" y="2672194"/>
                </a:cubicBezTo>
                <a:cubicBezTo>
                  <a:pt x="1939500" y="2667304"/>
                  <a:pt x="1943068" y="2663163"/>
                  <a:pt x="1946636" y="2659022"/>
                </a:cubicBezTo>
                <a:cubicBezTo>
                  <a:pt x="2132541" y="2443188"/>
                  <a:pt x="2318453" y="2227429"/>
                  <a:pt x="2504400" y="2011629"/>
                </a:cubicBezTo>
                <a:cubicBezTo>
                  <a:pt x="2558838" y="1948452"/>
                  <a:pt x="2613317" y="1885309"/>
                  <a:pt x="2667513" y="1821922"/>
                </a:cubicBezTo>
                <a:cubicBezTo>
                  <a:pt x="2670265" y="1818727"/>
                  <a:pt x="2672834" y="1812488"/>
                  <a:pt x="2671538" y="1809104"/>
                </a:cubicBezTo>
                <a:cubicBezTo>
                  <a:pt x="2661485" y="1783126"/>
                  <a:pt x="2666684" y="1759981"/>
                  <a:pt x="2681487" y="1738239"/>
                </a:cubicBezTo>
                <a:cubicBezTo>
                  <a:pt x="2687165" y="1729939"/>
                  <a:pt x="2693314" y="1721906"/>
                  <a:pt x="2699193" y="1713778"/>
                </a:cubicBezTo>
                <a:cubicBezTo>
                  <a:pt x="2679692" y="1696975"/>
                  <a:pt x="2660755" y="1680657"/>
                  <a:pt x="2641132" y="1663749"/>
                </a:cubicBezTo>
                <a:close/>
                <a:moveTo>
                  <a:pt x="2736923" y="1746013"/>
                </a:moveTo>
                <a:cubicBezTo>
                  <a:pt x="2716226" y="1766937"/>
                  <a:pt x="2717072" y="1790480"/>
                  <a:pt x="2738870" y="1809262"/>
                </a:cubicBezTo>
                <a:cubicBezTo>
                  <a:pt x="2810638" y="1871171"/>
                  <a:pt x="2882479" y="1933074"/>
                  <a:pt x="2954349" y="1994863"/>
                </a:cubicBezTo>
                <a:cubicBezTo>
                  <a:pt x="2976584" y="2013954"/>
                  <a:pt x="2998901" y="2011194"/>
                  <a:pt x="3016472" y="1986891"/>
                </a:cubicBezTo>
                <a:cubicBezTo>
                  <a:pt x="2923316" y="1906621"/>
                  <a:pt x="2830079" y="1826283"/>
                  <a:pt x="2736923" y="1746013"/>
                </a:cubicBezTo>
                <a:close/>
                <a:moveTo>
                  <a:pt x="1896179" y="1021575"/>
                </a:moveTo>
                <a:cubicBezTo>
                  <a:pt x="1874326" y="1042945"/>
                  <a:pt x="1874907" y="1064678"/>
                  <a:pt x="1897551" y="1084190"/>
                </a:cubicBezTo>
                <a:cubicBezTo>
                  <a:pt x="1968679" y="1145617"/>
                  <a:pt x="2039876" y="1206965"/>
                  <a:pt x="2111141" y="1268233"/>
                </a:cubicBezTo>
                <a:cubicBezTo>
                  <a:pt x="2133101" y="1287154"/>
                  <a:pt x="2156795" y="1284345"/>
                  <a:pt x="2173795" y="1260786"/>
                </a:cubicBezTo>
                <a:cubicBezTo>
                  <a:pt x="2080799" y="1180655"/>
                  <a:pt x="1988450" y="1101081"/>
                  <a:pt x="1896179" y="1021575"/>
                </a:cubicBezTo>
                <a:close/>
                <a:moveTo>
                  <a:pt x="2293082" y="1363366"/>
                </a:moveTo>
                <a:cubicBezTo>
                  <a:pt x="2273783" y="1385356"/>
                  <a:pt x="2273755" y="1408283"/>
                  <a:pt x="2293102" y="1425022"/>
                </a:cubicBezTo>
                <a:cubicBezTo>
                  <a:pt x="2377010" y="1497529"/>
                  <a:pt x="2460979" y="1569883"/>
                  <a:pt x="2545091" y="1642152"/>
                </a:cubicBezTo>
                <a:cubicBezTo>
                  <a:pt x="2565554" y="1659715"/>
                  <a:pt x="2590078" y="1655697"/>
                  <a:pt x="2605429" y="1632504"/>
                </a:cubicBezTo>
                <a:cubicBezTo>
                  <a:pt x="2501596" y="1543035"/>
                  <a:pt x="2397641" y="1453460"/>
                  <a:pt x="2293082" y="1363366"/>
                </a:cubicBezTo>
                <a:close/>
                <a:moveTo>
                  <a:pt x="2210321" y="1292054"/>
                </a:moveTo>
                <a:cubicBezTo>
                  <a:pt x="2205632" y="1297495"/>
                  <a:pt x="2201645" y="1302856"/>
                  <a:pt x="2196954" y="1307404"/>
                </a:cubicBezTo>
                <a:cubicBezTo>
                  <a:pt x="2178638" y="1325156"/>
                  <a:pt x="2158053" y="1338617"/>
                  <a:pt x="2130670" y="1335361"/>
                </a:cubicBezTo>
                <a:cubicBezTo>
                  <a:pt x="2122899" y="1334438"/>
                  <a:pt x="2118257" y="1336485"/>
                  <a:pt x="2113437" y="1342159"/>
                </a:cubicBezTo>
                <a:cubicBezTo>
                  <a:pt x="2089281" y="1370683"/>
                  <a:pt x="2064721" y="1398861"/>
                  <a:pt x="2040322" y="1427176"/>
                </a:cubicBezTo>
                <a:cubicBezTo>
                  <a:pt x="1823086" y="1679370"/>
                  <a:pt x="1605815" y="1931604"/>
                  <a:pt x="1388377" y="2183625"/>
                </a:cubicBezTo>
                <a:cubicBezTo>
                  <a:pt x="1381812" y="2191162"/>
                  <a:pt x="1380477" y="2195646"/>
                  <a:pt x="1388567" y="2203855"/>
                </a:cubicBezTo>
                <a:cubicBezTo>
                  <a:pt x="1408663" y="2224125"/>
                  <a:pt x="1412455" y="2256391"/>
                  <a:pt x="1398849" y="2281225"/>
                </a:cubicBezTo>
                <a:cubicBezTo>
                  <a:pt x="1393936" y="2290186"/>
                  <a:pt x="1387732" y="2298446"/>
                  <a:pt x="1382153" y="2307038"/>
                </a:cubicBezTo>
                <a:cubicBezTo>
                  <a:pt x="1382679" y="2308385"/>
                  <a:pt x="1383244" y="2309765"/>
                  <a:pt x="1383809" y="2311146"/>
                </a:cubicBezTo>
                <a:cubicBezTo>
                  <a:pt x="1414303" y="2273719"/>
                  <a:pt x="1449474" y="2261420"/>
                  <a:pt x="1492732" y="2291067"/>
                </a:cubicBezTo>
                <a:cubicBezTo>
                  <a:pt x="1496946" y="2286177"/>
                  <a:pt x="1500752" y="2281760"/>
                  <a:pt x="1504558" y="2277343"/>
                </a:cubicBezTo>
                <a:cubicBezTo>
                  <a:pt x="1724417" y="2022186"/>
                  <a:pt x="1944277" y="1767029"/>
                  <a:pt x="2164136" y="1511872"/>
                </a:cubicBezTo>
                <a:cubicBezTo>
                  <a:pt x="2184695" y="1488013"/>
                  <a:pt x="2205341" y="1464297"/>
                  <a:pt x="2225537" y="1440125"/>
                </a:cubicBezTo>
                <a:cubicBezTo>
                  <a:pt x="2228181" y="1436975"/>
                  <a:pt x="2230000" y="1430709"/>
                  <a:pt x="2228658" y="1427215"/>
                </a:cubicBezTo>
                <a:cubicBezTo>
                  <a:pt x="2221353" y="1408071"/>
                  <a:pt x="2221929" y="1389395"/>
                  <a:pt x="2230929" y="1371862"/>
                </a:cubicBezTo>
                <a:cubicBezTo>
                  <a:pt x="2238037" y="1357990"/>
                  <a:pt x="2247379" y="1345356"/>
                  <a:pt x="2256133" y="1331529"/>
                </a:cubicBezTo>
                <a:cubicBezTo>
                  <a:pt x="2241628" y="1319030"/>
                  <a:pt x="2226599" y="1306080"/>
                  <a:pt x="2210321" y="1292054"/>
                </a:cubicBezTo>
                <a:close/>
                <a:moveTo>
                  <a:pt x="1310214" y="336351"/>
                </a:moveTo>
                <a:lnTo>
                  <a:pt x="1390925" y="465092"/>
                </a:lnTo>
                <a:cubicBezTo>
                  <a:pt x="1433155" y="532451"/>
                  <a:pt x="1422971" y="585752"/>
                  <a:pt x="1360375" y="624995"/>
                </a:cubicBezTo>
                <a:cubicBezTo>
                  <a:pt x="1299916" y="662898"/>
                  <a:pt x="1249121" y="649044"/>
                  <a:pt x="1207988" y="583435"/>
                </a:cubicBezTo>
                <a:lnTo>
                  <a:pt x="1125632" y="452070"/>
                </a:lnTo>
                <a:lnTo>
                  <a:pt x="1173892" y="421814"/>
                </a:lnTo>
                <a:lnTo>
                  <a:pt x="1256431" y="553471"/>
                </a:lnTo>
                <a:cubicBezTo>
                  <a:pt x="1280013" y="591088"/>
                  <a:pt x="1306628" y="600603"/>
                  <a:pt x="1336274" y="582018"/>
                </a:cubicBezTo>
                <a:cubicBezTo>
                  <a:pt x="1365434" y="563736"/>
                  <a:pt x="1368649" y="536468"/>
                  <a:pt x="1345920" y="500212"/>
                </a:cubicBezTo>
                <a:lnTo>
                  <a:pt x="1262101" y="366515"/>
                </a:lnTo>
                <a:close/>
                <a:moveTo>
                  <a:pt x="1990246" y="887474"/>
                </a:moveTo>
                <a:cubicBezTo>
                  <a:pt x="1982624" y="880838"/>
                  <a:pt x="1978283" y="881151"/>
                  <a:pt x="1972170" y="888734"/>
                </a:cubicBezTo>
                <a:cubicBezTo>
                  <a:pt x="1958279" y="905833"/>
                  <a:pt x="1943548" y="922276"/>
                  <a:pt x="1929174" y="938958"/>
                </a:cubicBezTo>
                <a:cubicBezTo>
                  <a:pt x="1924688" y="944164"/>
                  <a:pt x="1920169" y="949408"/>
                  <a:pt x="1915581" y="954733"/>
                </a:cubicBezTo>
                <a:cubicBezTo>
                  <a:pt x="2302672" y="1288275"/>
                  <a:pt x="2688110" y="1620393"/>
                  <a:pt x="3074112" y="1952997"/>
                </a:cubicBezTo>
                <a:cubicBezTo>
                  <a:pt x="3095792" y="1927836"/>
                  <a:pt x="3116963" y="1903267"/>
                  <a:pt x="3139085" y="1877593"/>
                </a:cubicBezTo>
                <a:cubicBezTo>
                  <a:pt x="3133041" y="1872386"/>
                  <a:pt x="3127642" y="1867733"/>
                  <a:pt x="3122242" y="1863081"/>
                </a:cubicBezTo>
                <a:cubicBezTo>
                  <a:pt x="2801836" y="1586999"/>
                  <a:pt x="2481464" y="1310877"/>
                  <a:pt x="2161058" y="1034794"/>
                </a:cubicBezTo>
                <a:cubicBezTo>
                  <a:pt x="2104085" y="985703"/>
                  <a:pt x="2046975" y="936768"/>
                  <a:pt x="1990246" y="887474"/>
                </a:cubicBezTo>
                <a:close/>
                <a:moveTo>
                  <a:pt x="3801332" y="2406586"/>
                </a:moveTo>
                <a:lnTo>
                  <a:pt x="3747748" y="2548406"/>
                </a:lnTo>
                <a:lnTo>
                  <a:pt x="3704284" y="2531984"/>
                </a:lnTo>
                <a:lnTo>
                  <a:pt x="3737797" y="2443286"/>
                </a:lnTo>
                <a:lnTo>
                  <a:pt x="3679041" y="2421086"/>
                </a:lnTo>
                <a:lnTo>
                  <a:pt x="3647901" y="2503505"/>
                </a:lnTo>
                <a:lnTo>
                  <a:pt x="3604598" y="2487144"/>
                </a:lnTo>
                <a:lnTo>
                  <a:pt x="3635739" y="2404726"/>
                </a:lnTo>
                <a:lnTo>
                  <a:pt x="3575372" y="2381917"/>
                </a:lnTo>
                <a:lnTo>
                  <a:pt x="3539670" y="2476410"/>
                </a:lnTo>
                <a:lnTo>
                  <a:pt x="3496207" y="2459988"/>
                </a:lnTo>
                <a:lnTo>
                  <a:pt x="3551981" y="2312374"/>
                </a:lnTo>
                <a:close/>
                <a:moveTo>
                  <a:pt x="2715192" y="1203318"/>
                </a:moveTo>
                <a:cubicBezTo>
                  <a:pt x="2711983" y="1198079"/>
                  <a:pt x="2705801" y="1193439"/>
                  <a:pt x="2700031" y="1191010"/>
                </a:cubicBezTo>
                <a:cubicBezTo>
                  <a:pt x="2553927" y="1129574"/>
                  <a:pt x="2407740" y="1068480"/>
                  <a:pt x="2261513" y="1007351"/>
                </a:cubicBezTo>
                <a:cubicBezTo>
                  <a:pt x="2237665" y="997384"/>
                  <a:pt x="2213829" y="987566"/>
                  <a:pt x="2189987" y="977673"/>
                </a:cubicBezTo>
                <a:cubicBezTo>
                  <a:pt x="2189700" y="978251"/>
                  <a:pt x="2189447" y="978788"/>
                  <a:pt x="2189195" y="979327"/>
                </a:cubicBezTo>
                <a:cubicBezTo>
                  <a:pt x="2461290" y="1213781"/>
                  <a:pt x="2733345" y="1448201"/>
                  <a:pt x="3005440" y="1682656"/>
                </a:cubicBezTo>
                <a:cubicBezTo>
                  <a:pt x="3005243" y="1679462"/>
                  <a:pt x="3004070" y="1677077"/>
                  <a:pt x="3002713" y="1674740"/>
                </a:cubicBezTo>
                <a:cubicBezTo>
                  <a:pt x="2906968" y="1517543"/>
                  <a:pt x="2811256" y="1360307"/>
                  <a:pt x="2715192" y="1203318"/>
                </a:cubicBezTo>
                <a:close/>
                <a:moveTo>
                  <a:pt x="2751116" y="1134494"/>
                </a:moveTo>
                <a:cubicBezTo>
                  <a:pt x="2507860" y="1032708"/>
                  <a:pt x="2264555" y="931221"/>
                  <a:pt x="2021176" y="829741"/>
                </a:cubicBezTo>
                <a:cubicBezTo>
                  <a:pt x="2019392" y="828960"/>
                  <a:pt x="2017273" y="829057"/>
                  <a:pt x="2012957" y="828362"/>
                </a:cubicBezTo>
                <a:cubicBezTo>
                  <a:pt x="2034634" y="847040"/>
                  <a:pt x="2054248" y="864284"/>
                  <a:pt x="2074303" y="881016"/>
                </a:cubicBezTo>
                <a:cubicBezTo>
                  <a:pt x="2079730" y="885554"/>
                  <a:pt x="2086045" y="889552"/>
                  <a:pt x="2092548" y="892271"/>
                </a:cubicBezTo>
                <a:cubicBezTo>
                  <a:pt x="2302913" y="980490"/>
                  <a:pt x="2513304" y="1068596"/>
                  <a:pt x="2723859" y="1156430"/>
                </a:cubicBezTo>
                <a:cubicBezTo>
                  <a:pt x="2734005" y="1160707"/>
                  <a:pt x="2741127" y="1166293"/>
                  <a:pt x="2746902" y="1175805"/>
                </a:cubicBezTo>
                <a:cubicBezTo>
                  <a:pt x="2866243" y="1372024"/>
                  <a:pt x="2985909" y="1568110"/>
                  <a:pt x="3105535" y="1764162"/>
                </a:cubicBezTo>
                <a:cubicBezTo>
                  <a:pt x="3108403" y="1768901"/>
                  <a:pt x="3111058" y="1774212"/>
                  <a:pt x="3115133" y="1777793"/>
                </a:cubicBezTo>
                <a:cubicBezTo>
                  <a:pt x="3136498" y="1796752"/>
                  <a:pt x="3158231" y="1815203"/>
                  <a:pt x="3179828" y="1833812"/>
                </a:cubicBezTo>
                <a:cubicBezTo>
                  <a:pt x="3180397" y="1833478"/>
                  <a:pt x="3180965" y="1833144"/>
                  <a:pt x="3181534" y="1832810"/>
                </a:cubicBezTo>
                <a:cubicBezTo>
                  <a:pt x="3180286" y="1830428"/>
                  <a:pt x="3179113" y="1828042"/>
                  <a:pt x="3177763" y="1825780"/>
                </a:cubicBezTo>
                <a:cubicBezTo>
                  <a:pt x="3149248" y="1778534"/>
                  <a:pt x="3120802" y="1731207"/>
                  <a:pt x="3092104" y="1684009"/>
                </a:cubicBezTo>
                <a:cubicBezTo>
                  <a:pt x="2983138" y="1504838"/>
                  <a:pt x="2874104" y="1325747"/>
                  <a:pt x="2764818" y="1146783"/>
                </a:cubicBezTo>
                <a:cubicBezTo>
                  <a:pt x="2761738" y="1141723"/>
                  <a:pt x="2756495" y="1136725"/>
                  <a:pt x="2751116" y="1134494"/>
                </a:cubicBezTo>
                <a:close/>
                <a:moveTo>
                  <a:pt x="1675839" y="207335"/>
                </a:moveTo>
                <a:lnTo>
                  <a:pt x="1746623" y="464321"/>
                </a:lnTo>
                <a:lnTo>
                  <a:pt x="1690547" y="479767"/>
                </a:lnTo>
                <a:lnTo>
                  <a:pt x="1535926" y="343507"/>
                </a:lnTo>
                <a:cubicBezTo>
                  <a:pt x="1527910" y="336434"/>
                  <a:pt x="1521898" y="330593"/>
                  <a:pt x="1517892" y="325985"/>
                </a:cubicBezTo>
                <a:lnTo>
                  <a:pt x="1517063" y="326213"/>
                </a:lnTo>
                <a:cubicBezTo>
                  <a:pt x="1520495" y="334787"/>
                  <a:pt x="1524755" y="348309"/>
                  <a:pt x="1529842" y="366780"/>
                </a:cubicBezTo>
                <a:lnTo>
                  <a:pt x="1570101" y="512942"/>
                </a:lnTo>
                <a:lnTo>
                  <a:pt x="1518173" y="527245"/>
                </a:lnTo>
                <a:lnTo>
                  <a:pt x="1447389" y="270259"/>
                </a:lnTo>
                <a:lnTo>
                  <a:pt x="1507115" y="253808"/>
                </a:lnTo>
                <a:lnTo>
                  <a:pt x="1656475" y="386520"/>
                </a:lnTo>
                <a:cubicBezTo>
                  <a:pt x="1666397" y="395329"/>
                  <a:pt x="1672529" y="400958"/>
                  <a:pt x="1674870" y="403407"/>
                </a:cubicBezTo>
                <a:lnTo>
                  <a:pt x="1675699" y="403179"/>
                </a:lnTo>
                <a:cubicBezTo>
                  <a:pt x="1672887" y="397289"/>
                  <a:pt x="1669074" y="385607"/>
                  <a:pt x="1664261" y="368132"/>
                </a:cubicBezTo>
                <a:lnTo>
                  <a:pt x="1623912" y="221638"/>
                </a:lnTo>
                <a:close/>
                <a:moveTo>
                  <a:pt x="2785075" y="1082943"/>
                </a:moveTo>
                <a:cubicBezTo>
                  <a:pt x="2796413" y="1087629"/>
                  <a:pt x="2804100" y="1094595"/>
                  <a:pt x="2810437" y="1105004"/>
                </a:cubicBezTo>
                <a:cubicBezTo>
                  <a:pt x="2919296" y="1284219"/>
                  <a:pt x="3028478" y="1463301"/>
                  <a:pt x="3137552" y="1642428"/>
                </a:cubicBezTo>
                <a:cubicBezTo>
                  <a:pt x="3181050" y="1713923"/>
                  <a:pt x="3224399" y="1785427"/>
                  <a:pt x="3267821" y="1856927"/>
                </a:cubicBezTo>
                <a:cubicBezTo>
                  <a:pt x="3279378" y="1876025"/>
                  <a:pt x="3276133" y="1886147"/>
                  <a:pt x="3255617" y="1894719"/>
                </a:cubicBezTo>
                <a:cubicBezTo>
                  <a:pt x="3242889" y="1900039"/>
                  <a:pt x="3230426" y="1906273"/>
                  <a:pt x="3217254" y="1910315"/>
                </a:cubicBezTo>
                <a:cubicBezTo>
                  <a:pt x="3209430" y="1912714"/>
                  <a:pt x="3200422" y="1911273"/>
                  <a:pt x="3192092" y="1912548"/>
                </a:cubicBezTo>
                <a:cubicBezTo>
                  <a:pt x="3188072" y="1913139"/>
                  <a:pt x="3183417" y="1915037"/>
                  <a:pt x="3180863" y="1917921"/>
                </a:cubicBezTo>
                <a:cubicBezTo>
                  <a:pt x="3153599" y="1948990"/>
                  <a:pt x="3126733" y="1980334"/>
                  <a:pt x="3099711" y="2011612"/>
                </a:cubicBezTo>
                <a:cubicBezTo>
                  <a:pt x="3085432" y="2028101"/>
                  <a:pt x="3077837" y="2029665"/>
                  <a:pt x="3057112" y="2022184"/>
                </a:cubicBezTo>
                <a:cubicBezTo>
                  <a:pt x="3054338" y="2021168"/>
                  <a:pt x="3049383" y="2023495"/>
                  <a:pt x="3046623" y="2025721"/>
                </a:cubicBezTo>
                <a:cubicBezTo>
                  <a:pt x="3036280" y="2034057"/>
                  <a:pt x="3027250" y="2044211"/>
                  <a:pt x="3016178" y="2051437"/>
                </a:cubicBezTo>
                <a:cubicBezTo>
                  <a:pt x="3000865" y="2061470"/>
                  <a:pt x="2982965" y="2066111"/>
                  <a:pt x="2965023" y="2059310"/>
                </a:cubicBezTo>
                <a:cubicBezTo>
                  <a:pt x="2954531" y="2055354"/>
                  <a:pt x="2950256" y="2059093"/>
                  <a:pt x="2944412" y="2065876"/>
                </a:cubicBezTo>
                <a:cubicBezTo>
                  <a:pt x="2867775" y="2155142"/>
                  <a:pt x="2790937" y="2244235"/>
                  <a:pt x="2714139" y="2333362"/>
                </a:cubicBezTo>
                <a:cubicBezTo>
                  <a:pt x="2550281" y="2523527"/>
                  <a:pt x="2386389" y="2713732"/>
                  <a:pt x="2222530" y="2903897"/>
                </a:cubicBezTo>
                <a:cubicBezTo>
                  <a:pt x="2220016" y="2906815"/>
                  <a:pt x="2217501" y="2909733"/>
                  <a:pt x="2214171" y="2913598"/>
                </a:cubicBezTo>
                <a:cubicBezTo>
                  <a:pt x="2232513" y="2929059"/>
                  <a:pt x="2245949" y="2946546"/>
                  <a:pt x="2247279" y="2970506"/>
                </a:cubicBezTo>
                <a:cubicBezTo>
                  <a:pt x="2248609" y="2994466"/>
                  <a:pt x="2236298" y="3012583"/>
                  <a:pt x="2221191" y="3031176"/>
                </a:cubicBezTo>
                <a:cubicBezTo>
                  <a:pt x="2229612" y="3038432"/>
                  <a:pt x="2237778" y="3045331"/>
                  <a:pt x="2245809" y="3052388"/>
                </a:cubicBezTo>
                <a:cubicBezTo>
                  <a:pt x="2262348" y="3066845"/>
                  <a:pt x="2263901" y="3081583"/>
                  <a:pt x="2250164" y="3097852"/>
                </a:cubicBezTo>
                <a:cubicBezTo>
                  <a:pt x="2235210" y="3115614"/>
                  <a:pt x="2220014" y="3133169"/>
                  <a:pt x="2204601" y="3150811"/>
                </a:cubicBezTo>
                <a:cubicBezTo>
                  <a:pt x="2188502" y="3169168"/>
                  <a:pt x="2171662" y="3170462"/>
                  <a:pt x="2152663" y="3154296"/>
                </a:cubicBezTo>
                <a:cubicBezTo>
                  <a:pt x="2114738" y="3121962"/>
                  <a:pt x="2077046" y="3089279"/>
                  <a:pt x="2039292" y="3056747"/>
                </a:cubicBezTo>
                <a:cubicBezTo>
                  <a:pt x="1650670" y="2721886"/>
                  <a:pt x="1262050" y="2387026"/>
                  <a:pt x="873428" y="2052165"/>
                </a:cubicBezTo>
                <a:cubicBezTo>
                  <a:pt x="870406" y="2049561"/>
                  <a:pt x="867276" y="2047001"/>
                  <a:pt x="864526" y="2044082"/>
                </a:cubicBezTo>
                <a:cubicBezTo>
                  <a:pt x="851318" y="2030159"/>
                  <a:pt x="850344" y="2013446"/>
                  <a:pt x="862444" y="1998995"/>
                </a:cubicBezTo>
                <a:cubicBezTo>
                  <a:pt x="878411" y="1979976"/>
                  <a:pt x="894626" y="1961239"/>
                  <a:pt x="911003" y="1942640"/>
                </a:cubicBezTo>
                <a:cubicBezTo>
                  <a:pt x="923228" y="1928779"/>
                  <a:pt x="939426" y="1927825"/>
                  <a:pt x="954379" y="1939884"/>
                </a:cubicBezTo>
                <a:cubicBezTo>
                  <a:pt x="963798" y="1947450"/>
                  <a:pt x="972836" y="1955375"/>
                  <a:pt x="982083" y="1963138"/>
                </a:cubicBezTo>
                <a:cubicBezTo>
                  <a:pt x="982608" y="1963590"/>
                  <a:pt x="983580" y="1963602"/>
                  <a:pt x="984308" y="1963817"/>
                </a:cubicBezTo>
                <a:cubicBezTo>
                  <a:pt x="1038398" y="1919375"/>
                  <a:pt x="1043350" y="1918762"/>
                  <a:pt x="1099578" y="1951201"/>
                </a:cubicBezTo>
                <a:cubicBezTo>
                  <a:pt x="1102364" y="1947967"/>
                  <a:pt x="1105388" y="1944458"/>
                  <a:pt x="1108379" y="1940987"/>
                </a:cubicBezTo>
                <a:cubicBezTo>
                  <a:pt x="1348797" y="1661970"/>
                  <a:pt x="1589175" y="1382920"/>
                  <a:pt x="1829755" y="1104042"/>
                </a:cubicBezTo>
                <a:cubicBezTo>
                  <a:pt x="1835531" y="1097338"/>
                  <a:pt x="1836957" y="1092587"/>
                  <a:pt x="1832501" y="1083662"/>
                </a:cubicBezTo>
                <a:cubicBezTo>
                  <a:pt x="1819726" y="1058155"/>
                  <a:pt x="1826381" y="1034136"/>
                  <a:pt x="1840452" y="1011695"/>
                </a:cubicBezTo>
                <a:cubicBezTo>
                  <a:pt x="1845215" y="1004049"/>
                  <a:pt x="1850806" y="996909"/>
                  <a:pt x="1856407" y="989023"/>
                </a:cubicBezTo>
                <a:cubicBezTo>
                  <a:pt x="1854041" y="986229"/>
                  <a:pt x="1851762" y="983578"/>
                  <a:pt x="1849510" y="980813"/>
                </a:cubicBezTo>
                <a:cubicBezTo>
                  <a:pt x="1839968" y="969154"/>
                  <a:pt x="1840443" y="954996"/>
                  <a:pt x="1851542" y="941951"/>
                </a:cubicBezTo>
                <a:cubicBezTo>
                  <a:pt x="1878675" y="910219"/>
                  <a:pt x="1905894" y="878630"/>
                  <a:pt x="1933234" y="847144"/>
                </a:cubicBezTo>
                <a:cubicBezTo>
                  <a:pt x="1938365" y="841189"/>
                  <a:pt x="1942657" y="836779"/>
                  <a:pt x="1935790" y="828045"/>
                </a:cubicBezTo>
                <a:cubicBezTo>
                  <a:pt x="1932354" y="823640"/>
                  <a:pt x="1932627" y="815012"/>
                  <a:pt x="1933704" y="808793"/>
                </a:cubicBezTo>
                <a:cubicBezTo>
                  <a:pt x="1936414" y="793262"/>
                  <a:pt x="1940527" y="777978"/>
                  <a:pt x="1944148" y="762613"/>
                </a:cubicBezTo>
                <a:cubicBezTo>
                  <a:pt x="1948399" y="744561"/>
                  <a:pt x="1958224" y="739352"/>
                  <a:pt x="1975791" y="746586"/>
                </a:cubicBezTo>
                <a:cubicBezTo>
                  <a:pt x="2044598" y="775020"/>
                  <a:pt x="2113274" y="803685"/>
                  <a:pt x="2182019" y="832272"/>
                </a:cubicBezTo>
                <a:cubicBezTo>
                  <a:pt x="2383028" y="915868"/>
                  <a:pt x="2583969" y="999541"/>
                  <a:pt x="2785075" y="1082943"/>
                </a:cubicBezTo>
                <a:close/>
                <a:moveTo>
                  <a:pt x="3862648" y="1961331"/>
                </a:moveTo>
                <a:lnTo>
                  <a:pt x="3856030" y="2043665"/>
                </a:lnTo>
                <a:lnTo>
                  <a:pt x="3690874" y="2088049"/>
                </a:lnTo>
                <a:cubicBezTo>
                  <a:pt x="3677222" y="2091785"/>
                  <a:pt x="3664496" y="2094043"/>
                  <a:pt x="3652694" y="2094821"/>
                </a:cubicBezTo>
                <a:lnTo>
                  <a:pt x="3652597" y="2096021"/>
                </a:lnTo>
                <a:cubicBezTo>
                  <a:pt x="3666835" y="2100733"/>
                  <a:pt x="3679120" y="2105404"/>
                  <a:pt x="3689451" y="2110032"/>
                </a:cubicBezTo>
                <a:lnTo>
                  <a:pt x="3845040" y="2180373"/>
                </a:lnTo>
                <a:lnTo>
                  <a:pt x="3838601" y="2260478"/>
                </a:lnTo>
                <a:lnTo>
                  <a:pt x="3572902" y="2239119"/>
                </a:lnTo>
                <a:lnTo>
                  <a:pt x="3577397" y="2183200"/>
                </a:lnTo>
                <a:lnTo>
                  <a:pt x="3738635" y="2196161"/>
                </a:lnTo>
                <a:cubicBezTo>
                  <a:pt x="3753500" y="2197357"/>
                  <a:pt x="3772138" y="2199603"/>
                  <a:pt x="3794546" y="2202901"/>
                </a:cubicBezTo>
                <a:lnTo>
                  <a:pt x="3794656" y="2201528"/>
                </a:lnTo>
                <a:cubicBezTo>
                  <a:pt x="3777893" y="2196728"/>
                  <a:pt x="3766735" y="2193069"/>
                  <a:pt x="3761183" y="2190551"/>
                </a:cubicBezTo>
                <a:lnTo>
                  <a:pt x="3583257" y="2110301"/>
                </a:lnTo>
                <a:lnTo>
                  <a:pt x="3586884" y="2065188"/>
                </a:lnTo>
                <a:lnTo>
                  <a:pt x="3773698" y="2013395"/>
                </a:lnTo>
                <a:cubicBezTo>
                  <a:pt x="3778173" y="2012143"/>
                  <a:pt x="3790347" y="2010302"/>
                  <a:pt x="3810223" y="2007872"/>
                </a:cubicBezTo>
                <a:lnTo>
                  <a:pt x="3810348" y="2006328"/>
                </a:lnTo>
                <a:cubicBezTo>
                  <a:pt x="3787930" y="2006022"/>
                  <a:pt x="3765513" y="2004968"/>
                  <a:pt x="3743100" y="2003167"/>
                </a:cubicBezTo>
                <a:lnTo>
                  <a:pt x="3592841" y="1991087"/>
                </a:lnTo>
                <a:lnTo>
                  <a:pt x="3596950" y="1939972"/>
                </a:lnTo>
                <a:close/>
                <a:moveTo>
                  <a:pt x="1862065" y="186164"/>
                </a:moveTo>
                <a:lnTo>
                  <a:pt x="1881824" y="451986"/>
                </a:lnTo>
                <a:lnTo>
                  <a:pt x="1825192" y="456196"/>
                </a:lnTo>
                <a:lnTo>
                  <a:pt x="1805435" y="190373"/>
                </a:lnTo>
                <a:close/>
                <a:moveTo>
                  <a:pt x="3778136" y="1720641"/>
                </a:moveTo>
                <a:cubicBezTo>
                  <a:pt x="3770341" y="1721393"/>
                  <a:pt x="3762670" y="1721247"/>
                  <a:pt x="3755123" y="1720202"/>
                </a:cubicBezTo>
                <a:lnTo>
                  <a:pt x="3658024" y="1707306"/>
                </a:lnTo>
                <a:lnTo>
                  <a:pt x="3671038" y="1777174"/>
                </a:lnTo>
                <a:lnTo>
                  <a:pt x="3756337" y="1730478"/>
                </a:lnTo>
                <a:cubicBezTo>
                  <a:pt x="3761732" y="1727490"/>
                  <a:pt x="3769092" y="1724718"/>
                  <a:pt x="3778419" y="1722164"/>
                </a:cubicBezTo>
                <a:close/>
                <a:moveTo>
                  <a:pt x="2925392" y="961165"/>
                </a:moveTo>
                <a:cubicBezTo>
                  <a:pt x="2451941" y="553209"/>
                  <a:pt x="1782620" y="519856"/>
                  <a:pt x="1278954" y="834244"/>
                </a:cubicBezTo>
                <a:lnTo>
                  <a:pt x="1240296" y="861142"/>
                </a:lnTo>
                <a:lnTo>
                  <a:pt x="1205622" y="924274"/>
                </a:lnTo>
                <a:cubicBezTo>
                  <a:pt x="1160239" y="998752"/>
                  <a:pt x="1104304" y="1062302"/>
                  <a:pt x="1018899" y="1098311"/>
                </a:cubicBezTo>
                <a:cubicBezTo>
                  <a:pt x="999671" y="1106416"/>
                  <a:pt x="981159" y="1116270"/>
                  <a:pt x="963536" y="1127784"/>
                </a:cubicBezTo>
                <a:lnTo>
                  <a:pt x="915971" y="1165269"/>
                </a:lnTo>
                <a:lnTo>
                  <a:pt x="873665" y="1219693"/>
                </a:lnTo>
                <a:lnTo>
                  <a:pt x="846202" y="1263520"/>
                </a:lnTo>
                <a:lnTo>
                  <a:pt x="897254" y="1222093"/>
                </a:lnTo>
                <a:cubicBezTo>
                  <a:pt x="961871" y="1173787"/>
                  <a:pt x="1031352" y="1139721"/>
                  <a:pt x="1124139" y="1157203"/>
                </a:cubicBezTo>
                <a:cubicBezTo>
                  <a:pt x="1080507" y="1219040"/>
                  <a:pt x="1029420" y="1263488"/>
                  <a:pt x="963429" y="1286591"/>
                </a:cubicBezTo>
                <a:cubicBezTo>
                  <a:pt x="920928" y="1301473"/>
                  <a:pt x="875720" y="1307738"/>
                  <a:pt x="832101" y="1319438"/>
                </a:cubicBezTo>
                <a:cubicBezTo>
                  <a:pt x="824894" y="1321361"/>
                  <a:pt x="816503" y="1323680"/>
                  <a:pt x="809091" y="1326873"/>
                </a:cubicBezTo>
                <a:lnTo>
                  <a:pt x="804259" y="1330452"/>
                </a:lnTo>
                <a:lnTo>
                  <a:pt x="799385" y="1338230"/>
                </a:lnTo>
                <a:cubicBezTo>
                  <a:pt x="776822" y="1378627"/>
                  <a:pt x="756450" y="1419854"/>
                  <a:pt x="738258" y="1461746"/>
                </a:cubicBezTo>
                <a:lnTo>
                  <a:pt x="729914" y="1483890"/>
                </a:lnTo>
                <a:lnTo>
                  <a:pt x="756934" y="1457483"/>
                </a:lnTo>
                <a:cubicBezTo>
                  <a:pt x="815920" y="1407178"/>
                  <a:pt x="883589" y="1372984"/>
                  <a:pt x="970364" y="1367726"/>
                </a:cubicBezTo>
                <a:cubicBezTo>
                  <a:pt x="921167" y="1461363"/>
                  <a:pt x="852471" y="1526247"/>
                  <a:pt x="762981" y="1569763"/>
                </a:cubicBezTo>
                <a:cubicBezTo>
                  <a:pt x="747560" y="1577299"/>
                  <a:pt x="732114" y="1587523"/>
                  <a:pt x="715927" y="1590209"/>
                </a:cubicBezTo>
                <a:lnTo>
                  <a:pt x="687412" y="1599679"/>
                </a:lnTo>
                <a:lnTo>
                  <a:pt x="655169" y="1719767"/>
                </a:lnTo>
                <a:lnTo>
                  <a:pt x="645185" y="1779613"/>
                </a:lnTo>
                <a:lnTo>
                  <a:pt x="656625" y="1757810"/>
                </a:lnTo>
                <a:cubicBezTo>
                  <a:pt x="698732" y="1689766"/>
                  <a:pt x="755730" y="1635195"/>
                  <a:pt x="846564" y="1605065"/>
                </a:cubicBezTo>
                <a:cubicBezTo>
                  <a:pt x="827664" y="1652482"/>
                  <a:pt x="816247" y="1695132"/>
                  <a:pt x="794843" y="1732013"/>
                </a:cubicBezTo>
                <a:cubicBezTo>
                  <a:pt x="774181" y="1767684"/>
                  <a:pt x="749150" y="1799498"/>
                  <a:pt x="720504" y="1827842"/>
                </a:cubicBezTo>
                <a:lnTo>
                  <a:pt x="629850" y="1898655"/>
                </a:lnTo>
                <a:lnTo>
                  <a:pt x="623811" y="1985858"/>
                </a:lnTo>
                <a:lnTo>
                  <a:pt x="626005" y="2068771"/>
                </a:lnTo>
                <a:lnTo>
                  <a:pt x="633407" y="2047508"/>
                </a:lnTo>
                <a:cubicBezTo>
                  <a:pt x="662355" y="1975033"/>
                  <a:pt x="702994" y="1910571"/>
                  <a:pt x="780453" y="1867717"/>
                </a:cubicBezTo>
                <a:cubicBezTo>
                  <a:pt x="789533" y="1933204"/>
                  <a:pt x="786883" y="1995362"/>
                  <a:pt x="750804" y="2049413"/>
                </a:cubicBezTo>
                <a:cubicBezTo>
                  <a:pt x="718253" y="2098251"/>
                  <a:pt x="679241" y="2143247"/>
                  <a:pt x="639963" y="2187151"/>
                </a:cubicBezTo>
                <a:lnTo>
                  <a:pt x="636347" y="2192937"/>
                </a:lnTo>
                <a:lnTo>
                  <a:pt x="643595" y="2252120"/>
                </a:lnTo>
                <a:lnTo>
                  <a:pt x="672041" y="2380841"/>
                </a:lnTo>
                <a:lnTo>
                  <a:pt x="679527" y="2327949"/>
                </a:lnTo>
                <a:cubicBezTo>
                  <a:pt x="694677" y="2251591"/>
                  <a:pt x="724725" y="2181883"/>
                  <a:pt x="793919" y="2126362"/>
                </a:cubicBezTo>
                <a:cubicBezTo>
                  <a:pt x="812874" y="2172266"/>
                  <a:pt x="814418" y="2218077"/>
                  <a:pt x="805950" y="2263886"/>
                </a:cubicBezTo>
                <a:cubicBezTo>
                  <a:pt x="791984" y="2339457"/>
                  <a:pt x="764941" y="2410043"/>
                  <a:pt x="716191" y="2471660"/>
                </a:cubicBezTo>
                <a:cubicBezTo>
                  <a:pt x="712469" y="2476400"/>
                  <a:pt x="709417" y="2483442"/>
                  <a:pt x="707810" y="2490575"/>
                </a:cubicBezTo>
                <a:lnTo>
                  <a:pt x="707828" y="2491816"/>
                </a:lnTo>
                <a:lnTo>
                  <a:pt x="713938" y="2510653"/>
                </a:lnTo>
                <a:cubicBezTo>
                  <a:pt x="729842" y="2552659"/>
                  <a:pt x="747828" y="2594014"/>
                  <a:pt x="767884" y="2634553"/>
                </a:cubicBezTo>
                <a:lnTo>
                  <a:pt x="781384" y="2658760"/>
                </a:lnTo>
                <a:lnTo>
                  <a:pt x="778946" y="2591425"/>
                </a:lnTo>
                <a:cubicBezTo>
                  <a:pt x="781228" y="2515379"/>
                  <a:pt x="800609" y="2443273"/>
                  <a:pt x="853822" y="2376476"/>
                </a:cubicBezTo>
                <a:cubicBezTo>
                  <a:pt x="912649" y="2492592"/>
                  <a:pt x="910731" y="2605282"/>
                  <a:pt x="849434" y="2716461"/>
                </a:cubicBezTo>
                <a:cubicBezTo>
                  <a:pt x="842013" y="2729904"/>
                  <a:pt x="838251" y="2741201"/>
                  <a:pt x="838418" y="2752050"/>
                </a:cubicBezTo>
                <a:lnTo>
                  <a:pt x="844769" y="2768678"/>
                </a:lnTo>
                <a:lnTo>
                  <a:pt x="912962" y="2866685"/>
                </a:lnTo>
                <a:lnTo>
                  <a:pt x="950782" y="2910854"/>
                </a:lnTo>
                <a:lnTo>
                  <a:pt x="936685" y="2848492"/>
                </a:lnTo>
                <a:cubicBezTo>
                  <a:pt x="923019" y="2771042"/>
                  <a:pt x="924510" y="2694471"/>
                  <a:pt x="971514" y="2616503"/>
                </a:cubicBezTo>
                <a:cubicBezTo>
                  <a:pt x="1010391" y="2658749"/>
                  <a:pt x="1030562" y="2707303"/>
                  <a:pt x="1040043" y="2759583"/>
                </a:cubicBezTo>
                <a:cubicBezTo>
                  <a:pt x="1052769" y="2829938"/>
                  <a:pt x="1047188" y="2900536"/>
                  <a:pt x="1024435" y="2969644"/>
                </a:cubicBezTo>
                <a:cubicBezTo>
                  <a:pt x="1023036" y="2973859"/>
                  <a:pt x="1021673" y="2979185"/>
                  <a:pt x="1021187" y="2984141"/>
                </a:cubicBezTo>
                <a:lnTo>
                  <a:pt x="1022204" y="2990353"/>
                </a:lnTo>
                <a:lnTo>
                  <a:pt x="1107129" y="3071343"/>
                </a:lnTo>
                <a:lnTo>
                  <a:pt x="1199752" y="3143343"/>
                </a:lnTo>
                <a:lnTo>
                  <a:pt x="1209853" y="3143289"/>
                </a:lnTo>
                <a:cubicBezTo>
                  <a:pt x="1216925" y="3141697"/>
                  <a:pt x="1224092" y="3138909"/>
                  <a:pt x="1230092" y="3136008"/>
                </a:cubicBezTo>
                <a:cubicBezTo>
                  <a:pt x="1345333" y="3079688"/>
                  <a:pt x="1476001" y="3080649"/>
                  <a:pt x="1580869" y="3141931"/>
                </a:cubicBezTo>
                <a:cubicBezTo>
                  <a:pt x="1517461" y="3196617"/>
                  <a:pt x="1446549" y="3212053"/>
                  <a:pt x="1371636" y="3215534"/>
                </a:cubicBezTo>
                <a:lnTo>
                  <a:pt x="1310806" y="3215940"/>
                </a:lnTo>
                <a:lnTo>
                  <a:pt x="1338236" y="3233129"/>
                </a:lnTo>
                <a:lnTo>
                  <a:pt x="1444200" y="3285569"/>
                </a:lnTo>
                <a:lnTo>
                  <a:pt x="1459456" y="3290133"/>
                </a:lnTo>
                <a:cubicBezTo>
                  <a:pt x="1475512" y="3289229"/>
                  <a:pt x="1491891" y="3282365"/>
                  <a:pt x="1510712" y="3269134"/>
                </a:cubicBezTo>
                <a:cubicBezTo>
                  <a:pt x="1611924" y="3198015"/>
                  <a:pt x="1722988" y="3179865"/>
                  <a:pt x="1841125" y="3224488"/>
                </a:cubicBezTo>
                <a:cubicBezTo>
                  <a:pt x="1763592" y="3303689"/>
                  <a:pt x="1668887" y="3332115"/>
                  <a:pt x="1563426" y="3332421"/>
                </a:cubicBezTo>
                <a:lnTo>
                  <a:pt x="1563416" y="3332565"/>
                </a:lnTo>
                <a:lnTo>
                  <a:pt x="1589261" y="3342304"/>
                </a:lnTo>
                <a:cubicBezTo>
                  <a:pt x="1632320" y="3356148"/>
                  <a:pt x="1675879" y="3367824"/>
                  <a:pt x="1719774" y="3377345"/>
                </a:cubicBezTo>
                <a:lnTo>
                  <a:pt x="1755019" y="3383225"/>
                </a:lnTo>
                <a:lnTo>
                  <a:pt x="1769341" y="3371359"/>
                </a:lnTo>
                <a:cubicBezTo>
                  <a:pt x="1841854" y="3300647"/>
                  <a:pt x="1923266" y="3248445"/>
                  <a:pt x="2026497" y="3241905"/>
                </a:cubicBezTo>
                <a:cubicBezTo>
                  <a:pt x="2047939" y="3240542"/>
                  <a:pt x="2069637" y="3243222"/>
                  <a:pt x="2096337" y="3244296"/>
                </a:cubicBezTo>
                <a:cubicBezTo>
                  <a:pt x="2051697" y="3323193"/>
                  <a:pt x="1988512" y="3365179"/>
                  <a:pt x="1914641" y="3391373"/>
                </a:cubicBezTo>
                <a:lnTo>
                  <a:pt x="1879287" y="3401323"/>
                </a:lnTo>
                <a:lnTo>
                  <a:pt x="1985865" y="3408704"/>
                </a:lnTo>
                <a:lnTo>
                  <a:pt x="2056446" y="3406836"/>
                </a:lnTo>
                <a:lnTo>
                  <a:pt x="2066303" y="3396338"/>
                </a:lnTo>
                <a:cubicBezTo>
                  <a:pt x="2136587" y="3288589"/>
                  <a:pt x="2235854" y="3217766"/>
                  <a:pt x="2353306" y="3225944"/>
                </a:cubicBezTo>
                <a:cubicBezTo>
                  <a:pt x="2323127" y="3306120"/>
                  <a:pt x="2266600" y="3354581"/>
                  <a:pt x="2200775" y="3394182"/>
                </a:cubicBezTo>
                <a:lnTo>
                  <a:pt x="2198369" y="3395503"/>
                </a:lnTo>
                <a:lnTo>
                  <a:pt x="2252126" y="3388919"/>
                </a:lnTo>
                <a:lnTo>
                  <a:pt x="2346886" y="3367979"/>
                </a:lnTo>
                <a:lnTo>
                  <a:pt x="2385610" y="3295317"/>
                </a:lnTo>
                <a:cubicBezTo>
                  <a:pt x="2431652" y="3221210"/>
                  <a:pt x="2492195" y="3161816"/>
                  <a:pt x="2583195" y="3132754"/>
                </a:cubicBezTo>
                <a:cubicBezTo>
                  <a:pt x="2587746" y="3131254"/>
                  <a:pt x="2592459" y="3130264"/>
                  <a:pt x="2597677" y="3128968"/>
                </a:cubicBezTo>
                <a:cubicBezTo>
                  <a:pt x="2583679" y="3181964"/>
                  <a:pt x="2588902" y="3217144"/>
                  <a:pt x="2516063" y="3291709"/>
                </a:cubicBezTo>
                <a:lnTo>
                  <a:pt x="2475354" y="3330028"/>
                </a:lnTo>
                <a:lnTo>
                  <a:pt x="2510660" y="3318577"/>
                </a:lnTo>
                <a:lnTo>
                  <a:pt x="2631567" y="3265933"/>
                </a:lnTo>
                <a:lnTo>
                  <a:pt x="2652515" y="3175289"/>
                </a:lnTo>
                <a:cubicBezTo>
                  <a:pt x="2680637" y="3089644"/>
                  <a:pt x="2730048" y="3025187"/>
                  <a:pt x="2817512" y="2956022"/>
                </a:cubicBezTo>
                <a:cubicBezTo>
                  <a:pt x="2824318" y="3045147"/>
                  <a:pt x="2794832" y="3116933"/>
                  <a:pt x="2746251" y="3184792"/>
                </a:cubicBezTo>
                <a:lnTo>
                  <a:pt x="2720320" y="3216805"/>
                </a:lnTo>
                <a:lnTo>
                  <a:pt x="2753567" y="3198264"/>
                </a:lnTo>
                <a:cubicBezTo>
                  <a:pt x="2792310" y="3174080"/>
                  <a:pt x="2830073" y="3147839"/>
                  <a:pt x="2866692" y="3119553"/>
                </a:cubicBezTo>
                <a:lnTo>
                  <a:pt x="2870861" y="3115983"/>
                </a:lnTo>
                <a:lnTo>
                  <a:pt x="2881111" y="3092843"/>
                </a:lnTo>
                <a:cubicBezTo>
                  <a:pt x="2885080" y="3076634"/>
                  <a:pt x="2886550" y="3058294"/>
                  <a:pt x="2885107" y="3037183"/>
                </a:cubicBezTo>
                <a:cubicBezTo>
                  <a:pt x="2878420" y="2939380"/>
                  <a:pt x="2924821" y="2852206"/>
                  <a:pt x="3000602" y="2776301"/>
                </a:cubicBezTo>
                <a:cubicBezTo>
                  <a:pt x="3031849" y="2857747"/>
                  <a:pt x="3013128" y="2927880"/>
                  <a:pt x="2983398" y="2997244"/>
                </a:cubicBezTo>
                <a:lnTo>
                  <a:pt x="2966427" y="3034153"/>
                </a:lnTo>
                <a:lnTo>
                  <a:pt x="2972949" y="3028569"/>
                </a:lnTo>
                <a:lnTo>
                  <a:pt x="3034218" y="2964322"/>
                </a:lnTo>
                <a:lnTo>
                  <a:pt x="3041892" y="2953913"/>
                </a:lnTo>
                <a:cubicBezTo>
                  <a:pt x="3058285" y="2926085"/>
                  <a:pt x="3070802" y="2895809"/>
                  <a:pt x="3076637" y="2860546"/>
                </a:cubicBezTo>
                <a:cubicBezTo>
                  <a:pt x="3090971" y="2774327"/>
                  <a:pt x="3157219" y="2716204"/>
                  <a:pt x="3217351" y="2657619"/>
                </a:cubicBezTo>
                <a:lnTo>
                  <a:pt x="3273624" y="2612465"/>
                </a:lnTo>
                <a:lnTo>
                  <a:pt x="3294263" y="2570762"/>
                </a:lnTo>
                <a:cubicBezTo>
                  <a:pt x="3530756" y="2026162"/>
                  <a:pt x="3398844" y="1369121"/>
                  <a:pt x="2925392" y="961165"/>
                </a:cubicBezTo>
                <a:close/>
                <a:moveTo>
                  <a:pt x="2944495" y="938995"/>
                </a:moveTo>
                <a:cubicBezTo>
                  <a:pt x="3427895" y="1355523"/>
                  <a:pt x="3562578" y="2026370"/>
                  <a:pt x="3321117" y="2582414"/>
                </a:cubicBezTo>
                <a:lnTo>
                  <a:pt x="3284336" y="2656735"/>
                </a:lnTo>
                <a:lnTo>
                  <a:pt x="3281221" y="2670299"/>
                </a:lnTo>
                <a:cubicBezTo>
                  <a:pt x="3276500" y="2690443"/>
                  <a:pt x="3270989" y="2710244"/>
                  <a:pt x="3262582" y="2728751"/>
                </a:cubicBezTo>
                <a:cubicBezTo>
                  <a:pt x="3230085" y="2800277"/>
                  <a:pt x="3187490" y="2864070"/>
                  <a:pt x="3131384" y="2917711"/>
                </a:cubicBezTo>
                <a:lnTo>
                  <a:pt x="3073306" y="2965684"/>
                </a:lnTo>
                <a:lnTo>
                  <a:pt x="3018051" y="3023624"/>
                </a:lnTo>
                <a:lnTo>
                  <a:pt x="2985396" y="3064579"/>
                </a:lnTo>
                <a:cubicBezTo>
                  <a:pt x="3068038" y="3016271"/>
                  <a:pt x="3141970" y="2974012"/>
                  <a:pt x="3232048" y="2995197"/>
                </a:cubicBezTo>
                <a:cubicBezTo>
                  <a:pt x="3174670" y="3088808"/>
                  <a:pt x="3038100" y="3180101"/>
                  <a:pt x="2913968" y="3156434"/>
                </a:cubicBezTo>
                <a:cubicBezTo>
                  <a:pt x="2905159" y="3154757"/>
                  <a:pt x="2893120" y="3153748"/>
                  <a:pt x="2886540" y="3158304"/>
                </a:cubicBezTo>
                <a:cubicBezTo>
                  <a:pt x="2842799" y="3188628"/>
                  <a:pt x="2800136" y="3220498"/>
                  <a:pt x="2750557" y="3256757"/>
                </a:cubicBezTo>
                <a:cubicBezTo>
                  <a:pt x="2842622" y="3241335"/>
                  <a:pt x="2927335" y="3206024"/>
                  <a:pt x="3018669" y="3267474"/>
                </a:cubicBezTo>
                <a:cubicBezTo>
                  <a:pt x="2976734" y="3291221"/>
                  <a:pt x="2943150" y="3315635"/>
                  <a:pt x="2905986" y="3330064"/>
                </a:cubicBezTo>
                <a:cubicBezTo>
                  <a:pt x="2823869" y="3361943"/>
                  <a:pt x="2740941" y="3358500"/>
                  <a:pt x="2659354" y="3328861"/>
                </a:cubicBezTo>
                <a:cubicBezTo>
                  <a:pt x="2649838" y="3325343"/>
                  <a:pt x="2637539" y="3321276"/>
                  <a:pt x="2628976" y="3324494"/>
                </a:cubicBezTo>
                <a:cubicBezTo>
                  <a:pt x="2567496" y="3347541"/>
                  <a:pt x="2506523" y="3372382"/>
                  <a:pt x="2437154" y="3399967"/>
                </a:cubicBezTo>
                <a:cubicBezTo>
                  <a:pt x="2537216" y="3400184"/>
                  <a:pt x="2633438" y="3387358"/>
                  <a:pt x="2713113" y="3451699"/>
                </a:cubicBezTo>
                <a:cubicBezTo>
                  <a:pt x="2602003" y="3522544"/>
                  <a:pt x="2443951" y="3526204"/>
                  <a:pt x="2355215" y="3438776"/>
                </a:cubicBezTo>
                <a:cubicBezTo>
                  <a:pt x="2346703" y="3430456"/>
                  <a:pt x="2329469" y="3425956"/>
                  <a:pt x="2317135" y="3427528"/>
                </a:cubicBezTo>
                <a:cubicBezTo>
                  <a:pt x="2253286" y="3435966"/>
                  <a:pt x="2189733" y="3447000"/>
                  <a:pt x="2120289" y="3458011"/>
                </a:cubicBezTo>
                <a:cubicBezTo>
                  <a:pt x="2212638" y="3483000"/>
                  <a:pt x="2309989" y="3490985"/>
                  <a:pt x="2373929" y="3578485"/>
                </a:cubicBezTo>
                <a:cubicBezTo>
                  <a:pt x="2316363" y="3595172"/>
                  <a:pt x="2261722" y="3599223"/>
                  <a:pt x="2207403" y="3584700"/>
                </a:cubicBezTo>
                <a:cubicBezTo>
                  <a:pt x="2139100" y="3566384"/>
                  <a:pt x="2080350" y="3532641"/>
                  <a:pt x="2040722" y="3471387"/>
                </a:cubicBezTo>
                <a:cubicBezTo>
                  <a:pt x="2036947" y="3465547"/>
                  <a:pt x="2028609" y="3459964"/>
                  <a:pt x="2021826" y="3459295"/>
                </a:cubicBezTo>
                <a:cubicBezTo>
                  <a:pt x="1957948" y="3452924"/>
                  <a:pt x="1894016" y="3447737"/>
                  <a:pt x="1830909" y="3442153"/>
                </a:cubicBezTo>
                <a:cubicBezTo>
                  <a:pt x="1868210" y="3464806"/>
                  <a:pt x="1907361" y="3486713"/>
                  <a:pt x="1944674" y="3511594"/>
                </a:cubicBezTo>
                <a:cubicBezTo>
                  <a:pt x="1982807" y="3537060"/>
                  <a:pt x="2015112" y="3568591"/>
                  <a:pt x="2035886" y="3612244"/>
                </a:cubicBezTo>
                <a:cubicBezTo>
                  <a:pt x="1922939" y="3633700"/>
                  <a:pt x="1795518" y="3565551"/>
                  <a:pt x="1748640" y="3457267"/>
                </a:cubicBezTo>
                <a:cubicBezTo>
                  <a:pt x="1735514" y="3426859"/>
                  <a:pt x="1717460" y="3414629"/>
                  <a:pt x="1686431" y="3407238"/>
                </a:cubicBezTo>
                <a:cubicBezTo>
                  <a:pt x="1630425" y="3393972"/>
                  <a:pt x="1576042" y="3374342"/>
                  <a:pt x="1515436" y="3355634"/>
                </a:cubicBezTo>
                <a:cubicBezTo>
                  <a:pt x="1597451" y="3423839"/>
                  <a:pt x="1688445" y="3479944"/>
                  <a:pt x="1703579" y="3597346"/>
                </a:cubicBezTo>
                <a:cubicBezTo>
                  <a:pt x="1577977" y="3575246"/>
                  <a:pt x="1468134" y="3466675"/>
                  <a:pt x="1447070" y="3347613"/>
                </a:cubicBezTo>
                <a:cubicBezTo>
                  <a:pt x="1445440" y="3338445"/>
                  <a:pt x="1443925" y="3324941"/>
                  <a:pt x="1437896" y="3321719"/>
                </a:cubicBezTo>
                <a:cubicBezTo>
                  <a:pt x="1382032" y="3292188"/>
                  <a:pt x="1325165" y="3264380"/>
                  <a:pt x="1266653" y="3238482"/>
                </a:cubicBezTo>
                <a:cubicBezTo>
                  <a:pt x="1332142" y="3315366"/>
                  <a:pt x="1389722" y="3394427"/>
                  <a:pt x="1387018" y="3502990"/>
                </a:cubicBezTo>
                <a:cubicBezTo>
                  <a:pt x="1265181" y="3453700"/>
                  <a:pt x="1170037" y="3331428"/>
                  <a:pt x="1174345" y="3214144"/>
                </a:cubicBezTo>
                <a:cubicBezTo>
                  <a:pt x="1175737" y="3176407"/>
                  <a:pt x="1171948" y="3172403"/>
                  <a:pt x="1130568" y="3159665"/>
                </a:cubicBezTo>
                <a:cubicBezTo>
                  <a:pt x="1136027" y="3201211"/>
                  <a:pt x="1142233" y="3243152"/>
                  <a:pt x="1146676" y="3285177"/>
                </a:cubicBezTo>
                <a:cubicBezTo>
                  <a:pt x="1148026" y="3298170"/>
                  <a:pt x="1144509" y="3311772"/>
                  <a:pt x="1142947" y="3327307"/>
                </a:cubicBezTo>
                <a:cubicBezTo>
                  <a:pt x="1112347" y="3324597"/>
                  <a:pt x="1100038" y="3312142"/>
                  <a:pt x="1097336" y="3279996"/>
                </a:cubicBezTo>
                <a:cubicBezTo>
                  <a:pt x="1093668" y="3236791"/>
                  <a:pt x="1082634" y="3194014"/>
                  <a:pt x="1070684" y="3152300"/>
                </a:cubicBezTo>
                <a:cubicBezTo>
                  <a:pt x="1067317" y="3140527"/>
                  <a:pt x="1050656" y="3126541"/>
                  <a:pt x="1038316" y="3124902"/>
                </a:cubicBezTo>
                <a:cubicBezTo>
                  <a:pt x="994157" y="3118888"/>
                  <a:pt x="949246" y="3115427"/>
                  <a:pt x="904549" y="3115357"/>
                </a:cubicBezTo>
                <a:cubicBezTo>
                  <a:pt x="870776" y="3115211"/>
                  <a:pt x="870698" y="3118101"/>
                  <a:pt x="854080" y="3080125"/>
                </a:cubicBezTo>
                <a:cubicBezTo>
                  <a:pt x="911074" y="3057524"/>
                  <a:pt x="968345" y="3064981"/>
                  <a:pt x="1033961" y="3072973"/>
                </a:cubicBezTo>
                <a:cubicBezTo>
                  <a:pt x="1009935" y="3044014"/>
                  <a:pt x="1001256" y="3014605"/>
                  <a:pt x="955903" y="3025797"/>
                </a:cubicBezTo>
                <a:cubicBezTo>
                  <a:pt x="897146" y="3040225"/>
                  <a:pt x="839506" y="3024936"/>
                  <a:pt x="787203" y="2996871"/>
                </a:cubicBezTo>
                <a:cubicBezTo>
                  <a:pt x="729279" y="2965811"/>
                  <a:pt x="681992" y="2921986"/>
                  <a:pt x="639063" y="2865404"/>
                </a:cubicBezTo>
                <a:cubicBezTo>
                  <a:pt x="752309" y="2842481"/>
                  <a:pt x="838764" y="2889992"/>
                  <a:pt x="926373" y="2943304"/>
                </a:cubicBezTo>
                <a:cubicBezTo>
                  <a:pt x="914169" y="2927367"/>
                  <a:pt x="901642" y="2911522"/>
                  <a:pt x="889812" y="2895291"/>
                </a:cubicBezTo>
                <a:cubicBezTo>
                  <a:pt x="877049" y="2877762"/>
                  <a:pt x="864468" y="2860021"/>
                  <a:pt x="852391" y="2841976"/>
                </a:cubicBezTo>
                <a:cubicBezTo>
                  <a:pt x="841031" y="2824918"/>
                  <a:pt x="831540" y="2806390"/>
                  <a:pt x="818807" y="2790367"/>
                </a:cubicBezTo>
                <a:cubicBezTo>
                  <a:pt x="813188" y="2783307"/>
                  <a:pt x="801565" y="2776496"/>
                  <a:pt x="793035" y="2777154"/>
                </a:cubicBezTo>
                <a:cubicBezTo>
                  <a:pt x="706462" y="2783263"/>
                  <a:pt x="639833" y="2743964"/>
                  <a:pt x="584513" y="2684961"/>
                </a:cubicBezTo>
                <a:cubicBezTo>
                  <a:pt x="552798" y="2650363"/>
                  <a:pt x="527897" y="2608700"/>
                  <a:pt x="495153" y="2564099"/>
                </a:cubicBezTo>
                <a:cubicBezTo>
                  <a:pt x="563049" y="2563705"/>
                  <a:pt x="610347" y="2582035"/>
                  <a:pt x="651206" y="2613300"/>
                </a:cubicBezTo>
                <a:cubicBezTo>
                  <a:pt x="690966" y="2643740"/>
                  <a:pt x="727583" y="2678248"/>
                  <a:pt x="767600" y="2712730"/>
                </a:cubicBezTo>
                <a:cubicBezTo>
                  <a:pt x="738177" y="2647333"/>
                  <a:pt x="710241" y="2583709"/>
                  <a:pt x="680340" y="2521105"/>
                </a:cubicBezTo>
                <a:cubicBezTo>
                  <a:pt x="677167" y="2514428"/>
                  <a:pt x="662991" y="2511700"/>
                  <a:pt x="653339" y="2510160"/>
                </a:cubicBezTo>
                <a:cubicBezTo>
                  <a:pt x="539917" y="2491286"/>
                  <a:pt x="427970" y="2350714"/>
                  <a:pt x="438844" y="2236870"/>
                </a:cubicBezTo>
                <a:cubicBezTo>
                  <a:pt x="527646" y="2261637"/>
                  <a:pt x="571459" y="2337216"/>
                  <a:pt x="632049" y="2397803"/>
                </a:cubicBezTo>
                <a:cubicBezTo>
                  <a:pt x="624888" y="2368591"/>
                  <a:pt x="614812" y="2339825"/>
                  <a:pt x="611148" y="2310054"/>
                </a:cubicBezTo>
                <a:cubicBezTo>
                  <a:pt x="603997" y="2253252"/>
                  <a:pt x="578959" y="2213565"/>
                  <a:pt x="530970" y="2179237"/>
                </a:cubicBezTo>
                <a:cubicBezTo>
                  <a:pt x="450892" y="2121943"/>
                  <a:pt x="412952" y="2037870"/>
                  <a:pt x="417023" y="1936402"/>
                </a:cubicBezTo>
                <a:cubicBezTo>
                  <a:pt x="417508" y="1924498"/>
                  <a:pt x="419572" y="1912722"/>
                  <a:pt x="421600" y="1895248"/>
                </a:cubicBezTo>
                <a:cubicBezTo>
                  <a:pt x="509868" y="1942474"/>
                  <a:pt x="543005" y="2023023"/>
                  <a:pt x="574795" y="2116334"/>
                </a:cubicBezTo>
                <a:cubicBezTo>
                  <a:pt x="575977" y="2042440"/>
                  <a:pt x="577433" y="1979007"/>
                  <a:pt x="577388" y="1915636"/>
                </a:cubicBezTo>
                <a:cubicBezTo>
                  <a:pt x="577408" y="1908753"/>
                  <a:pt x="570657" y="1900348"/>
                  <a:pt x="564780" y="1895408"/>
                </a:cubicBezTo>
                <a:cubicBezTo>
                  <a:pt x="477439" y="1820642"/>
                  <a:pt x="459341" y="1723481"/>
                  <a:pt x="479728" y="1614137"/>
                </a:cubicBezTo>
                <a:cubicBezTo>
                  <a:pt x="483535" y="1593760"/>
                  <a:pt x="489188" y="1573619"/>
                  <a:pt x="494312" y="1553391"/>
                </a:cubicBezTo>
                <a:cubicBezTo>
                  <a:pt x="494777" y="1551452"/>
                  <a:pt x="497566" y="1550035"/>
                  <a:pt x="499533" y="1548032"/>
                </a:cubicBezTo>
                <a:cubicBezTo>
                  <a:pt x="578041" y="1607426"/>
                  <a:pt x="575853" y="1699429"/>
                  <a:pt x="595596" y="1785441"/>
                </a:cubicBezTo>
                <a:cubicBezTo>
                  <a:pt x="600153" y="1760412"/>
                  <a:pt x="601018" y="1733927"/>
                  <a:pt x="609994" y="1710488"/>
                </a:cubicBezTo>
                <a:cubicBezTo>
                  <a:pt x="636958" y="1640695"/>
                  <a:pt x="629474" y="1578677"/>
                  <a:pt x="600017" y="1509679"/>
                </a:cubicBezTo>
                <a:cubicBezTo>
                  <a:pt x="558695" y="1412589"/>
                  <a:pt x="580976" y="1314488"/>
                  <a:pt x="641711" y="1218102"/>
                </a:cubicBezTo>
                <a:cubicBezTo>
                  <a:pt x="709066" y="1300659"/>
                  <a:pt x="686314" y="1393426"/>
                  <a:pt x="683694" y="1490971"/>
                </a:cubicBezTo>
                <a:cubicBezTo>
                  <a:pt x="713866" y="1433553"/>
                  <a:pt x="740294" y="1384123"/>
                  <a:pt x="765509" y="1334139"/>
                </a:cubicBezTo>
                <a:cubicBezTo>
                  <a:pt x="768825" y="1327631"/>
                  <a:pt x="768473" y="1316978"/>
                  <a:pt x="765551" y="1310149"/>
                </a:cubicBezTo>
                <a:cubicBezTo>
                  <a:pt x="731495" y="1229547"/>
                  <a:pt x="746683" y="1151579"/>
                  <a:pt x="785849" y="1077144"/>
                </a:cubicBezTo>
                <a:cubicBezTo>
                  <a:pt x="807742" y="1035635"/>
                  <a:pt x="837692" y="998357"/>
                  <a:pt x="863987" y="959160"/>
                </a:cubicBezTo>
                <a:cubicBezTo>
                  <a:pt x="869240" y="960483"/>
                  <a:pt x="874494" y="961806"/>
                  <a:pt x="879687" y="963201"/>
                </a:cubicBezTo>
                <a:cubicBezTo>
                  <a:pt x="879915" y="1004798"/>
                  <a:pt x="884358" y="1046823"/>
                  <a:pt x="879253" y="1087889"/>
                </a:cubicBezTo>
                <a:cubicBezTo>
                  <a:pt x="876709" y="1108553"/>
                  <a:pt x="871826" y="1128989"/>
                  <a:pt x="866841" y="1149844"/>
                </a:cubicBezTo>
                <a:lnTo>
                  <a:pt x="858364" y="1191754"/>
                </a:lnTo>
                <a:lnTo>
                  <a:pt x="939002" y="1088019"/>
                </a:lnTo>
                <a:lnTo>
                  <a:pt x="949832" y="1076662"/>
                </a:lnTo>
                <a:lnTo>
                  <a:pt x="967910" y="1046896"/>
                </a:lnTo>
                <a:cubicBezTo>
                  <a:pt x="1013299" y="981692"/>
                  <a:pt x="1069787" y="927213"/>
                  <a:pt x="1138788" y="884832"/>
                </a:cubicBezTo>
                <a:lnTo>
                  <a:pt x="1182762" y="865557"/>
                </a:lnTo>
                <a:lnTo>
                  <a:pt x="1263462" y="809407"/>
                </a:lnTo>
                <a:cubicBezTo>
                  <a:pt x="1777710" y="488414"/>
                  <a:pt x="2461096" y="522467"/>
                  <a:pt x="2944495" y="938995"/>
                </a:cubicBezTo>
                <a:close/>
                <a:moveTo>
                  <a:pt x="3817601" y="1681607"/>
                </a:moveTo>
                <a:lnTo>
                  <a:pt x="3829828" y="1747247"/>
                </a:lnTo>
                <a:lnTo>
                  <a:pt x="3585299" y="1890118"/>
                </a:lnTo>
                <a:lnTo>
                  <a:pt x="3573956" y="1829216"/>
                </a:lnTo>
                <a:lnTo>
                  <a:pt x="3630357" y="1798405"/>
                </a:lnTo>
                <a:lnTo>
                  <a:pt x="3612615" y="1703161"/>
                </a:lnTo>
                <a:lnTo>
                  <a:pt x="3548966" y="1695062"/>
                </a:lnTo>
                <a:lnTo>
                  <a:pt x="3537685" y="1634498"/>
                </a:lnTo>
                <a:close/>
                <a:moveTo>
                  <a:pt x="2203546" y="196086"/>
                </a:moveTo>
                <a:lnTo>
                  <a:pt x="2089089" y="454006"/>
                </a:lnTo>
                <a:lnTo>
                  <a:pt x="2025125" y="448661"/>
                </a:lnTo>
                <a:lnTo>
                  <a:pt x="1956264" y="175421"/>
                </a:lnTo>
                <a:lnTo>
                  <a:pt x="2017313" y="180522"/>
                </a:lnTo>
                <a:lnTo>
                  <a:pt x="2059069" y="373099"/>
                </a:lnTo>
                <a:cubicBezTo>
                  <a:pt x="2061153" y="382598"/>
                  <a:pt x="2062195" y="391493"/>
                  <a:pt x="2062193" y="399781"/>
                </a:cubicBezTo>
                <a:lnTo>
                  <a:pt x="2063221" y="399867"/>
                </a:lnTo>
                <a:cubicBezTo>
                  <a:pt x="2064843" y="391483"/>
                  <a:pt x="2067536" y="382672"/>
                  <a:pt x="2071301" y="373431"/>
                </a:cubicBezTo>
                <a:lnTo>
                  <a:pt x="2144384" y="191142"/>
                </a:lnTo>
                <a:close/>
                <a:moveTo>
                  <a:pt x="2444574" y="249785"/>
                </a:moveTo>
                <a:lnTo>
                  <a:pt x="2432940" y="294767"/>
                </a:lnTo>
                <a:lnTo>
                  <a:pt x="2341143" y="271025"/>
                </a:lnTo>
                <a:lnTo>
                  <a:pt x="2325416" y="331835"/>
                </a:lnTo>
                <a:lnTo>
                  <a:pt x="2410715" y="353896"/>
                </a:lnTo>
                <a:lnTo>
                  <a:pt x="2399124" y="398711"/>
                </a:lnTo>
                <a:lnTo>
                  <a:pt x="2313825" y="376650"/>
                </a:lnTo>
                <a:lnTo>
                  <a:pt x="2297666" y="439125"/>
                </a:lnTo>
                <a:lnTo>
                  <a:pt x="2395460" y="464419"/>
                </a:lnTo>
                <a:lnTo>
                  <a:pt x="2383827" y="509401"/>
                </a:lnTo>
                <a:lnTo>
                  <a:pt x="2231054" y="469888"/>
                </a:lnTo>
                <a:lnTo>
                  <a:pt x="2297799" y="211824"/>
                </a:lnTo>
                <a:close/>
                <a:moveTo>
                  <a:pt x="3674535" y="1268719"/>
                </a:moveTo>
                <a:lnTo>
                  <a:pt x="3698238" y="1325956"/>
                </a:lnTo>
                <a:lnTo>
                  <a:pt x="3584990" y="1490563"/>
                </a:lnTo>
                <a:cubicBezTo>
                  <a:pt x="3577474" y="1501498"/>
                  <a:pt x="3572646" y="1508278"/>
                  <a:pt x="3570504" y="1510903"/>
                </a:cubicBezTo>
                <a:lnTo>
                  <a:pt x="3570833" y="1511698"/>
                </a:lnTo>
                <a:cubicBezTo>
                  <a:pt x="3576330" y="1508181"/>
                  <a:pt x="3587452" y="1502954"/>
                  <a:pt x="3604199" y="1496019"/>
                </a:cubicBezTo>
                <a:lnTo>
                  <a:pt x="3744587" y="1437884"/>
                </a:lnTo>
                <a:lnTo>
                  <a:pt x="3765194" y="1487649"/>
                </a:lnTo>
                <a:lnTo>
                  <a:pt x="3518919" y="1589631"/>
                </a:lnTo>
                <a:lnTo>
                  <a:pt x="3496666" y="1535892"/>
                </a:lnTo>
                <a:lnTo>
                  <a:pt x="3612784" y="1365626"/>
                </a:lnTo>
                <a:cubicBezTo>
                  <a:pt x="3618814" y="1356796"/>
                  <a:pt x="3623866" y="1350109"/>
                  <a:pt x="3627945" y="1345565"/>
                </a:cubicBezTo>
                <a:lnTo>
                  <a:pt x="3627615" y="1344770"/>
                </a:lnTo>
                <a:cubicBezTo>
                  <a:pt x="3619531" y="1349236"/>
                  <a:pt x="3606639" y="1355133"/>
                  <a:pt x="3588937" y="1362463"/>
                </a:cubicBezTo>
                <a:lnTo>
                  <a:pt x="3448867" y="1420465"/>
                </a:lnTo>
                <a:lnTo>
                  <a:pt x="3428260" y="1370702"/>
                </a:lnTo>
                <a:close/>
                <a:moveTo>
                  <a:pt x="2640596" y="375305"/>
                </a:moveTo>
                <a:cubicBezTo>
                  <a:pt x="2636375" y="366921"/>
                  <a:pt x="2627655" y="359876"/>
                  <a:pt x="2614438" y="354168"/>
                </a:cubicBezTo>
                <a:lnTo>
                  <a:pt x="2587897" y="342706"/>
                </a:lnTo>
                <a:lnTo>
                  <a:pt x="2557471" y="413166"/>
                </a:lnTo>
                <a:lnTo>
                  <a:pt x="2583064" y="424218"/>
                </a:lnTo>
                <a:cubicBezTo>
                  <a:pt x="2595281" y="429494"/>
                  <a:pt x="2606637" y="430180"/>
                  <a:pt x="2617132" y="426278"/>
                </a:cubicBezTo>
                <a:cubicBezTo>
                  <a:pt x="2627627" y="422375"/>
                  <a:pt x="2635172" y="415105"/>
                  <a:pt x="2639765" y="404468"/>
                </a:cubicBezTo>
                <a:cubicBezTo>
                  <a:pt x="2644541" y="393409"/>
                  <a:pt x="2644817" y="383688"/>
                  <a:pt x="2640596" y="375305"/>
                </a:cubicBezTo>
                <a:close/>
                <a:moveTo>
                  <a:pt x="2675101" y="338236"/>
                </a:moveTo>
                <a:cubicBezTo>
                  <a:pt x="2704282" y="360678"/>
                  <a:pt x="2711708" y="388487"/>
                  <a:pt x="2697382" y="421663"/>
                </a:cubicBezTo>
                <a:cubicBezTo>
                  <a:pt x="2690195" y="438304"/>
                  <a:pt x="2679162" y="450471"/>
                  <a:pt x="2664280" y="458166"/>
                </a:cubicBezTo>
                <a:cubicBezTo>
                  <a:pt x="2649399" y="465860"/>
                  <a:pt x="2632382" y="468446"/>
                  <a:pt x="2613227" y="465922"/>
                </a:cubicBezTo>
                <a:lnTo>
                  <a:pt x="2612954" y="466554"/>
                </a:lnTo>
                <a:cubicBezTo>
                  <a:pt x="2622587" y="475212"/>
                  <a:pt x="2629701" y="493030"/>
                  <a:pt x="2634296" y="520006"/>
                </a:cubicBezTo>
                <a:lnTo>
                  <a:pt x="2649114" y="612440"/>
                </a:lnTo>
                <a:lnTo>
                  <a:pt x="2589080" y="586517"/>
                </a:lnTo>
                <a:lnTo>
                  <a:pt x="2578184" y="506273"/>
                </a:lnTo>
                <a:cubicBezTo>
                  <a:pt x="2575969" y="489697"/>
                  <a:pt x="2573154" y="478421"/>
                  <a:pt x="2569735" y="472446"/>
                </a:cubicBezTo>
                <a:cubicBezTo>
                  <a:pt x="2566318" y="466472"/>
                  <a:pt x="2561764" y="462257"/>
                  <a:pt x="2556077" y="459800"/>
                </a:cubicBezTo>
                <a:lnTo>
                  <a:pt x="2540279" y="452978"/>
                </a:lnTo>
                <a:lnTo>
                  <a:pt x="2499346" y="547767"/>
                </a:lnTo>
                <a:lnTo>
                  <a:pt x="2447213" y="525254"/>
                </a:lnTo>
                <a:lnTo>
                  <a:pt x="2552886" y="280541"/>
                </a:lnTo>
                <a:lnTo>
                  <a:pt x="2638671" y="317584"/>
                </a:lnTo>
                <a:cubicBezTo>
                  <a:pt x="2653231" y="323872"/>
                  <a:pt x="2665375" y="330756"/>
                  <a:pt x="2675101" y="338236"/>
                </a:cubicBezTo>
                <a:close/>
                <a:moveTo>
                  <a:pt x="2964706" y="495341"/>
                </a:moveTo>
                <a:lnTo>
                  <a:pt x="2936537" y="540642"/>
                </a:lnTo>
                <a:cubicBezTo>
                  <a:pt x="2927760" y="520865"/>
                  <a:pt x="2913191" y="504646"/>
                  <a:pt x="2892829" y="491985"/>
                </a:cubicBezTo>
                <a:cubicBezTo>
                  <a:pt x="2880944" y="484595"/>
                  <a:pt x="2870097" y="480856"/>
                  <a:pt x="2860289" y="480769"/>
                </a:cubicBezTo>
                <a:cubicBezTo>
                  <a:pt x="2850482" y="480682"/>
                  <a:pt x="2843306" y="484292"/>
                  <a:pt x="2838763" y="491599"/>
                </a:cubicBezTo>
                <a:cubicBezTo>
                  <a:pt x="2835128" y="497444"/>
                  <a:pt x="2834217" y="504342"/>
                  <a:pt x="2836028" y="512290"/>
                </a:cubicBezTo>
                <a:cubicBezTo>
                  <a:pt x="2837841" y="520239"/>
                  <a:pt x="2845738" y="534369"/>
                  <a:pt x="2859720" y="554682"/>
                </a:cubicBezTo>
                <a:cubicBezTo>
                  <a:pt x="2876228" y="578320"/>
                  <a:pt x="2885363" y="598118"/>
                  <a:pt x="2887127" y="614075"/>
                </a:cubicBezTo>
                <a:cubicBezTo>
                  <a:pt x="2888890" y="630031"/>
                  <a:pt x="2885168" y="645414"/>
                  <a:pt x="2875961" y="660222"/>
                </a:cubicBezTo>
                <a:cubicBezTo>
                  <a:pt x="2862451" y="681947"/>
                  <a:pt x="2844457" y="693723"/>
                  <a:pt x="2821976" y="695550"/>
                </a:cubicBezTo>
                <a:cubicBezTo>
                  <a:pt x="2799495" y="697378"/>
                  <a:pt x="2774079" y="689477"/>
                  <a:pt x="2745730" y="671848"/>
                </a:cubicBezTo>
                <a:cubicBezTo>
                  <a:pt x="2719815" y="655735"/>
                  <a:pt x="2701182" y="638339"/>
                  <a:pt x="2689829" y="619663"/>
                </a:cubicBezTo>
                <a:lnTo>
                  <a:pt x="2719907" y="571292"/>
                </a:lnTo>
                <a:cubicBezTo>
                  <a:pt x="2728735" y="597721"/>
                  <a:pt x="2744742" y="618144"/>
                  <a:pt x="2767929" y="632562"/>
                </a:cubicBezTo>
                <a:cubicBezTo>
                  <a:pt x="2781082" y="640740"/>
                  <a:pt x="2792378" y="644624"/>
                  <a:pt x="2801821" y="644213"/>
                </a:cubicBezTo>
                <a:cubicBezTo>
                  <a:pt x="2811262" y="643802"/>
                  <a:pt x="2818194" y="640040"/>
                  <a:pt x="2822616" y="632929"/>
                </a:cubicBezTo>
                <a:cubicBezTo>
                  <a:pt x="2826433" y="626791"/>
                  <a:pt x="2827406" y="619359"/>
                  <a:pt x="2825538" y="610631"/>
                </a:cubicBezTo>
                <a:cubicBezTo>
                  <a:pt x="2823670" y="601905"/>
                  <a:pt x="2814391" y="585868"/>
                  <a:pt x="2797702" y="562522"/>
                </a:cubicBezTo>
                <a:cubicBezTo>
                  <a:pt x="2771666" y="525528"/>
                  <a:pt x="2767554" y="492711"/>
                  <a:pt x="2785364" y="464068"/>
                </a:cubicBezTo>
                <a:cubicBezTo>
                  <a:pt x="2798448" y="443025"/>
                  <a:pt x="2816624" y="431665"/>
                  <a:pt x="2839889" y="429988"/>
                </a:cubicBezTo>
                <a:cubicBezTo>
                  <a:pt x="2863154" y="428311"/>
                  <a:pt x="2887988" y="435681"/>
                  <a:pt x="2914390" y="452097"/>
                </a:cubicBezTo>
                <a:cubicBezTo>
                  <a:pt x="2936504" y="465849"/>
                  <a:pt x="2953277" y="480263"/>
                  <a:pt x="2964706" y="495341"/>
                </a:cubicBezTo>
                <a:close/>
                <a:moveTo>
                  <a:pt x="3381989" y="837756"/>
                </a:moveTo>
                <a:lnTo>
                  <a:pt x="3421308" y="889359"/>
                </a:lnTo>
                <a:lnTo>
                  <a:pt x="3367394" y="986688"/>
                </a:lnTo>
                <a:cubicBezTo>
                  <a:pt x="3366306" y="988670"/>
                  <a:pt x="3362027" y="994599"/>
                  <a:pt x="3354553" y="1004477"/>
                </a:cubicBezTo>
                <a:lnTo>
                  <a:pt x="3354970" y="1005024"/>
                </a:lnTo>
                <a:cubicBezTo>
                  <a:pt x="3362192" y="1001252"/>
                  <a:pt x="3368769" y="998621"/>
                  <a:pt x="3374700" y="997130"/>
                </a:cubicBezTo>
                <a:lnTo>
                  <a:pt x="3483988" y="971621"/>
                </a:lnTo>
                <a:lnTo>
                  <a:pt x="3520491" y="1019527"/>
                </a:lnTo>
                <a:lnTo>
                  <a:pt x="3331389" y="1054145"/>
                </a:lnTo>
                <a:lnTo>
                  <a:pt x="3255697" y="1111819"/>
                </a:lnTo>
                <a:lnTo>
                  <a:pt x="3221280" y="1066650"/>
                </a:lnTo>
                <a:lnTo>
                  <a:pt x="3296151" y="1009602"/>
                </a:lnTo>
                <a:close/>
                <a:moveTo>
                  <a:pt x="3102914" y="587207"/>
                </a:moveTo>
                <a:lnTo>
                  <a:pt x="2938451" y="796978"/>
                </a:lnTo>
                <a:lnTo>
                  <a:pt x="2893761" y="761941"/>
                </a:lnTo>
                <a:lnTo>
                  <a:pt x="3058225" y="552170"/>
                </a:lnTo>
                <a:close/>
                <a:moveTo>
                  <a:pt x="3176633" y="639534"/>
                </a:moveTo>
                <a:lnTo>
                  <a:pt x="3325751" y="785843"/>
                </a:lnTo>
                <a:lnTo>
                  <a:pt x="3293210" y="819008"/>
                </a:lnTo>
                <a:lnTo>
                  <a:pt x="3238919" y="765739"/>
                </a:lnTo>
                <a:lnTo>
                  <a:pt x="3084776" y="922841"/>
                </a:lnTo>
                <a:lnTo>
                  <a:pt x="3044118" y="882950"/>
                </a:lnTo>
                <a:lnTo>
                  <a:pt x="3198261" y="725847"/>
                </a:lnTo>
                <a:lnTo>
                  <a:pt x="3144092" y="672698"/>
                </a:lnTo>
                <a:close/>
                <a:moveTo>
                  <a:pt x="3337571" y="493335"/>
                </a:moveTo>
                <a:cubicBezTo>
                  <a:pt x="4178657" y="1223078"/>
                  <a:pt x="4268918" y="2496485"/>
                  <a:pt x="3539175" y="3337571"/>
                </a:cubicBezTo>
                <a:cubicBezTo>
                  <a:pt x="3174304" y="3758113"/>
                  <a:pt x="2673517" y="3990950"/>
                  <a:pt x="2158811" y="4027433"/>
                </a:cubicBezTo>
                <a:lnTo>
                  <a:pt x="2061922" y="4029668"/>
                </a:lnTo>
                <a:lnTo>
                  <a:pt x="2061922" y="3965809"/>
                </a:lnTo>
                <a:lnTo>
                  <a:pt x="2154292" y="3963679"/>
                </a:lnTo>
                <a:cubicBezTo>
                  <a:pt x="2652681" y="3928352"/>
                  <a:pt x="3137594" y="3702897"/>
                  <a:pt x="3490899" y="3295685"/>
                </a:cubicBezTo>
                <a:cubicBezTo>
                  <a:pt x="4197509" y="2481262"/>
                  <a:pt x="4110109" y="1248221"/>
                  <a:pt x="3295686" y="541612"/>
                </a:cubicBezTo>
                <a:cubicBezTo>
                  <a:pt x="2481263" y="-164998"/>
                  <a:pt x="1248222" y="-77598"/>
                  <a:pt x="541612" y="736825"/>
                </a:cubicBezTo>
                <a:cubicBezTo>
                  <a:pt x="188307" y="1144036"/>
                  <a:pt x="33505" y="1655902"/>
                  <a:pt x="68831" y="2154291"/>
                </a:cubicBezTo>
                <a:lnTo>
                  <a:pt x="73508" y="2193581"/>
                </a:lnTo>
                <a:lnTo>
                  <a:pt x="10288" y="2202589"/>
                </a:lnTo>
                <a:lnTo>
                  <a:pt x="5077" y="2158810"/>
                </a:lnTo>
                <a:cubicBezTo>
                  <a:pt x="-31405" y="1644105"/>
                  <a:pt x="128465" y="1115482"/>
                  <a:pt x="493336" y="694939"/>
                </a:cubicBezTo>
                <a:cubicBezTo>
                  <a:pt x="1223079" y="-146146"/>
                  <a:pt x="2496486" y="-236407"/>
                  <a:pt x="3337571" y="493335"/>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0149554" y="1267460"/>
            <a:ext cx="4072192" cy="4076550"/>
          </a:xfrm>
          <a:custGeom>
            <a:avLst/>
            <a:gdLst>
              <a:gd name="connsiteX0" fmla="*/ 2256796 w 5079718"/>
              <a:gd name="connsiteY0" fmla="*/ 3882985 h 5085154"/>
              <a:gd name="connsiteX1" fmla="*/ 2329336 w 5079718"/>
              <a:gd name="connsiteY1" fmla="*/ 3891140 h 5085154"/>
              <a:gd name="connsiteX2" fmla="*/ 2474367 w 5079718"/>
              <a:gd name="connsiteY2" fmla="*/ 3986543 h 5085154"/>
              <a:gd name="connsiteX3" fmla="*/ 2532153 w 5079718"/>
              <a:gd name="connsiteY3" fmla="*/ 4147663 h 5085154"/>
              <a:gd name="connsiteX4" fmla="*/ 2429498 w 5079718"/>
              <a:gd name="connsiteY4" fmla="*/ 4337564 h 5085154"/>
              <a:gd name="connsiteX5" fmla="*/ 2385989 w 5079718"/>
              <a:gd name="connsiteY5" fmla="*/ 4391724 h 5085154"/>
              <a:gd name="connsiteX6" fmla="*/ 2371033 w 5079718"/>
              <a:gd name="connsiteY6" fmla="*/ 4443618 h 5085154"/>
              <a:gd name="connsiteX7" fmla="*/ 2391881 w 5079718"/>
              <a:gd name="connsiteY7" fmla="*/ 4496418 h 5085154"/>
              <a:gd name="connsiteX8" fmla="*/ 2446948 w 5079718"/>
              <a:gd name="connsiteY8" fmla="*/ 4456308 h 5085154"/>
              <a:gd name="connsiteX9" fmla="*/ 2529434 w 5079718"/>
              <a:gd name="connsiteY9" fmla="*/ 4496871 h 5085154"/>
              <a:gd name="connsiteX10" fmla="*/ 2504280 w 5079718"/>
              <a:gd name="connsiteY10" fmla="*/ 4582757 h 5085154"/>
              <a:gd name="connsiteX11" fmla="*/ 2372392 w 5079718"/>
              <a:gd name="connsiteY11" fmla="*/ 4609497 h 5085154"/>
              <a:gd name="connsiteX12" fmla="*/ 2269738 w 5079718"/>
              <a:gd name="connsiteY12" fmla="*/ 4519759 h 5085154"/>
              <a:gd name="connsiteX13" fmla="*/ 2257727 w 5079718"/>
              <a:gd name="connsiteY13" fmla="*/ 4417784 h 5085154"/>
              <a:gd name="connsiteX14" fmla="*/ 2262033 w 5079718"/>
              <a:gd name="connsiteY14" fmla="*/ 4397389 h 5085154"/>
              <a:gd name="connsiteX15" fmla="*/ 2242544 w 5079718"/>
              <a:gd name="connsiteY15" fmla="*/ 4353200 h 5085154"/>
              <a:gd name="connsiteX16" fmla="*/ 2149180 w 5079718"/>
              <a:gd name="connsiteY16" fmla="*/ 4225164 h 5085154"/>
              <a:gd name="connsiteX17" fmla="*/ 2199715 w 5079718"/>
              <a:gd name="connsiteY17" fmla="*/ 4165566 h 5085154"/>
              <a:gd name="connsiteX18" fmla="*/ 2291719 w 5079718"/>
              <a:gd name="connsiteY18" fmla="*/ 4201144 h 5085154"/>
              <a:gd name="connsiteX19" fmla="*/ 2306675 w 5079718"/>
              <a:gd name="connsiteY19" fmla="*/ 4238988 h 5085154"/>
              <a:gd name="connsiteX20" fmla="*/ 2329789 w 5079718"/>
              <a:gd name="connsiteY20" fmla="*/ 4254171 h 5085154"/>
              <a:gd name="connsiteX21" fmla="*/ 2412049 w 5079718"/>
              <a:gd name="connsiteY21" fmla="*/ 4171458 h 5085154"/>
              <a:gd name="connsiteX22" fmla="*/ 2342706 w 5079718"/>
              <a:gd name="connsiteY22" fmla="*/ 4021894 h 5085154"/>
              <a:gd name="connsiteX23" fmla="*/ 2271324 w 5079718"/>
              <a:gd name="connsiteY23" fmla="*/ 3998553 h 5085154"/>
              <a:gd name="connsiteX24" fmla="*/ 2217164 w 5079718"/>
              <a:gd name="connsiteY24" fmla="*/ 3998100 h 5085154"/>
              <a:gd name="connsiteX25" fmla="*/ 2045619 w 5079718"/>
              <a:gd name="connsiteY25" fmla="*/ 4098715 h 5085154"/>
              <a:gd name="connsiteX26" fmla="*/ 2017746 w 5079718"/>
              <a:gd name="connsiteY26" fmla="*/ 4281591 h 5085154"/>
              <a:gd name="connsiteX27" fmla="*/ 2109750 w 5079718"/>
              <a:gd name="connsiteY27" fmla="*/ 4430474 h 5085154"/>
              <a:gd name="connsiteX28" fmla="*/ 2159831 w 5079718"/>
              <a:gd name="connsiteY28" fmla="*/ 4510695 h 5085154"/>
              <a:gd name="connsiteX29" fmla="*/ 2275856 w 5079718"/>
              <a:gd name="connsiteY29" fmla="*/ 4667963 h 5085154"/>
              <a:gd name="connsiteX30" fmla="*/ 2342026 w 5079718"/>
              <a:gd name="connsiteY30" fmla="*/ 4685185 h 5085154"/>
              <a:gd name="connsiteX31" fmla="*/ 2364914 w 5079718"/>
              <a:gd name="connsiteY31" fmla="*/ 4710339 h 5085154"/>
              <a:gd name="connsiteX32" fmla="*/ 2451480 w 5079718"/>
              <a:gd name="connsiteY32" fmla="*/ 4863528 h 5085154"/>
              <a:gd name="connsiteX33" fmla="*/ 2546883 w 5079718"/>
              <a:gd name="connsiteY33" fmla="*/ 4935364 h 5085154"/>
              <a:gd name="connsiteX34" fmla="*/ 2674918 w 5079718"/>
              <a:gd name="connsiteY34" fmla="*/ 4819566 h 5085154"/>
              <a:gd name="connsiteX35" fmla="*/ 2717521 w 5079718"/>
              <a:gd name="connsiteY35" fmla="*/ 4731641 h 5085154"/>
              <a:gd name="connsiteX36" fmla="*/ 2778253 w 5079718"/>
              <a:gd name="connsiteY36" fmla="*/ 4672722 h 5085154"/>
              <a:gd name="connsiteX37" fmla="*/ 2919432 w 5079718"/>
              <a:gd name="connsiteY37" fmla="*/ 4538568 h 5085154"/>
              <a:gd name="connsiteX38" fmla="*/ 2929856 w 5079718"/>
              <a:gd name="connsiteY38" fmla="*/ 4478289 h 5085154"/>
              <a:gd name="connsiteX39" fmla="*/ 2972912 w 5079718"/>
              <a:gd name="connsiteY39" fmla="*/ 4434780 h 5085154"/>
              <a:gd name="connsiteX40" fmla="*/ 3042935 w 5079718"/>
              <a:gd name="connsiteY40" fmla="*/ 4343229 h 5085154"/>
              <a:gd name="connsiteX41" fmla="*/ 3071941 w 5079718"/>
              <a:gd name="connsiteY41" fmla="*/ 4187094 h 5085154"/>
              <a:gd name="connsiteX42" fmla="*/ 2992627 w 5079718"/>
              <a:gd name="connsiteY42" fmla="*/ 4045915 h 5085154"/>
              <a:gd name="connsiteX43" fmla="*/ 2803407 w 5079718"/>
              <a:gd name="connsiteY43" fmla="*/ 3999007 h 5085154"/>
              <a:gd name="connsiteX44" fmla="*/ 2688968 w 5079718"/>
              <a:gd name="connsiteY44" fmla="*/ 4085799 h 5085154"/>
              <a:gd name="connsiteX45" fmla="*/ 2692141 w 5079718"/>
              <a:gd name="connsiteY45" fmla="*/ 4215193 h 5085154"/>
              <a:gd name="connsiteX46" fmla="*/ 2753779 w 5079718"/>
              <a:gd name="connsiteY46" fmla="*/ 4254171 h 5085154"/>
              <a:gd name="connsiteX47" fmla="*/ 2780972 w 5079718"/>
              <a:gd name="connsiteY47" fmla="*/ 4234229 h 5085154"/>
              <a:gd name="connsiteX48" fmla="*/ 2812471 w 5079718"/>
              <a:gd name="connsiteY48" fmla="*/ 4177803 h 5085154"/>
              <a:gd name="connsiteX49" fmla="*/ 2898810 w 5079718"/>
              <a:gd name="connsiteY49" fmla="*/ 4169645 h 5085154"/>
              <a:gd name="connsiteX50" fmla="*/ 2936654 w 5079718"/>
              <a:gd name="connsiteY50" fmla="*/ 4230830 h 5085154"/>
              <a:gd name="connsiteX51" fmla="*/ 2874790 w 5079718"/>
              <a:gd name="connsiteY51" fmla="*/ 4337110 h 5085154"/>
              <a:gd name="connsiteX52" fmla="*/ 2825388 w 5079718"/>
              <a:gd name="connsiteY52" fmla="*/ 4363624 h 5085154"/>
              <a:gd name="connsiteX53" fmla="*/ 2817457 w 5079718"/>
              <a:gd name="connsiteY53" fmla="*/ 4392177 h 5085154"/>
              <a:gd name="connsiteX54" fmla="*/ 2816550 w 5079718"/>
              <a:gd name="connsiteY54" fmla="*/ 4511148 h 5085154"/>
              <a:gd name="connsiteX55" fmla="*/ 2781879 w 5079718"/>
              <a:gd name="connsiteY55" fmla="*/ 4570520 h 5085154"/>
              <a:gd name="connsiteX56" fmla="*/ 2619852 w 5079718"/>
              <a:gd name="connsiteY56" fmla="*/ 4608817 h 5085154"/>
              <a:gd name="connsiteX57" fmla="*/ 2550962 w 5079718"/>
              <a:gd name="connsiteY57" fmla="*/ 4531316 h 5085154"/>
              <a:gd name="connsiteX58" fmla="*/ 2593338 w 5079718"/>
              <a:gd name="connsiteY58" fmla="*/ 4455628 h 5085154"/>
              <a:gd name="connsiteX59" fmla="*/ 2678318 w 5079718"/>
              <a:gd name="connsiteY59" fmla="*/ 4489167 h 5085154"/>
              <a:gd name="connsiteX60" fmla="*/ 2682397 w 5079718"/>
              <a:gd name="connsiteY60" fmla="*/ 4495965 h 5085154"/>
              <a:gd name="connsiteX61" fmla="*/ 2705964 w 5079718"/>
              <a:gd name="connsiteY61" fmla="*/ 4418917 h 5085154"/>
              <a:gd name="connsiteX62" fmla="*/ 2666760 w 5079718"/>
              <a:gd name="connsiteY62" fmla="*/ 4346175 h 5085154"/>
              <a:gd name="connsiteX63" fmla="*/ 2625970 w 5079718"/>
              <a:gd name="connsiteY63" fmla="*/ 4314903 h 5085154"/>
              <a:gd name="connsiteX64" fmla="*/ 2558667 w 5079718"/>
              <a:gd name="connsiteY64" fmla="*/ 4194572 h 5085154"/>
              <a:gd name="connsiteX65" fmla="*/ 2588580 w 5079718"/>
              <a:gd name="connsiteY65" fmla="*/ 4023254 h 5085154"/>
              <a:gd name="connsiteX66" fmla="*/ 2674692 w 5079718"/>
              <a:gd name="connsiteY66" fmla="*/ 3927624 h 5085154"/>
              <a:gd name="connsiteX67" fmla="*/ 2786411 w 5079718"/>
              <a:gd name="connsiteY67" fmla="*/ 3886381 h 5085154"/>
              <a:gd name="connsiteX68" fmla="*/ 2937787 w 5079718"/>
              <a:gd name="connsiteY68" fmla="*/ 3891819 h 5085154"/>
              <a:gd name="connsiteX69" fmla="*/ 3135619 w 5079718"/>
              <a:gd name="connsiteY69" fmla="*/ 4027559 h 5085154"/>
              <a:gd name="connsiteX70" fmla="*/ 3179128 w 5079718"/>
              <a:gd name="connsiteY70" fmla="*/ 4310370 h 5085154"/>
              <a:gd name="connsiteX71" fmla="*/ 3054945 w 5079718"/>
              <a:gd name="connsiteY71" fmla="*/ 4519306 h 5085154"/>
              <a:gd name="connsiteX72" fmla="*/ 3034777 w 5079718"/>
              <a:gd name="connsiteY72" fmla="*/ 4554204 h 5085154"/>
              <a:gd name="connsiteX73" fmla="*/ 2937787 w 5079718"/>
              <a:gd name="connsiteY73" fmla="*/ 4722123 h 5085154"/>
              <a:gd name="connsiteX74" fmla="*/ 2833999 w 5079718"/>
              <a:gd name="connsiteY74" fmla="*/ 4780589 h 5085154"/>
              <a:gd name="connsiteX75" fmla="*/ 2815417 w 5079718"/>
              <a:gd name="connsiteY75" fmla="*/ 4797131 h 5085154"/>
              <a:gd name="connsiteX76" fmla="*/ 2686249 w 5079718"/>
              <a:gd name="connsiteY76" fmla="*/ 4974568 h 5085154"/>
              <a:gd name="connsiteX77" fmla="*/ 2559573 w 5079718"/>
              <a:gd name="connsiteY77" fmla="*/ 5072237 h 5085154"/>
              <a:gd name="connsiteX78" fmla="*/ 2551642 w 5079718"/>
              <a:gd name="connsiteY78" fmla="*/ 5085154 h 5085154"/>
              <a:gd name="connsiteX79" fmla="*/ 2534419 w 5079718"/>
              <a:gd name="connsiteY79" fmla="*/ 5085154 h 5085154"/>
              <a:gd name="connsiteX80" fmla="*/ 2455105 w 5079718"/>
              <a:gd name="connsiteY80" fmla="*/ 5011052 h 5085154"/>
              <a:gd name="connsiteX81" fmla="*/ 2286053 w 5079718"/>
              <a:gd name="connsiteY81" fmla="*/ 4834975 h 5085154"/>
              <a:gd name="connsiteX82" fmla="*/ 2271097 w 5079718"/>
              <a:gd name="connsiteY82" fmla="*/ 4800304 h 5085154"/>
              <a:gd name="connsiteX83" fmla="*/ 2221016 w 5079718"/>
              <a:gd name="connsiteY83" fmla="*/ 4766539 h 5085154"/>
              <a:gd name="connsiteX84" fmla="*/ 2100459 w 5079718"/>
              <a:gd name="connsiteY84" fmla="*/ 4670456 h 5085154"/>
              <a:gd name="connsiteX85" fmla="*/ 2048112 w 5079718"/>
              <a:gd name="connsiteY85" fmla="*/ 4545820 h 5085154"/>
              <a:gd name="connsiteX86" fmla="*/ 1993272 w 5079718"/>
              <a:gd name="connsiteY86" fmla="*/ 4476250 h 5085154"/>
              <a:gd name="connsiteX87" fmla="*/ 1934806 w 5079718"/>
              <a:gd name="connsiteY87" fmla="*/ 4384019 h 5085154"/>
              <a:gd name="connsiteX88" fmla="*/ 1903081 w 5079718"/>
              <a:gd name="connsiteY88" fmla="*/ 4155595 h 5085154"/>
              <a:gd name="connsiteX89" fmla="*/ 2047205 w 5079718"/>
              <a:gd name="connsiteY89" fmla="*/ 3934196 h 5085154"/>
              <a:gd name="connsiteX90" fmla="*/ 2185127 w 5079718"/>
              <a:gd name="connsiteY90" fmla="*/ 3885559 h 5085154"/>
              <a:gd name="connsiteX91" fmla="*/ 2256796 w 5079718"/>
              <a:gd name="connsiteY91" fmla="*/ 3882985 h 5085154"/>
              <a:gd name="connsiteX92" fmla="*/ 2543994 w 5079718"/>
              <a:gd name="connsiteY92" fmla="*/ 3308012 h 5085154"/>
              <a:gd name="connsiteX93" fmla="*/ 2554135 w 5079718"/>
              <a:gd name="connsiteY93" fmla="*/ 3312600 h 5085154"/>
              <a:gd name="connsiteX94" fmla="*/ 2596964 w 5079718"/>
              <a:gd name="connsiteY94" fmla="*/ 3456952 h 5085154"/>
              <a:gd name="connsiteX95" fmla="*/ 2592885 w 5079718"/>
              <a:gd name="connsiteY95" fmla="*/ 3466696 h 5085154"/>
              <a:gd name="connsiteX96" fmla="*/ 2542351 w 5079718"/>
              <a:gd name="connsiteY96" fmla="*/ 3540572 h 5085154"/>
              <a:gd name="connsiteX97" fmla="*/ 2491137 w 5079718"/>
              <a:gd name="connsiteY97" fmla="*/ 3464657 h 5085154"/>
              <a:gd name="connsiteX98" fmla="*/ 2534193 w 5079718"/>
              <a:gd name="connsiteY98" fmla="*/ 3308522 h 5085154"/>
              <a:gd name="connsiteX99" fmla="*/ 2543994 w 5079718"/>
              <a:gd name="connsiteY99" fmla="*/ 3308012 h 5085154"/>
              <a:gd name="connsiteX100" fmla="*/ 1389311 w 5079718"/>
              <a:gd name="connsiteY100" fmla="*/ 3137384 h 5085154"/>
              <a:gd name="connsiteX101" fmla="*/ 1458697 w 5079718"/>
              <a:gd name="connsiteY101" fmla="*/ 3140376 h 5085154"/>
              <a:gd name="connsiteX102" fmla="*/ 1542316 w 5079718"/>
              <a:gd name="connsiteY102" fmla="*/ 3165757 h 5085154"/>
              <a:gd name="connsiteX103" fmla="*/ 1632054 w 5079718"/>
              <a:gd name="connsiteY103" fmla="*/ 3196349 h 5085154"/>
              <a:gd name="connsiteX104" fmla="*/ 1721566 w 5079718"/>
              <a:gd name="connsiteY104" fmla="*/ 3227621 h 5085154"/>
              <a:gd name="connsiteX105" fmla="*/ 1828526 w 5079718"/>
              <a:gd name="connsiteY105" fmla="*/ 3246204 h 5085154"/>
              <a:gd name="connsiteX106" fmla="*/ 1840310 w 5079718"/>
              <a:gd name="connsiteY106" fmla="*/ 3248243 h 5085154"/>
              <a:gd name="connsiteX107" fmla="*/ 1842349 w 5079718"/>
              <a:gd name="connsiteY107" fmla="*/ 3261160 h 5085154"/>
              <a:gd name="connsiteX108" fmla="*/ 1873169 w 5079718"/>
              <a:gd name="connsiteY108" fmla="*/ 3402112 h 5085154"/>
              <a:gd name="connsiteX109" fmla="*/ 1922570 w 5079718"/>
              <a:gd name="connsiteY109" fmla="*/ 3553488 h 5085154"/>
              <a:gd name="connsiteX110" fmla="*/ 1939792 w 5079718"/>
              <a:gd name="connsiteY110" fmla="*/ 3635295 h 5085154"/>
              <a:gd name="connsiteX111" fmla="*/ 1949990 w 5079718"/>
              <a:gd name="connsiteY111" fmla="*/ 3704865 h 5085154"/>
              <a:gd name="connsiteX112" fmla="*/ 1866597 w 5079718"/>
              <a:gd name="connsiteY112" fmla="*/ 3946206 h 5085154"/>
              <a:gd name="connsiteX113" fmla="*/ 1735389 w 5079718"/>
              <a:gd name="connsiteY113" fmla="*/ 4034131 h 5085154"/>
              <a:gd name="connsiteX114" fmla="*/ 1602821 w 5079718"/>
              <a:gd name="connsiteY114" fmla="*/ 4042516 h 5085154"/>
              <a:gd name="connsiteX115" fmla="*/ 1486343 w 5079718"/>
              <a:gd name="connsiteY115" fmla="*/ 3988809 h 5085154"/>
              <a:gd name="connsiteX116" fmla="*/ 1349923 w 5079718"/>
              <a:gd name="connsiteY116" fmla="*/ 4024160 h 5085154"/>
              <a:gd name="connsiteX117" fmla="*/ 1377796 w 5079718"/>
              <a:gd name="connsiteY117" fmla="*/ 4158314 h 5085154"/>
              <a:gd name="connsiteX118" fmla="*/ 1466401 w 5079718"/>
              <a:gd name="connsiteY118" fmla="*/ 4176669 h 5085154"/>
              <a:gd name="connsiteX119" fmla="*/ 1490649 w 5079718"/>
              <a:gd name="connsiteY119" fmla="*/ 4079000 h 5085154"/>
              <a:gd name="connsiteX120" fmla="*/ 1574948 w 5079718"/>
              <a:gd name="connsiteY120" fmla="*/ 4085345 h 5085154"/>
              <a:gd name="connsiteX121" fmla="*/ 1604408 w 5079718"/>
              <a:gd name="connsiteY121" fmla="*/ 4200917 h 5085154"/>
              <a:gd name="connsiteX122" fmla="*/ 1396152 w 5079718"/>
              <a:gd name="connsiteY122" fmla="*/ 4291335 h 5085154"/>
              <a:gd name="connsiteX123" fmla="*/ 1239790 w 5079718"/>
              <a:gd name="connsiteY123" fmla="*/ 4148570 h 5085154"/>
              <a:gd name="connsiteX124" fmla="*/ 1229366 w 5079718"/>
              <a:gd name="connsiteY124" fmla="*/ 4037077 h 5085154"/>
              <a:gd name="connsiteX125" fmla="*/ 1347204 w 5079718"/>
              <a:gd name="connsiteY125" fmla="*/ 3870518 h 5085154"/>
              <a:gd name="connsiteX126" fmla="*/ 1393432 w 5079718"/>
              <a:gd name="connsiteY126" fmla="*/ 3852842 h 5085154"/>
              <a:gd name="connsiteX127" fmla="*/ 1393432 w 5079718"/>
              <a:gd name="connsiteY127" fmla="*/ 3781006 h 5085154"/>
              <a:gd name="connsiteX128" fmla="*/ 1441701 w 5079718"/>
              <a:gd name="connsiteY128" fmla="*/ 3657050 h 5085154"/>
              <a:gd name="connsiteX129" fmla="*/ 1731990 w 5079718"/>
              <a:gd name="connsiteY129" fmla="*/ 3675859 h 5085154"/>
              <a:gd name="connsiteX130" fmla="*/ 1702757 w 5079718"/>
              <a:gd name="connsiteY130" fmla="*/ 3824742 h 5085154"/>
              <a:gd name="connsiteX131" fmla="*/ 1629335 w 5079718"/>
              <a:gd name="connsiteY131" fmla="*/ 3825422 h 5085154"/>
              <a:gd name="connsiteX132" fmla="*/ 1594210 w 5079718"/>
              <a:gd name="connsiteY132" fmla="*/ 3770356 h 5085154"/>
              <a:gd name="connsiteX133" fmla="*/ 1598062 w 5079718"/>
              <a:gd name="connsiteY133" fmla="*/ 3713703 h 5085154"/>
              <a:gd name="connsiteX134" fmla="*/ 1523734 w 5079718"/>
              <a:gd name="connsiteY134" fmla="*/ 3739083 h 5085154"/>
              <a:gd name="connsiteX135" fmla="*/ 1602368 w 5079718"/>
              <a:gd name="connsiteY135" fmla="*/ 3921959 h 5085154"/>
              <a:gd name="connsiteX136" fmla="*/ 1648597 w 5079718"/>
              <a:gd name="connsiteY136" fmla="*/ 3933289 h 5085154"/>
              <a:gd name="connsiteX137" fmla="*/ 1794988 w 5079718"/>
              <a:gd name="connsiteY137" fmla="*/ 3847403 h 5085154"/>
              <a:gd name="connsiteX138" fmla="*/ 1827846 w 5079718"/>
              <a:gd name="connsiteY138" fmla="*/ 3720728 h 5085154"/>
              <a:gd name="connsiteX139" fmla="*/ 1827846 w 5079718"/>
              <a:gd name="connsiteY139" fmla="*/ 3671780 h 5085154"/>
              <a:gd name="connsiteX140" fmla="*/ 1788869 w 5079718"/>
              <a:gd name="connsiteY140" fmla="*/ 3513152 h 5085154"/>
              <a:gd name="connsiteX141" fmla="*/ 1750345 w 5079718"/>
              <a:gd name="connsiteY141" fmla="*/ 3391915 h 5085154"/>
              <a:gd name="connsiteX142" fmla="*/ 1693239 w 5079718"/>
              <a:gd name="connsiteY142" fmla="*/ 3337981 h 5085154"/>
              <a:gd name="connsiteX143" fmla="*/ 1592850 w 5079718"/>
              <a:gd name="connsiteY143" fmla="*/ 3303763 h 5085154"/>
              <a:gd name="connsiteX144" fmla="*/ 1464815 w 5079718"/>
              <a:gd name="connsiteY144" fmla="*/ 3263879 h 5085154"/>
              <a:gd name="connsiteX145" fmla="*/ 1358988 w 5079718"/>
              <a:gd name="connsiteY145" fmla="*/ 3252095 h 5085154"/>
              <a:gd name="connsiteX146" fmla="*/ 1175659 w 5079718"/>
              <a:gd name="connsiteY146" fmla="*/ 3345460 h 5085154"/>
              <a:gd name="connsiteX147" fmla="*/ 1205118 w 5079718"/>
              <a:gd name="connsiteY147" fmla="*/ 3548277 h 5085154"/>
              <a:gd name="connsiteX148" fmla="*/ 1293270 w 5079718"/>
              <a:gd name="connsiteY148" fmla="*/ 3582495 h 5085154"/>
              <a:gd name="connsiteX149" fmla="*/ 1378023 w 5079718"/>
              <a:gd name="connsiteY149" fmla="*/ 3507940 h 5085154"/>
              <a:gd name="connsiteX150" fmla="*/ 1374850 w 5079718"/>
              <a:gd name="connsiteY150" fmla="*/ 3481879 h 5085154"/>
              <a:gd name="connsiteX151" fmla="*/ 1349923 w 5079718"/>
              <a:gd name="connsiteY151" fmla="*/ 3491170 h 5085154"/>
              <a:gd name="connsiteX152" fmla="*/ 1259052 w 5079718"/>
              <a:gd name="connsiteY152" fmla="*/ 3458085 h 5085154"/>
              <a:gd name="connsiteX153" fmla="*/ 1291684 w 5079718"/>
              <a:gd name="connsiteY153" fmla="*/ 3352484 h 5085154"/>
              <a:gd name="connsiteX154" fmla="*/ 1457110 w 5079718"/>
              <a:gd name="connsiteY154" fmla="*/ 3395994 h 5085154"/>
              <a:gd name="connsiteX155" fmla="*/ 1487249 w 5079718"/>
              <a:gd name="connsiteY155" fmla="*/ 3546464 h 5085154"/>
              <a:gd name="connsiteX156" fmla="*/ 1402270 w 5079718"/>
              <a:gd name="connsiteY156" fmla="*/ 3661129 h 5085154"/>
              <a:gd name="connsiteX157" fmla="*/ 1240017 w 5079718"/>
              <a:gd name="connsiteY157" fmla="*/ 3693081 h 5085154"/>
              <a:gd name="connsiteX158" fmla="*/ 1166595 w 5079718"/>
              <a:gd name="connsiteY158" fmla="*/ 3803214 h 5085154"/>
              <a:gd name="connsiteX159" fmla="*/ 1085921 w 5079718"/>
              <a:gd name="connsiteY159" fmla="*/ 3845590 h 5085154"/>
              <a:gd name="connsiteX160" fmla="*/ 1008873 w 5079718"/>
              <a:gd name="connsiteY160" fmla="*/ 3859641 h 5085154"/>
              <a:gd name="connsiteX161" fmla="*/ 809455 w 5079718"/>
              <a:gd name="connsiteY161" fmla="*/ 3733418 h 5085154"/>
              <a:gd name="connsiteX162" fmla="*/ 783848 w 5079718"/>
              <a:gd name="connsiteY162" fmla="*/ 3620566 h 5085154"/>
              <a:gd name="connsiteX163" fmla="*/ 876985 w 5079718"/>
              <a:gd name="connsiteY163" fmla="*/ 3477347 h 5085154"/>
              <a:gd name="connsiteX164" fmla="*/ 1004114 w 5079718"/>
              <a:gd name="connsiteY164" fmla="*/ 3513832 h 5085154"/>
              <a:gd name="connsiteX165" fmla="*/ 951087 w 5079718"/>
              <a:gd name="connsiteY165" fmla="*/ 3621019 h 5085154"/>
              <a:gd name="connsiteX166" fmla="*/ 910297 w 5079718"/>
              <a:gd name="connsiteY166" fmla="*/ 3621019 h 5085154"/>
              <a:gd name="connsiteX167" fmla="*/ 984626 w 5079718"/>
              <a:gd name="connsiteY167" fmla="*/ 3737724 h 5085154"/>
              <a:gd name="connsiteX168" fmla="*/ 1044678 w 5079718"/>
              <a:gd name="connsiteY168" fmla="*/ 3737497 h 5085154"/>
              <a:gd name="connsiteX169" fmla="*/ 1113341 w 5079718"/>
              <a:gd name="connsiteY169" fmla="*/ 3683110 h 5085154"/>
              <a:gd name="connsiteX170" fmla="*/ 1102690 w 5079718"/>
              <a:gd name="connsiteY170" fmla="*/ 3610595 h 5085154"/>
              <a:gd name="connsiteX171" fmla="*/ 1045584 w 5079718"/>
              <a:gd name="connsiteY171" fmla="*/ 3363362 h 5085154"/>
              <a:gd name="connsiteX172" fmla="*/ 1188802 w 5079718"/>
              <a:gd name="connsiteY172" fmla="*/ 3183432 h 5085154"/>
              <a:gd name="connsiteX173" fmla="*/ 1389311 w 5079718"/>
              <a:gd name="connsiteY173" fmla="*/ 3137384 h 5085154"/>
              <a:gd name="connsiteX174" fmla="*/ 3668496 w 5079718"/>
              <a:gd name="connsiteY174" fmla="*/ 3136241 h 5085154"/>
              <a:gd name="connsiteX175" fmla="*/ 3746790 w 5079718"/>
              <a:gd name="connsiteY175" fmla="*/ 3140376 h 5085154"/>
              <a:gd name="connsiteX176" fmla="*/ 4005580 w 5079718"/>
              <a:gd name="connsiteY176" fmla="*/ 3280875 h 5085154"/>
              <a:gd name="connsiteX177" fmla="*/ 4043877 w 5079718"/>
              <a:gd name="connsiteY177" fmla="*/ 3427039 h 5085154"/>
              <a:gd name="connsiteX178" fmla="*/ 4023936 w 5079718"/>
              <a:gd name="connsiteY178" fmla="*/ 3546690 h 5085154"/>
              <a:gd name="connsiteX179" fmla="*/ 3978160 w 5079718"/>
              <a:gd name="connsiteY179" fmla="*/ 3616940 h 5085154"/>
              <a:gd name="connsiteX180" fmla="*/ 3972042 w 5079718"/>
              <a:gd name="connsiteY180" fmla="*/ 3687189 h 5085154"/>
              <a:gd name="connsiteX181" fmla="*/ 4048636 w 5079718"/>
              <a:gd name="connsiteY181" fmla="*/ 3738857 h 5085154"/>
              <a:gd name="connsiteX182" fmla="*/ 4165794 w 5079718"/>
              <a:gd name="connsiteY182" fmla="*/ 3689909 h 5085154"/>
              <a:gd name="connsiteX183" fmla="*/ 4183017 w 5079718"/>
              <a:gd name="connsiteY183" fmla="*/ 3621245 h 5085154"/>
              <a:gd name="connsiteX184" fmla="*/ 4134522 w 5079718"/>
              <a:gd name="connsiteY184" fmla="*/ 3621245 h 5085154"/>
              <a:gd name="connsiteX185" fmla="*/ 4070391 w 5079718"/>
              <a:gd name="connsiteY185" fmla="*/ 3577509 h 5085154"/>
              <a:gd name="connsiteX186" fmla="*/ 4097811 w 5079718"/>
              <a:gd name="connsiteY186" fmla="*/ 3493210 h 5085154"/>
              <a:gd name="connsiteX187" fmla="*/ 4274115 w 5079718"/>
              <a:gd name="connsiteY187" fmla="*/ 3541252 h 5085154"/>
              <a:gd name="connsiteX188" fmla="*/ 4300628 w 5079718"/>
              <a:gd name="connsiteY188" fmla="*/ 3648892 h 5085154"/>
              <a:gd name="connsiteX189" fmla="*/ 4252587 w 5079718"/>
              <a:gd name="connsiteY189" fmla="*/ 3773755 h 5085154"/>
              <a:gd name="connsiteX190" fmla="*/ 4133616 w 5079718"/>
              <a:gd name="connsiteY190" fmla="*/ 3849443 h 5085154"/>
              <a:gd name="connsiteX191" fmla="*/ 4047730 w 5079718"/>
              <a:gd name="connsiteY191" fmla="*/ 3859414 h 5085154"/>
              <a:gd name="connsiteX192" fmla="*/ 3945755 w 5079718"/>
              <a:gd name="connsiteY192" fmla="*/ 3823156 h 5085154"/>
              <a:gd name="connsiteX193" fmla="*/ 3851938 w 5079718"/>
              <a:gd name="connsiteY193" fmla="*/ 3694214 h 5085154"/>
              <a:gd name="connsiteX194" fmla="*/ 3778742 w 5079718"/>
              <a:gd name="connsiteY194" fmla="*/ 3694441 h 5085154"/>
              <a:gd name="connsiteX195" fmla="*/ 3606291 w 5079718"/>
              <a:gd name="connsiteY195" fmla="*/ 3571844 h 5085154"/>
              <a:gd name="connsiteX196" fmla="*/ 3597000 w 5079718"/>
              <a:gd name="connsiteY196" fmla="*/ 3458765 h 5085154"/>
              <a:gd name="connsiteX197" fmla="*/ 3688324 w 5079718"/>
              <a:gd name="connsiteY197" fmla="*/ 3352031 h 5085154"/>
              <a:gd name="connsiteX198" fmla="*/ 3751322 w 5079718"/>
              <a:gd name="connsiteY198" fmla="*/ 3339794 h 5085154"/>
              <a:gd name="connsiteX199" fmla="*/ 3832449 w 5079718"/>
              <a:gd name="connsiteY199" fmla="*/ 3432932 h 5085154"/>
              <a:gd name="connsiteX200" fmla="*/ 3726395 w 5079718"/>
              <a:gd name="connsiteY200" fmla="*/ 3484372 h 5085154"/>
              <a:gd name="connsiteX201" fmla="*/ 3709399 w 5079718"/>
              <a:gd name="connsiteY201" fmla="*/ 3481879 h 5085154"/>
              <a:gd name="connsiteX202" fmla="*/ 3706907 w 5079718"/>
              <a:gd name="connsiteY202" fmla="*/ 3510659 h 5085154"/>
              <a:gd name="connsiteX203" fmla="*/ 3821118 w 5079718"/>
              <a:gd name="connsiteY203" fmla="*/ 3580002 h 5085154"/>
              <a:gd name="connsiteX204" fmla="*/ 3915389 w 5079718"/>
              <a:gd name="connsiteY204" fmla="*/ 3502275 h 5085154"/>
              <a:gd name="connsiteX205" fmla="*/ 3930345 w 5079718"/>
              <a:gd name="connsiteY205" fmla="*/ 3411856 h 5085154"/>
              <a:gd name="connsiteX206" fmla="*/ 3857150 w 5079718"/>
              <a:gd name="connsiteY206" fmla="*/ 3296511 h 5085154"/>
              <a:gd name="connsiteX207" fmla="*/ 3669289 w 5079718"/>
              <a:gd name="connsiteY207" fmla="*/ 3250963 h 5085154"/>
              <a:gd name="connsiteX208" fmla="*/ 3578191 w 5079718"/>
              <a:gd name="connsiteY208" fmla="*/ 3275436 h 5085154"/>
              <a:gd name="connsiteX209" fmla="*/ 3475310 w 5079718"/>
              <a:gd name="connsiteY209" fmla="*/ 3309655 h 5085154"/>
              <a:gd name="connsiteX210" fmla="*/ 3365857 w 5079718"/>
              <a:gd name="connsiteY210" fmla="*/ 3342967 h 5085154"/>
              <a:gd name="connsiteX211" fmla="*/ 3335491 w 5079718"/>
              <a:gd name="connsiteY211" fmla="*/ 3390782 h 5085154"/>
              <a:gd name="connsiteX212" fmla="*/ 3281784 w 5079718"/>
              <a:gd name="connsiteY212" fmla="*/ 3545784 h 5085154"/>
              <a:gd name="connsiteX213" fmla="*/ 3258443 w 5079718"/>
              <a:gd name="connsiteY213" fmla="*/ 3637788 h 5085154"/>
              <a:gd name="connsiteX214" fmla="*/ 3258216 w 5079718"/>
              <a:gd name="connsiteY214" fmla="*/ 3751773 h 5085154"/>
              <a:gd name="connsiteX215" fmla="*/ 3360871 w 5079718"/>
              <a:gd name="connsiteY215" fmla="*/ 3915387 h 5085154"/>
              <a:gd name="connsiteX216" fmla="*/ 3469191 w 5079718"/>
              <a:gd name="connsiteY216" fmla="*/ 3925358 h 5085154"/>
              <a:gd name="connsiteX217" fmla="*/ 3552811 w 5079718"/>
              <a:gd name="connsiteY217" fmla="*/ 3872557 h 5085154"/>
              <a:gd name="connsiteX218" fmla="*/ 3560742 w 5079718"/>
              <a:gd name="connsiteY218" fmla="*/ 3737724 h 5085154"/>
              <a:gd name="connsiteX219" fmla="*/ 3486414 w 5079718"/>
              <a:gd name="connsiteY219" fmla="*/ 3711890 h 5085154"/>
              <a:gd name="connsiteX220" fmla="*/ 3490719 w 5079718"/>
              <a:gd name="connsiteY220" fmla="*/ 3759705 h 5085154"/>
              <a:gd name="connsiteX221" fmla="*/ 3434520 w 5079718"/>
              <a:gd name="connsiteY221" fmla="*/ 3830408 h 5085154"/>
              <a:gd name="connsiteX222" fmla="*/ 3345915 w 5079718"/>
              <a:gd name="connsiteY222" fmla="*/ 3771942 h 5085154"/>
              <a:gd name="connsiteX223" fmla="*/ 3497744 w 5079718"/>
              <a:gd name="connsiteY223" fmla="*/ 3593825 h 5085154"/>
              <a:gd name="connsiteX224" fmla="*/ 3645495 w 5079718"/>
              <a:gd name="connsiteY224" fmla="*/ 3659316 h 5085154"/>
              <a:gd name="connsiteX225" fmla="*/ 3691044 w 5079718"/>
              <a:gd name="connsiteY225" fmla="*/ 3770582 h 5085154"/>
              <a:gd name="connsiteX226" fmla="*/ 3691044 w 5079718"/>
              <a:gd name="connsiteY226" fmla="*/ 3854428 h 5085154"/>
              <a:gd name="connsiteX227" fmla="*/ 3833582 w 5079718"/>
              <a:gd name="connsiteY227" fmla="*/ 3958443 h 5085154"/>
              <a:gd name="connsiteX228" fmla="*/ 3846726 w 5079718"/>
              <a:gd name="connsiteY228" fmla="*/ 4138372 h 5085154"/>
              <a:gd name="connsiteX229" fmla="*/ 3797778 w 5079718"/>
              <a:gd name="connsiteY229" fmla="*/ 4231056 h 5085154"/>
              <a:gd name="connsiteX230" fmla="*/ 3569353 w 5079718"/>
              <a:gd name="connsiteY230" fmla="*/ 4287709 h 5085154"/>
              <a:gd name="connsiteX231" fmla="*/ 3471457 w 5079718"/>
              <a:gd name="connsiteY231" fmla="*/ 4154235 h 5085154"/>
              <a:gd name="connsiteX232" fmla="*/ 3586803 w 5079718"/>
              <a:gd name="connsiteY232" fmla="*/ 4074468 h 5085154"/>
              <a:gd name="connsiteX233" fmla="*/ 3618075 w 5079718"/>
              <a:gd name="connsiteY233" fmla="*/ 4174404 h 5085154"/>
              <a:gd name="connsiteX234" fmla="*/ 3722316 w 5079718"/>
              <a:gd name="connsiteY234" fmla="*/ 4134747 h 5085154"/>
              <a:gd name="connsiteX235" fmla="*/ 3715291 w 5079718"/>
              <a:gd name="connsiteY235" fmla="*/ 3993794 h 5085154"/>
              <a:gd name="connsiteX236" fmla="*/ 3609010 w 5079718"/>
              <a:gd name="connsiteY236" fmla="*/ 3982917 h 5085154"/>
              <a:gd name="connsiteX237" fmla="*/ 3383079 w 5079718"/>
              <a:gd name="connsiteY237" fmla="*/ 4043195 h 5085154"/>
              <a:gd name="connsiteX238" fmla="*/ 3220146 w 5079718"/>
              <a:gd name="connsiteY238" fmla="*/ 3949378 h 5085154"/>
              <a:gd name="connsiteX239" fmla="*/ 3151482 w 5079718"/>
              <a:gd name="connsiteY239" fmla="*/ 3821570 h 5085154"/>
              <a:gd name="connsiteX240" fmla="*/ 3150576 w 5079718"/>
              <a:gd name="connsiteY240" fmla="*/ 3819077 h 5085154"/>
              <a:gd name="connsiteX241" fmla="*/ 3134940 w 5079718"/>
              <a:gd name="connsiteY241" fmla="*/ 3711663 h 5085154"/>
              <a:gd name="connsiteX242" fmla="*/ 3161453 w 5079718"/>
              <a:gd name="connsiteY242" fmla="*/ 3554622 h 5085154"/>
              <a:gd name="connsiteX243" fmla="*/ 3193179 w 5079718"/>
              <a:gd name="connsiteY243" fmla="*/ 3458538 h 5085154"/>
              <a:gd name="connsiteX244" fmla="*/ 3236462 w 5079718"/>
              <a:gd name="connsiteY244" fmla="*/ 3327104 h 5085154"/>
              <a:gd name="connsiteX245" fmla="*/ 3243940 w 5079718"/>
              <a:gd name="connsiteY245" fmla="*/ 3249830 h 5085154"/>
              <a:gd name="connsiteX246" fmla="*/ 3353620 w 5079718"/>
              <a:gd name="connsiteY246" fmla="*/ 3229434 h 5085154"/>
              <a:gd name="connsiteX247" fmla="*/ 3461487 w 5079718"/>
              <a:gd name="connsiteY247" fmla="*/ 3193403 h 5085154"/>
              <a:gd name="connsiteX248" fmla="*/ 3590202 w 5079718"/>
              <a:gd name="connsiteY248" fmla="*/ 3151480 h 5085154"/>
              <a:gd name="connsiteX249" fmla="*/ 3668496 w 5079718"/>
              <a:gd name="connsiteY249" fmla="*/ 3136241 h 5085154"/>
              <a:gd name="connsiteX250" fmla="*/ 2541473 w 5079718"/>
              <a:gd name="connsiteY250" fmla="*/ 3043670 h 5085154"/>
              <a:gd name="connsiteX251" fmla="*/ 2561840 w 5079718"/>
              <a:gd name="connsiteY251" fmla="*/ 3046786 h 5085154"/>
              <a:gd name="connsiteX252" fmla="*/ 2746302 w 5079718"/>
              <a:gd name="connsiteY252" fmla="*/ 3109557 h 5085154"/>
              <a:gd name="connsiteX253" fmla="*/ 2888840 w 5079718"/>
              <a:gd name="connsiteY253" fmla="*/ 3167116 h 5085154"/>
              <a:gd name="connsiteX254" fmla="*/ 3032285 w 5079718"/>
              <a:gd name="connsiteY254" fmla="*/ 3276117 h 5085154"/>
              <a:gd name="connsiteX255" fmla="*/ 3107973 w 5079718"/>
              <a:gd name="connsiteY255" fmla="*/ 3411630 h 5085154"/>
              <a:gd name="connsiteX256" fmla="*/ 3132221 w 5079718"/>
              <a:gd name="connsiteY256" fmla="*/ 3511792 h 5085154"/>
              <a:gd name="connsiteX257" fmla="*/ 3123383 w 5079718"/>
              <a:gd name="connsiteY257" fmla="*/ 3602210 h 5085154"/>
              <a:gd name="connsiteX258" fmla="*/ 3010530 w 5079718"/>
              <a:gd name="connsiteY258" fmla="*/ 3793697 h 5085154"/>
              <a:gd name="connsiteX259" fmla="*/ 2908102 w 5079718"/>
              <a:gd name="connsiteY259" fmla="*/ 3847403 h 5085154"/>
              <a:gd name="connsiteX260" fmla="*/ 2809073 w 5079718"/>
              <a:gd name="connsiteY260" fmla="*/ 3862360 h 5085154"/>
              <a:gd name="connsiteX261" fmla="*/ 2607842 w 5079718"/>
              <a:gd name="connsiteY261" fmla="*/ 3764463 h 5085154"/>
              <a:gd name="connsiteX262" fmla="*/ 2561387 w 5079718"/>
              <a:gd name="connsiteY262" fmla="*/ 3574110 h 5085154"/>
              <a:gd name="connsiteX263" fmla="*/ 2669254 w 5079718"/>
              <a:gd name="connsiteY263" fmla="*/ 3438597 h 5085154"/>
              <a:gd name="connsiteX264" fmla="*/ 2779387 w 5079718"/>
              <a:gd name="connsiteY264" fmla="*/ 3438597 h 5085154"/>
              <a:gd name="connsiteX265" fmla="*/ 2850996 w 5079718"/>
              <a:gd name="connsiteY265" fmla="*/ 3491850 h 5085154"/>
              <a:gd name="connsiteX266" fmla="*/ 2824936 w 5079718"/>
              <a:gd name="connsiteY266" fmla="*/ 3643227 h 5085154"/>
              <a:gd name="connsiteX267" fmla="*/ 2742902 w 5079718"/>
              <a:gd name="connsiteY267" fmla="*/ 3626684 h 5085154"/>
              <a:gd name="connsiteX268" fmla="*/ 2720015 w 5079718"/>
              <a:gd name="connsiteY268" fmla="*/ 3569805 h 5085154"/>
              <a:gd name="connsiteX269" fmla="*/ 2715709 w 5079718"/>
              <a:gd name="connsiteY269" fmla="*/ 3545557 h 5085154"/>
              <a:gd name="connsiteX270" fmla="*/ 2691915 w 5079718"/>
              <a:gd name="connsiteY270" fmla="*/ 3684923 h 5085154"/>
              <a:gd name="connsiteX271" fmla="*/ 2837853 w 5079718"/>
              <a:gd name="connsiteY271" fmla="*/ 3748374 h 5085154"/>
              <a:gd name="connsiteX272" fmla="*/ 2982884 w 5079718"/>
              <a:gd name="connsiteY272" fmla="*/ 3648439 h 5085154"/>
              <a:gd name="connsiteX273" fmla="*/ 3007131 w 5079718"/>
              <a:gd name="connsiteY273" fmla="*/ 3474628 h 5085154"/>
              <a:gd name="connsiteX274" fmla="*/ 2961582 w 5079718"/>
              <a:gd name="connsiteY274" fmla="*/ 3376732 h 5085154"/>
              <a:gd name="connsiteX275" fmla="*/ 2871618 w 5079718"/>
              <a:gd name="connsiteY275" fmla="*/ 3291299 h 5085154"/>
              <a:gd name="connsiteX276" fmla="*/ 2744715 w 5079718"/>
              <a:gd name="connsiteY276" fmla="*/ 3231701 h 5085154"/>
              <a:gd name="connsiteX277" fmla="*/ 2582688 w 5079718"/>
              <a:gd name="connsiteY277" fmla="*/ 3183886 h 5085154"/>
              <a:gd name="connsiteX278" fmla="*/ 2461451 w 5079718"/>
              <a:gd name="connsiteY278" fmla="*/ 3197935 h 5085154"/>
              <a:gd name="connsiteX279" fmla="*/ 2387349 w 5079718"/>
              <a:gd name="connsiteY279" fmla="*/ 3217651 h 5085154"/>
              <a:gd name="connsiteX280" fmla="*/ 2148954 w 5079718"/>
              <a:gd name="connsiteY280" fmla="*/ 3342967 h 5085154"/>
              <a:gd name="connsiteX281" fmla="*/ 2077798 w 5079718"/>
              <a:gd name="connsiteY281" fmla="*/ 3592692 h 5085154"/>
              <a:gd name="connsiteX282" fmla="*/ 2192237 w 5079718"/>
              <a:gd name="connsiteY282" fmla="*/ 3731605 h 5085154"/>
              <a:gd name="connsiteX283" fmla="*/ 2281295 w 5079718"/>
              <a:gd name="connsiteY283" fmla="*/ 3748601 h 5085154"/>
              <a:gd name="connsiteX284" fmla="*/ 2391428 w 5079718"/>
              <a:gd name="connsiteY284" fmla="*/ 3687869 h 5085154"/>
              <a:gd name="connsiteX285" fmla="*/ 2409557 w 5079718"/>
              <a:gd name="connsiteY285" fmla="*/ 3589973 h 5085154"/>
              <a:gd name="connsiteX286" fmla="*/ 2378511 w 5079718"/>
              <a:gd name="connsiteY286" fmla="*/ 3542385 h 5085154"/>
              <a:gd name="connsiteX287" fmla="*/ 2369447 w 5079718"/>
              <a:gd name="connsiteY287" fmla="*/ 3546010 h 5085154"/>
              <a:gd name="connsiteX288" fmla="*/ 2365595 w 5079718"/>
              <a:gd name="connsiteY288" fmla="*/ 3571391 h 5085154"/>
              <a:gd name="connsiteX289" fmla="*/ 2282881 w 5079718"/>
              <a:gd name="connsiteY289" fmla="*/ 3646172 h 5085154"/>
              <a:gd name="connsiteX290" fmla="*/ 2242771 w 5079718"/>
              <a:gd name="connsiteY290" fmla="*/ 3628497 h 5085154"/>
              <a:gd name="connsiteX291" fmla="*/ 2218751 w 5079718"/>
              <a:gd name="connsiteY291" fmla="*/ 3530827 h 5085154"/>
              <a:gd name="connsiteX292" fmla="*/ 2272684 w 5079718"/>
              <a:gd name="connsiteY292" fmla="*/ 3453553 h 5085154"/>
              <a:gd name="connsiteX293" fmla="*/ 2417942 w 5079718"/>
              <a:gd name="connsiteY293" fmla="*/ 3439730 h 5085154"/>
              <a:gd name="connsiteX294" fmla="*/ 2482753 w 5079718"/>
              <a:gd name="connsiteY294" fmla="*/ 3478707 h 5085154"/>
              <a:gd name="connsiteX295" fmla="*/ 2519690 w 5079718"/>
              <a:gd name="connsiteY295" fmla="*/ 3541478 h 5085154"/>
              <a:gd name="connsiteX296" fmla="*/ 2502015 w 5079718"/>
              <a:gd name="connsiteY296" fmla="*/ 3730245 h 5085154"/>
              <a:gd name="connsiteX297" fmla="*/ 2397773 w 5079718"/>
              <a:gd name="connsiteY297" fmla="*/ 3831994 h 5085154"/>
              <a:gd name="connsiteX298" fmla="*/ 2211952 w 5079718"/>
              <a:gd name="connsiteY298" fmla="*/ 3859414 h 5085154"/>
              <a:gd name="connsiteX299" fmla="*/ 2122894 w 5079718"/>
              <a:gd name="connsiteY299" fmla="*/ 3826555 h 5085154"/>
              <a:gd name="connsiteX300" fmla="*/ 2023412 w 5079718"/>
              <a:gd name="connsiteY300" fmla="*/ 3737044 h 5085154"/>
              <a:gd name="connsiteX301" fmla="*/ 1957241 w 5079718"/>
              <a:gd name="connsiteY301" fmla="*/ 3578642 h 5085154"/>
              <a:gd name="connsiteX302" fmla="*/ 1967665 w 5079718"/>
              <a:gd name="connsiteY302" fmla="*/ 3438597 h 5085154"/>
              <a:gd name="connsiteX303" fmla="*/ 2081424 w 5079718"/>
              <a:gd name="connsiteY303" fmla="*/ 3245977 h 5085154"/>
              <a:gd name="connsiteX304" fmla="*/ 2228721 w 5079718"/>
              <a:gd name="connsiteY304" fmla="*/ 3150347 h 5085154"/>
              <a:gd name="connsiteX305" fmla="*/ 2412050 w 5079718"/>
              <a:gd name="connsiteY305" fmla="*/ 3091655 h 5085154"/>
              <a:gd name="connsiteX306" fmla="*/ 2518557 w 5079718"/>
              <a:gd name="connsiteY306" fmla="*/ 3049052 h 5085154"/>
              <a:gd name="connsiteX307" fmla="*/ 2541473 w 5079718"/>
              <a:gd name="connsiteY307" fmla="*/ 3043670 h 5085154"/>
              <a:gd name="connsiteX308" fmla="*/ 3055626 w 5079718"/>
              <a:gd name="connsiteY308" fmla="*/ 2956821 h 5085154"/>
              <a:gd name="connsiteX309" fmla="*/ 3153522 w 5079718"/>
              <a:gd name="connsiteY309" fmla="*/ 3058570 h 5085154"/>
              <a:gd name="connsiteX310" fmla="*/ 3058118 w 5079718"/>
              <a:gd name="connsiteY310" fmla="*/ 3157826 h 5085154"/>
              <a:gd name="connsiteX311" fmla="*/ 2960902 w 5079718"/>
              <a:gd name="connsiteY311" fmla="*/ 3058796 h 5085154"/>
              <a:gd name="connsiteX312" fmla="*/ 3055626 w 5079718"/>
              <a:gd name="connsiteY312" fmla="*/ 2956821 h 5085154"/>
              <a:gd name="connsiteX313" fmla="*/ 2029530 w 5079718"/>
              <a:gd name="connsiteY313" fmla="*/ 2956594 h 5085154"/>
              <a:gd name="connsiteX314" fmla="*/ 2124706 w 5079718"/>
              <a:gd name="connsiteY314" fmla="*/ 3058796 h 5085154"/>
              <a:gd name="connsiteX315" fmla="*/ 2024091 w 5079718"/>
              <a:gd name="connsiteY315" fmla="*/ 3158278 h 5085154"/>
              <a:gd name="connsiteX316" fmla="*/ 1931634 w 5079718"/>
              <a:gd name="connsiteY316" fmla="*/ 3058343 h 5085154"/>
              <a:gd name="connsiteX317" fmla="*/ 2029530 w 5079718"/>
              <a:gd name="connsiteY317" fmla="*/ 2956594 h 5085154"/>
              <a:gd name="connsiteX318" fmla="*/ 1668085 w 5079718"/>
              <a:gd name="connsiteY318" fmla="*/ 2482071 h 5085154"/>
              <a:gd name="connsiteX319" fmla="*/ 1777991 w 5079718"/>
              <a:gd name="connsiteY319" fmla="*/ 2530566 h 5085154"/>
              <a:gd name="connsiteX320" fmla="*/ 1778671 w 5079718"/>
              <a:gd name="connsiteY320" fmla="*/ 2554360 h 5085154"/>
              <a:gd name="connsiteX321" fmla="*/ 1718393 w 5079718"/>
              <a:gd name="connsiteY321" fmla="*/ 2589258 h 5085154"/>
              <a:gd name="connsiteX322" fmla="*/ 1671711 w 5079718"/>
              <a:gd name="connsiteY322" fmla="*/ 2603534 h 5085154"/>
              <a:gd name="connsiteX323" fmla="*/ 1583785 w 5079718"/>
              <a:gd name="connsiteY323" fmla="*/ 2569543 h 5085154"/>
              <a:gd name="connsiteX324" fmla="*/ 1551380 w 5079718"/>
              <a:gd name="connsiteY324" fmla="*/ 2551187 h 5085154"/>
              <a:gd name="connsiteX325" fmla="*/ 1551380 w 5079718"/>
              <a:gd name="connsiteY325" fmla="*/ 2532605 h 5085154"/>
              <a:gd name="connsiteX326" fmla="*/ 1581746 w 5079718"/>
              <a:gd name="connsiteY326" fmla="*/ 2518329 h 5085154"/>
              <a:gd name="connsiteX327" fmla="*/ 1668085 w 5079718"/>
              <a:gd name="connsiteY327" fmla="*/ 2482071 h 5085154"/>
              <a:gd name="connsiteX328" fmla="*/ 3417523 w 5079718"/>
              <a:gd name="connsiteY328" fmla="*/ 2481844 h 5085154"/>
              <a:gd name="connsiteX329" fmla="*/ 3500463 w 5079718"/>
              <a:gd name="connsiteY329" fmla="*/ 2515383 h 5085154"/>
              <a:gd name="connsiteX330" fmla="*/ 3533322 w 5079718"/>
              <a:gd name="connsiteY330" fmla="*/ 2534418 h 5085154"/>
              <a:gd name="connsiteX331" fmla="*/ 3533322 w 5079718"/>
              <a:gd name="connsiteY331" fmla="*/ 2551414 h 5085154"/>
              <a:gd name="connsiteX332" fmla="*/ 3451062 w 5079718"/>
              <a:gd name="connsiteY332" fmla="*/ 2593790 h 5085154"/>
              <a:gd name="connsiteX333" fmla="*/ 3417523 w 5079718"/>
              <a:gd name="connsiteY333" fmla="*/ 2603081 h 5085154"/>
              <a:gd name="connsiteX334" fmla="*/ 3320760 w 5079718"/>
              <a:gd name="connsiteY334" fmla="*/ 2567050 h 5085154"/>
              <a:gd name="connsiteX335" fmla="*/ 3320760 w 5079718"/>
              <a:gd name="connsiteY335" fmla="*/ 2517875 h 5085154"/>
              <a:gd name="connsiteX336" fmla="*/ 3417523 w 5079718"/>
              <a:gd name="connsiteY336" fmla="*/ 2481844 h 5085154"/>
              <a:gd name="connsiteX337" fmla="*/ 2544617 w 5079718"/>
              <a:gd name="connsiteY337" fmla="*/ 2387347 h 5085154"/>
              <a:gd name="connsiteX338" fmla="*/ 2704378 w 5079718"/>
              <a:gd name="connsiteY338" fmla="*/ 2545975 h 5085154"/>
              <a:gd name="connsiteX339" fmla="*/ 2543484 w 5079718"/>
              <a:gd name="connsiteY339" fmla="*/ 2701657 h 5085154"/>
              <a:gd name="connsiteX340" fmla="*/ 2383949 w 5079718"/>
              <a:gd name="connsiteY340" fmla="*/ 2543709 h 5085154"/>
              <a:gd name="connsiteX341" fmla="*/ 2544617 w 5079718"/>
              <a:gd name="connsiteY341" fmla="*/ 2387347 h 5085154"/>
              <a:gd name="connsiteX342" fmla="*/ 2646015 w 5079718"/>
              <a:gd name="connsiteY342" fmla="*/ 2204582 h 5085154"/>
              <a:gd name="connsiteX343" fmla="*/ 2544391 w 5079718"/>
              <a:gd name="connsiteY343" fmla="*/ 2233932 h 5085154"/>
              <a:gd name="connsiteX344" fmla="*/ 2507453 w 5079718"/>
              <a:gd name="connsiteY344" fmla="*/ 2218069 h 5085154"/>
              <a:gd name="connsiteX345" fmla="*/ 2333642 w 5079718"/>
              <a:gd name="connsiteY345" fmla="*/ 2293757 h 5085154"/>
              <a:gd name="connsiteX346" fmla="*/ 2312114 w 5079718"/>
              <a:gd name="connsiteY346" fmla="*/ 2326162 h 5085154"/>
              <a:gd name="connsiteX347" fmla="*/ 2200395 w 5079718"/>
              <a:gd name="connsiteY347" fmla="*/ 2434482 h 5085154"/>
              <a:gd name="connsiteX348" fmla="*/ 2203114 w 5079718"/>
              <a:gd name="connsiteY348" fmla="*/ 2478898 h 5085154"/>
              <a:gd name="connsiteX349" fmla="*/ 2227815 w 5079718"/>
              <a:gd name="connsiteY349" fmla="*/ 2532605 h 5085154"/>
              <a:gd name="connsiteX350" fmla="*/ 2221470 w 5079718"/>
              <a:gd name="connsiteY350" fmla="*/ 2565237 h 5085154"/>
              <a:gd name="connsiteX351" fmla="*/ 2199488 w 5079718"/>
              <a:gd name="connsiteY351" fmla="*/ 2619624 h 5085154"/>
              <a:gd name="connsiteX352" fmla="*/ 2211725 w 5079718"/>
              <a:gd name="connsiteY352" fmla="*/ 2671518 h 5085154"/>
              <a:gd name="connsiteX353" fmla="*/ 2294892 w 5079718"/>
              <a:gd name="connsiteY353" fmla="*/ 2753778 h 5085154"/>
              <a:gd name="connsiteX354" fmla="*/ 2336135 w 5079718"/>
              <a:gd name="connsiteY354" fmla="*/ 2800006 h 5085154"/>
              <a:gd name="connsiteX355" fmla="*/ 2427459 w 5079718"/>
              <a:gd name="connsiteY355" fmla="*/ 2878640 h 5085154"/>
              <a:gd name="connsiteX356" fmla="*/ 2540312 w 5079718"/>
              <a:gd name="connsiteY356" fmla="*/ 2851221 h 5085154"/>
              <a:gd name="connsiteX357" fmla="*/ 2573624 w 5079718"/>
              <a:gd name="connsiteY357" fmla="*/ 2866177 h 5085154"/>
              <a:gd name="connsiteX358" fmla="*/ 2751967 w 5079718"/>
              <a:gd name="connsiteY358" fmla="*/ 2787543 h 5085154"/>
              <a:gd name="connsiteX359" fmla="*/ 2773948 w 5079718"/>
              <a:gd name="connsiteY359" fmla="*/ 2758990 h 5085154"/>
              <a:gd name="connsiteX360" fmla="*/ 2885441 w 5079718"/>
              <a:gd name="connsiteY360" fmla="*/ 2647044 h 5085154"/>
              <a:gd name="connsiteX361" fmla="*/ 2882495 w 5079718"/>
              <a:gd name="connsiteY361" fmla="*/ 2607387 h 5085154"/>
              <a:gd name="connsiteX362" fmla="*/ 2856888 w 5079718"/>
              <a:gd name="connsiteY362" fmla="*/ 2553907 h 5085154"/>
              <a:gd name="connsiteX363" fmla="*/ 2860740 w 5079718"/>
              <a:gd name="connsiteY363" fmla="*/ 2522861 h 5085154"/>
              <a:gd name="connsiteX364" fmla="*/ 2875470 w 5079718"/>
              <a:gd name="connsiteY364" fmla="*/ 2413861 h 5085154"/>
              <a:gd name="connsiteX365" fmla="*/ 2762164 w 5079718"/>
              <a:gd name="connsiteY365" fmla="*/ 2322763 h 5085154"/>
              <a:gd name="connsiteX366" fmla="*/ 2682397 w 5079718"/>
              <a:gd name="connsiteY366" fmla="*/ 2213536 h 5085154"/>
              <a:gd name="connsiteX367" fmla="*/ 2646015 w 5079718"/>
              <a:gd name="connsiteY367" fmla="*/ 2204582 h 5085154"/>
              <a:gd name="connsiteX368" fmla="*/ 2441509 w 5079718"/>
              <a:gd name="connsiteY368" fmla="*/ 2084368 h 5085154"/>
              <a:gd name="connsiteX369" fmla="*/ 2462584 w 5079718"/>
              <a:gd name="connsiteY369" fmla="*/ 2086181 h 5085154"/>
              <a:gd name="connsiteX370" fmla="*/ 2622118 w 5079718"/>
              <a:gd name="connsiteY370" fmla="*/ 2086408 h 5085154"/>
              <a:gd name="connsiteX371" fmla="*/ 2643193 w 5079718"/>
              <a:gd name="connsiteY371" fmla="*/ 2084368 h 5085154"/>
              <a:gd name="connsiteX372" fmla="*/ 2785505 w 5079718"/>
              <a:gd name="connsiteY372" fmla="*/ 2143060 h 5085154"/>
              <a:gd name="connsiteX373" fmla="*/ 2827202 w 5079718"/>
              <a:gd name="connsiteY373" fmla="*/ 2189742 h 5085154"/>
              <a:gd name="connsiteX374" fmla="*/ 2901983 w 5079718"/>
              <a:gd name="connsiteY374" fmla="*/ 2263164 h 5085154"/>
              <a:gd name="connsiteX375" fmla="*/ 2983563 w 5079718"/>
              <a:gd name="connsiteY375" fmla="*/ 2380549 h 5085154"/>
              <a:gd name="connsiteX376" fmla="*/ 3002372 w 5079718"/>
              <a:gd name="connsiteY376" fmla="*/ 2458730 h 5085154"/>
              <a:gd name="connsiteX377" fmla="*/ 2983563 w 5079718"/>
              <a:gd name="connsiteY377" fmla="*/ 2526713 h 5085154"/>
              <a:gd name="connsiteX378" fmla="*/ 2983790 w 5079718"/>
              <a:gd name="connsiteY378" fmla="*/ 2558439 h 5085154"/>
              <a:gd name="connsiteX379" fmla="*/ 2985829 w 5079718"/>
              <a:gd name="connsiteY379" fmla="*/ 2696898 h 5085154"/>
              <a:gd name="connsiteX380" fmla="*/ 2918979 w 5079718"/>
              <a:gd name="connsiteY380" fmla="*/ 2810657 h 5085154"/>
              <a:gd name="connsiteX381" fmla="*/ 2873883 w 5079718"/>
              <a:gd name="connsiteY381" fmla="*/ 2841476 h 5085154"/>
              <a:gd name="connsiteX382" fmla="*/ 2812019 w 5079718"/>
              <a:gd name="connsiteY382" fmla="*/ 2918071 h 5085154"/>
              <a:gd name="connsiteX383" fmla="*/ 2688515 w 5079718"/>
              <a:gd name="connsiteY383" fmla="*/ 2989907 h 5085154"/>
              <a:gd name="connsiteX384" fmla="*/ 2549149 w 5079718"/>
              <a:gd name="connsiteY384" fmla="*/ 2985828 h 5085154"/>
              <a:gd name="connsiteX385" fmla="*/ 2465983 w 5079718"/>
              <a:gd name="connsiteY385" fmla="*/ 2997385 h 5085154"/>
              <a:gd name="connsiteX386" fmla="*/ 2450574 w 5079718"/>
              <a:gd name="connsiteY386" fmla="*/ 3001010 h 5085154"/>
              <a:gd name="connsiteX387" fmla="*/ 2258181 w 5079718"/>
              <a:gd name="connsiteY387" fmla="*/ 2895410 h 5085154"/>
              <a:gd name="connsiteX388" fmla="*/ 2181360 w 5079718"/>
              <a:gd name="connsiteY388" fmla="*/ 2820401 h 5085154"/>
              <a:gd name="connsiteX389" fmla="*/ 2101366 w 5079718"/>
              <a:gd name="connsiteY389" fmla="*/ 2707549 h 5085154"/>
              <a:gd name="connsiteX390" fmla="*/ 2088675 w 5079718"/>
              <a:gd name="connsiteY390" fmla="*/ 2611239 h 5085154"/>
              <a:gd name="connsiteX391" fmla="*/ 2099779 w 5079718"/>
              <a:gd name="connsiteY391" fmla="*/ 2567050 h 5085154"/>
              <a:gd name="connsiteX392" fmla="*/ 2099326 w 5079718"/>
              <a:gd name="connsiteY392" fmla="*/ 2521954 h 5085154"/>
              <a:gd name="connsiteX393" fmla="*/ 2099100 w 5079718"/>
              <a:gd name="connsiteY393" fmla="*/ 2394372 h 5085154"/>
              <a:gd name="connsiteX394" fmla="*/ 2118815 w 5079718"/>
              <a:gd name="connsiteY394" fmla="*/ 2337266 h 5085154"/>
              <a:gd name="connsiteX395" fmla="*/ 2191557 w 5079718"/>
              <a:gd name="connsiteY395" fmla="*/ 2257272 h 5085154"/>
              <a:gd name="connsiteX396" fmla="*/ 2272910 w 5079718"/>
              <a:gd name="connsiteY396" fmla="*/ 2172293 h 5085154"/>
              <a:gd name="connsiteX397" fmla="*/ 2346106 w 5079718"/>
              <a:gd name="connsiteY397" fmla="*/ 2114054 h 5085154"/>
              <a:gd name="connsiteX398" fmla="*/ 2441509 w 5079718"/>
              <a:gd name="connsiteY398" fmla="*/ 2084368 h 5085154"/>
              <a:gd name="connsiteX399" fmla="*/ 1531127 w 5079718"/>
              <a:gd name="connsiteY399" fmla="*/ 1957636 h 5085154"/>
              <a:gd name="connsiteX400" fmla="*/ 1605314 w 5079718"/>
              <a:gd name="connsiteY400" fmla="*/ 1959732 h 5085154"/>
              <a:gd name="connsiteX401" fmla="*/ 1727458 w 5079718"/>
              <a:gd name="connsiteY401" fmla="*/ 2000749 h 5085154"/>
              <a:gd name="connsiteX402" fmla="*/ 1866597 w 5079718"/>
              <a:gd name="connsiteY402" fmla="*/ 2112468 h 5085154"/>
              <a:gd name="connsiteX403" fmla="*/ 1920983 w 5079718"/>
              <a:gd name="connsiteY403" fmla="*/ 2199260 h 5085154"/>
              <a:gd name="connsiteX404" fmla="*/ 1979449 w 5079718"/>
              <a:gd name="connsiteY404" fmla="*/ 2344291 h 5085154"/>
              <a:gd name="connsiteX405" fmla="*/ 1997578 w 5079718"/>
              <a:gd name="connsiteY405" fmla="*/ 2416807 h 5085154"/>
              <a:gd name="connsiteX406" fmla="*/ 2042221 w 5079718"/>
              <a:gd name="connsiteY406" fmla="*/ 2527620 h 5085154"/>
              <a:gd name="connsiteX407" fmla="*/ 2043807 w 5079718"/>
              <a:gd name="connsiteY407" fmla="*/ 2555493 h 5085154"/>
              <a:gd name="connsiteX408" fmla="*/ 1981715 w 5079718"/>
              <a:gd name="connsiteY408" fmla="*/ 2730663 h 5085154"/>
              <a:gd name="connsiteX409" fmla="*/ 1925063 w 5079718"/>
              <a:gd name="connsiteY409" fmla="*/ 2876148 h 5085154"/>
              <a:gd name="connsiteX410" fmla="*/ 1798840 w 5079718"/>
              <a:gd name="connsiteY410" fmla="*/ 3040441 h 5085154"/>
              <a:gd name="connsiteX411" fmla="*/ 1702757 w 5079718"/>
              <a:gd name="connsiteY411" fmla="*/ 3096640 h 5085154"/>
              <a:gd name="connsiteX412" fmla="*/ 1502886 w 5079718"/>
              <a:gd name="connsiteY412" fmla="*/ 3126780 h 5085154"/>
              <a:gd name="connsiteX413" fmla="*/ 1366013 w 5079718"/>
              <a:gd name="connsiteY413" fmla="*/ 3076699 h 5085154"/>
              <a:gd name="connsiteX414" fmla="*/ 1255200 w 5079718"/>
              <a:gd name="connsiteY414" fmla="*/ 2955915 h 5085154"/>
              <a:gd name="connsiteX415" fmla="*/ 1226873 w 5079718"/>
              <a:gd name="connsiteY415" fmla="*/ 2799327 h 5085154"/>
              <a:gd name="connsiteX416" fmla="*/ 1338366 w 5079718"/>
              <a:gd name="connsiteY416" fmla="*/ 2594017 h 5085154"/>
              <a:gd name="connsiteX417" fmla="*/ 1528946 w 5079718"/>
              <a:gd name="connsiteY417" fmla="*/ 2560025 h 5085154"/>
              <a:gd name="connsiteX418" fmla="*/ 1658341 w 5079718"/>
              <a:gd name="connsiteY418" fmla="*/ 2735196 h 5085154"/>
              <a:gd name="connsiteX419" fmla="*/ 1592850 w 5079718"/>
              <a:gd name="connsiteY419" fmla="*/ 2851674 h 5085154"/>
              <a:gd name="connsiteX420" fmla="*/ 1482944 w 5079718"/>
              <a:gd name="connsiteY420" fmla="*/ 2863458 h 5085154"/>
              <a:gd name="connsiteX421" fmla="*/ 1439888 w 5079718"/>
              <a:gd name="connsiteY421" fmla="*/ 2778705 h 5085154"/>
              <a:gd name="connsiteX422" fmla="*/ 1507418 w 5079718"/>
              <a:gd name="connsiteY422" fmla="*/ 2722505 h 5085154"/>
              <a:gd name="connsiteX423" fmla="*/ 1532572 w 5079718"/>
              <a:gd name="connsiteY423" fmla="*/ 2721826 h 5085154"/>
              <a:gd name="connsiteX424" fmla="*/ 1486117 w 5079718"/>
              <a:gd name="connsiteY424" fmla="*/ 2667892 h 5085154"/>
              <a:gd name="connsiteX425" fmla="*/ 1354002 w 5079718"/>
              <a:gd name="connsiteY425" fmla="*/ 2747886 h 5085154"/>
              <a:gd name="connsiteX426" fmla="*/ 1339726 w 5079718"/>
              <a:gd name="connsiteY426" fmla="*/ 2835811 h 5085154"/>
              <a:gd name="connsiteX427" fmla="*/ 1421306 w 5079718"/>
              <a:gd name="connsiteY427" fmla="*/ 2971778 h 5085154"/>
              <a:gd name="connsiteX428" fmla="*/ 1570869 w 5079718"/>
              <a:gd name="connsiteY428" fmla="*/ 3014834 h 5085154"/>
              <a:gd name="connsiteX429" fmla="*/ 1692106 w 5079718"/>
              <a:gd name="connsiteY429" fmla="*/ 2971098 h 5085154"/>
              <a:gd name="connsiteX430" fmla="*/ 1789322 w 5079718"/>
              <a:gd name="connsiteY430" fmla="*/ 2884532 h 5085154"/>
              <a:gd name="connsiteX431" fmla="*/ 1860932 w 5079718"/>
              <a:gd name="connsiteY431" fmla="*/ 2719786 h 5085154"/>
              <a:gd name="connsiteX432" fmla="*/ 1913052 w 5079718"/>
              <a:gd name="connsiteY432" fmla="*/ 2548468 h 5085154"/>
              <a:gd name="connsiteX433" fmla="*/ 1898776 w 5079718"/>
              <a:gd name="connsiteY433" fmla="*/ 2488643 h 5085154"/>
              <a:gd name="connsiteX434" fmla="*/ 1873622 w 5079718"/>
              <a:gd name="connsiteY434" fmla="*/ 2408422 h 5085154"/>
              <a:gd name="connsiteX435" fmla="*/ 1840083 w 5079718"/>
              <a:gd name="connsiteY435" fmla="*/ 2293304 h 5085154"/>
              <a:gd name="connsiteX436" fmla="*/ 1696865 w 5079718"/>
              <a:gd name="connsiteY436" fmla="*/ 2115414 h 5085154"/>
              <a:gd name="connsiteX437" fmla="*/ 1508324 w 5079718"/>
              <a:gd name="connsiteY437" fmla="*/ 2072811 h 5085154"/>
              <a:gd name="connsiteX438" fmla="*/ 1351283 w 5079718"/>
              <a:gd name="connsiteY438" fmla="*/ 2201753 h 5085154"/>
              <a:gd name="connsiteX439" fmla="*/ 1341085 w 5079718"/>
              <a:gd name="connsiteY439" fmla="*/ 2301462 h 5085154"/>
              <a:gd name="connsiteX440" fmla="*/ 1427651 w 5079718"/>
              <a:gd name="connsiteY440" fmla="*/ 2404116 h 5085154"/>
              <a:gd name="connsiteX441" fmla="*/ 1484077 w 5079718"/>
              <a:gd name="connsiteY441" fmla="*/ 2416580 h 5085154"/>
              <a:gd name="connsiteX442" fmla="*/ 1532119 w 5079718"/>
              <a:gd name="connsiteY442" fmla="*/ 2364006 h 5085154"/>
              <a:gd name="connsiteX443" fmla="*/ 1453485 w 5079718"/>
              <a:gd name="connsiteY443" fmla="*/ 2337266 h 5085154"/>
              <a:gd name="connsiteX444" fmla="*/ 1464815 w 5079718"/>
              <a:gd name="connsiteY444" fmla="*/ 2235291 h 5085154"/>
              <a:gd name="connsiteX445" fmla="*/ 1614832 w 5079718"/>
              <a:gd name="connsiteY445" fmla="*/ 2252514 h 5085154"/>
              <a:gd name="connsiteX446" fmla="*/ 1594890 w 5079718"/>
              <a:gd name="connsiteY446" fmla="*/ 2493175 h 5085154"/>
              <a:gd name="connsiteX447" fmla="*/ 1426291 w 5079718"/>
              <a:gd name="connsiteY447" fmla="*/ 2527166 h 5085154"/>
              <a:gd name="connsiteX448" fmla="*/ 1260865 w 5079718"/>
              <a:gd name="connsiteY448" fmla="*/ 2414087 h 5085154"/>
              <a:gd name="connsiteX449" fmla="*/ 1226193 w 5079718"/>
              <a:gd name="connsiteY449" fmla="*/ 2248661 h 5085154"/>
              <a:gd name="connsiteX450" fmla="*/ 1340406 w 5079718"/>
              <a:gd name="connsiteY450" fmla="*/ 2027035 h 5085154"/>
              <a:gd name="connsiteX451" fmla="*/ 1456430 w 5079718"/>
              <a:gd name="connsiteY451" fmla="*/ 1968796 h 5085154"/>
              <a:gd name="connsiteX452" fmla="*/ 1531127 w 5079718"/>
              <a:gd name="connsiteY452" fmla="*/ 1957636 h 5085154"/>
              <a:gd name="connsiteX453" fmla="*/ 3532296 w 5079718"/>
              <a:gd name="connsiteY453" fmla="*/ 1955299 h 5085154"/>
              <a:gd name="connsiteX454" fmla="*/ 3583857 w 5079718"/>
              <a:gd name="connsiteY454" fmla="*/ 1958372 h 5085154"/>
              <a:gd name="connsiteX455" fmla="*/ 3718237 w 5079718"/>
              <a:gd name="connsiteY455" fmla="*/ 2007320 h 5085154"/>
              <a:gd name="connsiteX456" fmla="*/ 3829957 w 5079718"/>
              <a:gd name="connsiteY456" fmla="*/ 2127424 h 5085154"/>
              <a:gd name="connsiteX457" fmla="*/ 3859869 w 5079718"/>
              <a:gd name="connsiteY457" fmla="*/ 2264750 h 5085154"/>
              <a:gd name="connsiteX458" fmla="*/ 3749057 w 5079718"/>
              <a:gd name="connsiteY458" fmla="*/ 2490002 h 5085154"/>
              <a:gd name="connsiteX459" fmla="*/ 3689911 w 5079718"/>
              <a:gd name="connsiteY459" fmla="*/ 2514476 h 5085154"/>
              <a:gd name="connsiteX460" fmla="*/ 3572073 w 5079718"/>
              <a:gd name="connsiteY460" fmla="*/ 2526713 h 5085154"/>
              <a:gd name="connsiteX461" fmla="*/ 3468058 w 5079718"/>
              <a:gd name="connsiteY461" fmla="*/ 2467114 h 5085154"/>
              <a:gd name="connsiteX462" fmla="*/ 3427495 w 5079718"/>
              <a:gd name="connsiteY462" fmla="*/ 2349050 h 5085154"/>
              <a:gd name="connsiteX463" fmla="*/ 3491853 w 5079718"/>
              <a:gd name="connsiteY463" fmla="*/ 2234384 h 5085154"/>
              <a:gd name="connsiteX464" fmla="*/ 3601532 w 5079718"/>
              <a:gd name="connsiteY464" fmla="*/ 2221468 h 5085154"/>
              <a:gd name="connsiteX465" fmla="*/ 3646628 w 5079718"/>
              <a:gd name="connsiteY465" fmla="*/ 2304861 h 5085154"/>
              <a:gd name="connsiteX466" fmla="*/ 3580911 w 5079718"/>
              <a:gd name="connsiteY466" fmla="*/ 2362873 h 5085154"/>
              <a:gd name="connsiteX467" fmla="*/ 3551905 w 5079718"/>
              <a:gd name="connsiteY467" fmla="*/ 2363100 h 5085154"/>
              <a:gd name="connsiteX468" fmla="*/ 3599720 w 5079718"/>
              <a:gd name="connsiteY468" fmla="*/ 2417260 h 5085154"/>
              <a:gd name="connsiteX469" fmla="*/ 3731834 w 5079718"/>
              <a:gd name="connsiteY469" fmla="*/ 2336586 h 5085154"/>
              <a:gd name="connsiteX470" fmla="*/ 3746337 w 5079718"/>
              <a:gd name="connsiteY470" fmla="*/ 2280840 h 5085154"/>
              <a:gd name="connsiteX471" fmla="*/ 3647761 w 5079718"/>
              <a:gd name="connsiteY471" fmla="*/ 2100457 h 5085154"/>
              <a:gd name="connsiteX472" fmla="*/ 3492532 w 5079718"/>
              <a:gd name="connsiteY472" fmla="*/ 2072357 h 5085154"/>
              <a:gd name="connsiteX473" fmla="*/ 3391237 w 5079718"/>
              <a:gd name="connsiteY473" fmla="*/ 2116320 h 5085154"/>
              <a:gd name="connsiteX474" fmla="*/ 3282237 w 5079718"/>
              <a:gd name="connsiteY474" fmla="*/ 2223281 h 5085154"/>
              <a:gd name="connsiteX475" fmla="*/ 3226038 w 5079718"/>
              <a:gd name="connsiteY475" fmla="*/ 2357661 h 5085154"/>
              <a:gd name="connsiteX476" fmla="*/ 3186607 w 5079718"/>
              <a:gd name="connsiteY476" fmla="*/ 2489095 h 5085154"/>
              <a:gd name="connsiteX477" fmla="*/ 3191140 w 5079718"/>
              <a:gd name="connsiteY477" fmla="*/ 2602854 h 5085154"/>
              <a:gd name="connsiteX478" fmla="*/ 3211535 w 5079718"/>
              <a:gd name="connsiteY478" fmla="*/ 2674010 h 5085154"/>
              <a:gd name="connsiteX479" fmla="*/ 3304445 w 5079718"/>
              <a:gd name="connsiteY479" fmla="*/ 2895409 h 5085154"/>
              <a:gd name="connsiteX480" fmla="*/ 3420017 w 5079718"/>
              <a:gd name="connsiteY480" fmla="*/ 2986734 h 5085154"/>
              <a:gd name="connsiteX481" fmla="*/ 3530603 w 5079718"/>
              <a:gd name="connsiteY481" fmla="*/ 3015967 h 5085154"/>
              <a:gd name="connsiteX482" fmla="*/ 3647988 w 5079718"/>
              <a:gd name="connsiteY482" fmla="*/ 2984468 h 5085154"/>
              <a:gd name="connsiteX483" fmla="*/ 3743391 w 5079718"/>
              <a:gd name="connsiteY483" fmla="*/ 2863231 h 5085154"/>
              <a:gd name="connsiteX484" fmla="*/ 3695123 w 5079718"/>
              <a:gd name="connsiteY484" fmla="*/ 2700524 h 5085154"/>
              <a:gd name="connsiteX485" fmla="*/ 3603799 w 5079718"/>
              <a:gd name="connsiteY485" fmla="*/ 2668345 h 5085154"/>
              <a:gd name="connsiteX486" fmla="*/ 3557570 w 5079718"/>
              <a:gd name="connsiteY486" fmla="*/ 2690100 h 5085154"/>
              <a:gd name="connsiteX487" fmla="*/ 3548053 w 5079718"/>
              <a:gd name="connsiteY487" fmla="*/ 2720692 h 5085154"/>
              <a:gd name="connsiteX488" fmla="*/ 3633258 w 5079718"/>
              <a:gd name="connsiteY488" fmla="*/ 2750152 h 5085154"/>
              <a:gd name="connsiteX489" fmla="*/ 3620568 w 5079718"/>
              <a:gd name="connsiteY489" fmla="*/ 2849634 h 5085154"/>
              <a:gd name="connsiteX490" fmla="*/ 3469192 w 5079718"/>
              <a:gd name="connsiteY490" fmla="*/ 2830145 h 5085154"/>
              <a:gd name="connsiteX491" fmla="*/ 3436106 w 5079718"/>
              <a:gd name="connsiteY491" fmla="*/ 2676276 h 5085154"/>
              <a:gd name="connsiteX492" fmla="*/ 3540347 w 5079718"/>
              <a:gd name="connsiteY492" fmla="*/ 2568409 h 5085154"/>
              <a:gd name="connsiteX493" fmla="*/ 3683792 w 5079718"/>
              <a:gd name="connsiteY493" fmla="*/ 2567276 h 5085154"/>
              <a:gd name="connsiteX494" fmla="*/ 3817946 w 5079718"/>
              <a:gd name="connsiteY494" fmla="*/ 2664266 h 5085154"/>
              <a:gd name="connsiteX495" fmla="*/ 3854884 w 5079718"/>
              <a:gd name="connsiteY495" fmla="*/ 2756270 h 5085154"/>
              <a:gd name="connsiteX496" fmla="*/ 3854431 w 5079718"/>
              <a:gd name="connsiteY496" fmla="*/ 2885892 h 5085154"/>
              <a:gd name="connsiteX497" fmla="*/ 3806163 w 5079718"/>
              <a:gd name="connsiteY497" fmla="*/ 2993985 h 5085154"/>
              <a:gd name="connsiteX498" fmla="*/ 3681753 w 5079718"/>
              <a:gd name="connsiteY498" fmla="*/ 3096187 h 5085154"/>
              <a:gd name="connsiteX499" fmla="*/ 3458088 w 5079718"/>
              <a:gd name="connsiteY499" fmla="*/ 3122474 h 5085154"/>
              <a:gd name="connsiteX500" fmla="*/ 3220372 w 5079718"/>
              <a:gd name="connsiteY500" fmla="*/ 2973590 h 5085154"/>
              <a:gd name="connsiteX501" fmla="*/ 3165986 w 5079718"/>
              <a:gd name="connsiteY501" fmla="*/ 2889971 h 5085154"/>
              <a:gd name="connsiteX502" fmla="*/ 3105027 w 5079718"/>
              <a:gd name="connsiteY502" fmla="*/ 2737462 h 5085154"/>
              <a:gd name="connsiteX503" fmla="*/ 3087352 w 5079718"/>
              <a:gd name="connsiteY503" fmla="*/ 2662000 h 5085154"/>
              <a:gd name="connsiteX504" fmla="*/ 3045202 w 5079718"/>
              <a:gd name="connsiteY504" fmla="*/ 2558665 h 5085154"/>
              <a:gd name="connsiteX505" fmla="*/ 3042709 w 5079718"/>
              <a:gd name="connsiteY505" fmla="*/ 2528979 h 5085154"/>
              <a:gd name="connsiteX506" fmla="*/ 3103894 w 5079718"/>
              <a:gd name="connsiteY506" fmla="*/ 2356301 h 5085154"/>
              <a:gd name="connsiteX507" fmla="*/ 3159867 w 5079718"/>
              <a:gd name="connsiteY507" fmla="*/ 2207644 h 5085154"/>
              <a:gd name="connsiteX508" fmla="*/ 3286090 w 5079718"/>
              <a:gd name="connsiteY508" fmla="*/ 2046071 h 5085154"/>
              <a:gd name="connsiteX509" fmla="*/ 3383986 w 5079718"/>
              <a:gd name="connsiteY509" fmla="*/ 1988058 h 5085154"/>
              <a:gd name="connsiteX510" fmla="*/ 3532296 w 5079718"/>
              <a:gd name="connsiteY510" fmla="*/ 1955299 h 5085154"/>
              <a:gd name="connsiteX511" fmla="*/ 3058118 w 5079718"/>
              <a:gd name="connsiteY511" fmla="*/ 1927099 h 5085154"/>
              <a:gd name="connsiteX512" fmla="*/ 3153522 w 5079718"/>
              <a:gd name="connsiteY512" fmla="*/ 2026582 h 5085154"/>
              <a:gd name="connsiteX513" fmla="*/ 3055853 w 5079718"/>
              <a:gd name="connsiteY513" fmla="*/ 2128330 h 5085154"/>
              <a:gd name="connsiteX514" fmla="*/ 2960902 w 5079718"/>
              <a:gd name="connsiteY514" fmla="*/ 2026355 h 5085154"/>
              <a:gd name="connsiteX515" fmla="*/ 3058118 w 5079718"/>
              <a:gd name="connsiteY515" fmla="*/ 1927099 h 5085154"/>
              <a:gd name="connsiteX516" fmla="*/ 2026130 w 5079718"/>
              <a:gd name="connsiteY516" fmla="*/ 1927099 h 5085154"/>
              <a:gd name="connsiteX517" fmla="*/ 2124027 w 5079718"/>
              <a:gd name="connsiteY517" fmla="*/ 2024995 h 5085154"/>
              <a:gd name="connsiteX518" fmla="*/ 2025904 w 5079718"/>
              <a:gd name="connsiteY518" fmla="*/ 2129690 h 5085154"/>
              <a:gd name="connsiteX519" fmla="*/ 1931633 w 5079718"/>
              <a:gd name="connsiteY519" fmla="*/ 2026582 h 5085154"/>
              <a:gd name="connsiteX520" fmla="*/ 2026130 w 5079718"/>
              <a:gd name="connsiteY520" fmla="*/ 1927099 h 5085154"/>
              <a:gd name="connsiteX521" fmla="*/ 834949 w 5079718"/>
              <a:gd name="connsiteY521" fmla="*/ 1898547 h 5085154"/>
              <a:gd name="connsiteX522" fmla="*/ 907351 w 5079718"/>
              <a:gd name="connsiteY522" fmla="*/ 1898773 h 5085154"/>
              <a:gd name="connsiteX523" fmla="*/ 1094759 w 5079718"/>
              <a:gd name="connsiteY523" fmla="*/ 1977861 h 5085154"/>
              <a:gd name="connsiteX524" fmla="*/ 1195601 w 5079718"/>
              <a:gd name="connsiteY524" fmla="*/ 2148725 h 5085154"/>
              <a:gd name="connsiteX525" fmla="*/ 1194694 w 5079718"/>
              <a:gd name="connsiteY525" fmla="*/ 2333867 h 5085154"/>
              <a:gd name="connsiteX526" fmla="*/ 1056462 w 5079718"/>
              <a:gd name="connsiteY526" fmla="*/ 2500653 h 5085154"/>
              <a:gd name="connsiteX527" fmla="*/ 876532 w 5079718"/>
              <a:gd name="connsiteY527" fmla="*/ 2526713 h 5085154"/>
              <a:gd name="connsiteX528" fmla="*/ 752349 w 5079718"/>
              <a:gd name="connsiteY528" fmla="*/ 2441281 h 5085154"/>
              <a:gd name="connsiteX529" fmla="*/ 621141 w 5079718"/>
              <a:gd name="connsiteY529" fmla="*/ 2376696 h 5085154"/>
              <a:gd name="connsiteX530" fmla="*/ 588736 w 5079718"/>
              <a:gd name="connsiteY530" fmla="*/ 2393012 h 5085154"/>
              <a:gd name="connsiteX531" fmla="*/ 618875 w 5079718"/>
              <a:gd name="connsiteY531" fmla="*/ 2426777 h 5085154"/>
              <a:gd name="connsiteX532" fmla="*/ 629753 w 5079718"/>
              <a:gd name="connsiteY532" fmla="*/ 2491135 h 5085154"/>
              <a:gd name="connsiteX533" fmla="*/ 579898 w 5079718"/>
              <a:gd name="connsiteY533" fmla="*/ 2532605 h 5085154"/>
              <a:gd name="connsiteX534" fmla="*/ 471805 w 5079718"/>
              <a:gd name="connsiteY534" fmla="*/ 2450119 h 5085154"/>
              <a:gd name="connsiteX535" fmla="*/ 554291 w 5079718"/>
              <a:gd name="connsiteY535" fmla="*/ 2272682 h 5085154"/>
              <a:gd name="connsiteX536" fmla="*/ 678021 w 5079718"/>
              <a:gd name="connsiteY536" fmla="*/ 2260445 h 5085154"/>
              <a:gd name="connsiteX537" fmla="*/ 732407 w 5079718"/>
              <a:gd name="connsiteY537" fmla="*/ 2233025 h 5085154"/>
              <a:gd name="connsiteX538" fmla="*/ 832796 w 5079718"/>
              <a:gd name="connsiteY538" fmla="*/ 2144193 h 5085154"/>
              <a:gd name="connsiteX539" fmla="*/ 921854 w 5079718"/>
              <a:gd name="connsiteY539" fmla="*/ 2194048 h 5085154"/>
              <a:gd name="connsiteX540" fmla="*/ 903726 w 5079718"/>
              <a:gd name="connsiteY540" fmla="*/ 2282879 h 5085154"/>
              <a:gd name="connsiteX541" fmla="*/ 872227 w 5079718"/>
              <a:gd name="connsiteY541" fmla="*/ 2299649 h 5085154"/>
              <a:gd name="connsiteX542" fmla="*/ 845260 w 5079718"/>
              <a:gd name="connsiteY542" fmla="*/ 2359474 h 5085154"/>
              <a:gd name="connsiteX543" fmla="*/ 947462 w 5079718"/>
              <a:gd name="connsiteY543" fmla="*/ 2416127 h 5085154"/>
              <a:gd name="connsiteX544" fmla="*/ 1075950 w 5079718"/>
              <a:gd name="connsiteY544" fmla="*/ 2307127 h 5085154"/>
              <a:gd name="connsiteX545" fmla="*/ 1039919 w 5079718"/>
              <a:gd name="connsiteY545" fmla="*/ 2094565 h 5085154"/>
              <a:gd name="connsiteX546" fmla="*/ 924574 w 5079718"/>
              <a:gd name="connsiteY546" fmla="*/ 2022276 h 5085154"/>
              <a:gd name="connsiteX547" fmla="*/ 876985 w 5079718"/>
              <a:gd name="connsiteY547" fmla="*/ 2010493 h 5085154"/>
              <a:gd name="connsiteX548" fmla="*/ 648108 w 5079718"/>
              <a:gd name="connsiteY548" fmla="*/ 2121985 h 5085154"/>
              <a:gd name="connsiteX549" fmla="*/ 573780 w 5079718"/>
              <a:gd name="connsiteY549" fmla="*/ 2161416 h 5085154"/>
              <a:gd name="connsiteX550" fmla="*/ 429202 w 5079718"/>
              <a:gd name="connsiteY550" fmla="*/ 2263844 h 5085154"/>
              <a:gd name="connsiteX551" fmla="*/ 404954 w 5079718"/>
              <a:gd name="connsiteY551" fmla="*/ 2337719 h 5085154"/>
              <a:gd name="connsiteX552" fmla="*/ 387279 w 5079718"/>
              <a:gd name="connsiteY552" fmla="*/ 2360380 h 5085154"/>
              <a:gd name="connsiteX553" fmla="*/ 203950 w 5079718"/>
              <a:gd name="connsiteY553" fmla="*/ 2472100 h 5085154"/>
              <a:gd name="connsiteX554" fmla="*/ 159534 w 5079718"/>
              <a:gd name="connsiteY554" fmla="*/ 2534418 h 5085154"/>
              <a:gd name="connsiteX555" fmla="*/ 165199 w 5079718"/>
              <a:gd name="connsiteY555" fmla="*/ 2553906 h 5085154"/>
              <a:gd name="connsiteX556" fmla="*/ 262416 w 5079718"/>
              <a:gd name="connsiteY556" fmla="*/ 2668572 h 5085154"/>
              <a:gd name="connsiteX557" fmla="*/ 341730 w 5079718"/>
              <a:gd name="connsiteY557" fmla="*/ 2708682 h 5085154"/>
              <a:gd name="connsiteX558" fmla="*/ 391811 w 5079718"/>
              <a:gd name="connsiteY558" fmla="*/ 2724318 h 5085154"/>
              <a:gd name="connsiteX559" fmla="*/ 403821 w 5079718"/>
              <a:gd name="connsiteY559" fmla="*/ 2740181 h 5085154"/>
              <a:gd name="connsiteX560" fmla="*/ 429881 w 5079718"/>
              <a:gd name="connsiteY560" fmla="*/ 2824707 h 5085154"/>
              <a:gd name="connsiteX561" fmla="*/ 513728 w 5079718"/>
              <a:gd name="connsiteY561" fmla="*/ 2907193 h 5085154"/>
              <a:gd name="connsiteX562" fmla="*/ 602106 w 5079718"/>
              <a:gd name="connsiteY562" fmla="*/ 2926229 h 5085154"/>
              <a:gd name="connsiteX563" fmla="*/ 644029 w 5079718"/>
              <a:gd name="connsiteY563" fmla="*/ 2957728 h 5085154"/>
              <a:gd name="connsiteX564" fmla="*/ 777503 w 5079718"/>
              <a:gd name="connsiteY564" fmla="*/ 3056757 h 5085154"/>
              <a:gd name="connsiteX565" fmla="*/ 883784 w 5079718"/>
              <a:gd name="connsiteY565" fmla="*/ 3072846 h 5085154"/>
              <a:gd name="connsiteX566" fmla="*/ 1070965 w 5079718"/>
              <a:gd name="connsiteY566" fmla="*/ 2935293 h 5085154"/>
              <a:gd name="connsiteX567" fmla="*/ 1056462 w 5079718"/>
              <a:gd name="connsiteY567" fmla="*/ 2737688 h 5085154"/>
              <a:gd name="connsiteX568" fmla="*/ 978734 w 5079718"/>
              <a:gd name="connsiteY568" fmla="*/ 2680582 h 5085154"/>
              <a:gd name="connsiteX569" fmla="*/ 947915 w 5079718"/>
              <a:gd name="connsiteY569" fmla="*/ 2668345 h 5085154"/>
              <a:gd name="connsiteX570" fmla="*/ 845260 w 5079718"/>
              <a:gd name="connsiteY570" fmla="*/ 2724545 h 5085154"/>
              <a:gd name="connsiteX571" fmla="*/ 874040 w 5079718"/>
              <a:gd name="connsiteY571" fmla="*/ 2785730 h 5085154"/>
              <a:gd name="connsiteX572" fmla="*/ 927293 w 5079718"/>
              <a:gd name="connsiteY572" fmla="*/ 2855299 h 5085154"/>
              <a:gd name="connsiteX573" fmla="*/ 877665 w 5079718"/>
              <a:gd name="connsiteY573" fmla="*/ 2928042 h 5085154"/>
              <a:gd name="connsiteX574" fmla="*/ 825998 w 5079718"/>
              <a:gd name="connsiteY574" fmla="*/ 2937786 h 5085154"/>
              <a:gd name="connsiteX575" fmla="*/ 736033 w 5079718"/>
              <a:gd name="connsiteY575" fmla="*/ 2862778 h 5085154"/>
              <a:gd name="connsiteX576" fmla="*/ 665557 w 5079718"/>
              <a:gd name="connsiteY576" fmla="*/ 2826746 h 5085154"/>
              <a:gd name="connsiteX577" fmla="*/ 503077 w 5079718"/>
              <a:gd name="connsiteY577" fmla="*/ 2768507 h 5085154"/>
              <a:gd name="connsiteX578" fmla="*/ 519620 w 5079718"/>
              <a:gd name="connsiteY578" fmla="*/ 2562971 h 5085154"/>
              <a:gd name="connsiteX579" fmla="*/ 609811 w 5079718"/>
              <a:gd name="connsiteY579" fmla="*/ 2565917 h 5085154"/>
              <a:gd name="connsiteX580" fmla="*/ 616383 w 5079718"/>
              <a:gd name="connsiteY580" fmla="*/ 2662000 h 5085154"/>
              <a:gd name="connsiteX581" fmla="*/ 589642 w 5079718"/>
              <a:gd name="connsiteY581" fmla="*/ 2681489 h 5085154"/>
              <a:gd name="connsiteX582" fmla="*/ 684592 w 5079718"/>
              <a:gd name="connsiteY582" fmla="*/ 2701430 h 5085154"/>
              <a:gd name="connsiteX583" fmla="*/ 766852 w 5079718"/>
              <a:gd name="connsiteY583" fmla="*/ 2626649 h 5085154"/>
              <a:gd name="connsiteX584" fmla="*/ 847979 w 5079718"/>
              <a:gd name="connsiteY584" fmla="*/ 2569089 h 5085154"/>
              <a:gd name="connsiteX585" fmla="*/ 989385 w 5079718"/>
              <a:gd name="connsiteY585" fmla="*/ 2558439 h 5085154"/>
              <a:gd name="connsiteX586" fmla="*/ 1134642 w 5079718"/>
              <a:gd name="connsiteY586" fmla="*/ 2645911 h 5085154"/>
              <a:gd name="connsiteX587" fmla="*/ 1194015 w 5079718"/>
              <a:gd name="connsiteY587" fmla="*/ 2745393 h 5085154"/>
              <a:gd name="connsiteX588" fmla="*/ 1203759 w 5079718"/>
              <a:gd name="connsiteY588" fmla="*/ 2863231 h 5085154"/>
              <a:gd name="connsiteX589" fmla="*/ 1185857 w 5079718"/>
              <a:gd name="connsiteY589" fmla="*/ 2962940 h 5085154"/>
              <a:gd name="connsiteX590" fmla="*/ 1072551 w 5079718"/>
              <a:gd name="connsiteY590" fmla="*/ 3125194 h 5085154"/>
              <a:gd name="connsiteX591" fmla="*/ 958565 w 5079718"/>
              <a:gd name="connsiteY591" fmla="*/ 3176181 h 5085154"/>
              <a:gd name="connsiteX592" fmla="*/ 796992 w 5079718"/>
              <a:gd name="connsiteY592" fmla="*/ 3184566 h 5085154"/>
              <a:gd name="connsiteX593" fmla="*/ 687312 w 5079718"/>
              <a:gd name="connsiteY593" fmla="*/ 3146042 h 5085154"/>
              <a:gd name="connsiteX594" fmla="*/ 560183 w 5079718"/>
              <a:gd name="connsiteY594" fmla="*/ 3050185 h 5085154"/>
              <a:gd name="connsiteX595" fmla="*/ 524378 w 5079718"/>
              <a:gd name="connsiteY595" fmla="*/ 3035682 h 5085154"/>
              <a:gd name="connsiteX596" fmla="*/ 360538 w 5079718"/>
              <a:gd name="connsiteY596" fmla="*/ 2935973 h 5085154"/>
              <a:gd name="connsiteX597" fmla="*/ 303206 w 5079718"/>
              <a:gd name="connsiteY597" fmla="*/ 2833771 h 5085154"/>
              <a:gd name="connsiteX598" fmla="*/ 286210 w 5079718"/>
              <a:gd name="connsiteY598" fmla="*/ 2819268 h 5085154"/>
              <a:gd name="connsiteX599" fmla="*/ 106281 w 5079718"/>
              <a:gd name="connsiteY599" fmla="*/ 2679223 h 5085154"/>
              <a:gd name="connsiteX600" fmla="*/ 8385 w 5079718"/>
              <a:gd name="connsiteY600" fmla="*/ 2559118 h 5085154"/>
              <a:gd name="connsiteX601" fmla="*/ 7931 w 5079718"/>
              <a:gd name="connsiteY601" fmla="*/ 2526260 h 5085154"/>
              <a:gd name="connsiteX602" fmla="*/ 137780 w 5079718"/>
              <a:gd name="connsiteY602" fmla="*/ 2366952 h 5085154"/>
              <a:gd name="connsiteX603" fmla="*/ 256750 w 5079718"/>
              <a:gd name="connsiteY603" fmla="*/ 2280387 h 5085154"/>
              <a:gd name="connsiteX604" fmla="*/ 321335 w 5079718"/>
              <a:gd name="connsiteY604" fmla="*/ 2211270 h 5085154"/>
              <a:gd name="connsiteX605" fmla="*/ 399289 w 5079718"/>
              <a:gd name="connsiteY605" fmla="*/ 2108162 h 5085154"/>
              <a:gd name="connsiteX606" fmla="*/ 539108 w 5079718"/>
              <a:gd name="connsiteY606" fmla="*/ 2046297 h 5085154"/>
              <a:gd name="connsiteX607" fmla="*/ 595987 w 5079718"/>
              <a:gd name="connsiteY607" fmla="*/ 2002335 h 5085154"/>
              <a:gd name="connsiteX608" fmla="*/ 761867 w 5079718"/>
              <a:gd name="connsiteY608" fmla="*/ 1909877 h 5085154"/>
              <a:gd name="connsiteX609" fmla="*/ 834949 w 5079718"/>
              <a:gd name="connsiteY609" fmla="*/ 1898547 h 5085154"/>
              <a:gd name="connsiteX610" fmla="*/ 4203298 w 5079718"/>
              <a:gd name="connsiteY610" fmla="*/ 1897159 h 5085154"/>
              <a:gd name="connsiteX611" fmla="*/ 4278874 w 5079718"/>
              <a:gd name="connsiteY611" fmla="*/ 1900133 h 5085154"/>
              <a:gd name="connsiteX612" fmla="*/ 4351162 w 5079718"/>
              <a:gd name="connsiteY612" fmla="*/ 1919848 h 5085154"/>
              <a:gd name="connsiteX613" fmla="*/ 4477612 w 5079718"/>
              <a:gd name="connsiteY613" fmla="*/ 1992364 h 5085154"/>
              <a:gd name="connsiteX614" fmla="*/ 4517268 w 5079718"/>
              <a:gd name="connsiteY614" fmla="*/ 2031114 h 5085154"/>
              <a:gd name="connsiteX615" fmla="*/ 4549901 w 5079718"/>
              <a:gd name="connsiteY615" fmla="*/ 2049923 h 5085154"/>
              <a:gd name="connsiteX616" fmla="*/ 4732323 w 5079718"/>
              <a:gd name="connsiteY616" fmla="*/ 2163682 h 5085154"/>
              <a:gd name="connsiteX617" fmla="*/ 4781271 w 5079718"/>
              <a:gd name="connsiteY617" fmla="*/ 2252514 h 5085154"/>
              <a:gd name="connsiteX618" fmla="*/ 4816849 w 5079718"/>
              <a:gd name="connsiteY618" fmla="*/ 2277214 h 5085154"/>
              <a:gd name="connsiteX619" fmla="*/ 5010828 w 5079718"/>
              <a:gd name="connsiteY619" fmla="*/ 2456010 h 5085154"/>
              <a:gd name="connsiteX620" fmla="*/ 5079264 w 5079718"/>
              <a:gd name="connsiteY620" fmla="*/ 2529433 h 5085154"/>
              <a:gd name="connsiteX621" fmla="*/ 5079718 w 5079718"/>
              <a:gd name="connsiteY621" fmla="*/ 2556173 h 5085154"/>
              <a:gd name="connsiteX622" fmla="*/ 4994512 w 5079718"/>
              <a:gd name="connsiteY622" fmla="*/ 2652936 h 5085154"/>
              <a:gd name="connsiteX623" fmla="*/ 4821834 w 5079718"/>
              <a:gd name="connsiteY623" fmla="*/ 2805218 h 5085154"/>
              <a:gd name="connsiteX624" fmla="*/ 4764955 w 5079718"/>
              <a:gd name="connsiteY624" fmla="*/ 2865950 h 5085154"/>
              <a:gd name="connsiteX625" fmla="*/ 4635333 w 5079718"/>
              <a:gd name="connsiteY625" fmla="*/ 3003957 h 5085154"/>
              <a:gd name="connsiteX626" fmla="*/ 4542196 w 5079718"/>
              <a:gd name="connsiteY626" fmla="*/ 3035682 h 5085154"/>
              <a:gd name="connsiteX627" fmla="*/ 4525200 w 5079718"/>
              <a:gd name="connsiteY627" fmla="*/ 3042707 h 5085154"/>
              <a:gd name="connsiteX628" fmla="*/ 4393312 w 5079718"/>
              <a:gd name="connsiteY628" fmla="*/ 3149214 h 5085154"/>
              <a:gd name="connsiteX629" fmla="*/ 4342098 w 5079718"/>
              <a:gd name="connsiteY629" fmla="*/ 3169156 h 5085154"/>
              <a:gd name="connsiteX630" fmla="*/ 4224940 w 5079718"/>
              <a:gd name="connsiteY630" fmla="*/ 3185472 h 5085154"/>
              <a:gd name="connsiteX631" fmla="*/ 4094412 w 5079718"/>
              <a:gd name="connsiteY631" fmla="*/ 3168023 h 5085154"/>
              <a:gd name="connsiteX632" fmla="*/ 3949154 w 5079718"/>
              <a:gd name="connsiteY632" fmla="*/ 3060383 h 5085154"/>
              <a:gd name="connsiteX633" fmla="*/ 3888649 w 5079718"/>
              <a:gd name="connsiteY633" fmla="*/ 2763975 h 5085154"/>
              <a:gd name="connsiteX634" fmla="*/ 4012379 w 5079718"/>
              <a:gd name="connsiteY634" fmla="*/ 2591977 h 5085154"/>
              <a:gd name="connsiteX635" fmla="*/ 4201146 w 5079718"/>
              <a:gd name="connsiteY635" fmla="*/ 2557986 h 5085154"/>
              <a:gd name="connsiteX636" fmla="*/ 4335753 w 5079718"/>
              <a:gd name="connsiteY636" fmla="*/ 2651576 h 5085154"/>
              <a:gd name="connsiteX637" fmla="*/ 4462882 w 5079718"/>
              <a:gd name="connsiteY637" fmla="*/ 2708909 h 5085154"/>
              <a:gd name="connsiteX638" fmla="*/ 4496874 w 5079718"/>
              <a:gd name="connsiteY638" fmla="*/ 2691460 h 5085154"/>
              <a:gd name="connsiteX639" fmla="*/ 4451778 w 5079718"/>
              <a:gd name="connsiteY639" fmla="*/ 2612826 h 5085154"/>
              <a:gd name="connsiteX640" fmla="*/ 4506391 w 5079718"/>
              <a:gd name="connsiteY640" fmla="*/ 2554360 h 5085154"/>
              <a:gd name="connsiteX641" fmla="*/ 4610859 w 5079718"/>
              <a:gd name="connsiteY641" fmla="*/ 2638433 h 5085154"/>
              <a:gd name="connsiteX642" fmla="*/ 4526106 w 5079718"/>
              <a:gd name="connsiteY642" fmla="*/ 2810204 h 5085154"/>
              <a:gd name="connsiteX643" fmla="*/ 4424131 w 5079718"/>
              <a:gd name="connsiteY643" fmla="*/ 2824934 h 5085154"/>
              <a:gd name="connsiteX644" fmla="*/ 4411215 w 5079718"/>
              <a:gd name="connsiteY644" fmla="*/ 2821535 h 5085154"/>
              <a:gd name="connsiteX645" fmla="*/ 4348670 w 5079718"/>
              <a:gd name="connsiteY645" fmla="*/ 2856433 h 5085154"/>
              <a:gd name="connsiteX646" fmla="*/ 4267090 w 5079718"/>
              <a:gd name="connsiteY646" fmla="*/ 2930761 h 5085154"/>
              <a:gd name="connsiteX647" fmla="*/ 4171460 w 5079718"/>
              <a:gd name="connsiteY647" fmla="*/ 2899715 h 5085154"/>
              <a:gd name="connsiteX648" fmla="*/ 4211570 w 5079718"/>
              <a:gd name="connsiteY648" fmla="*/ 2786636 h 5085154"/>
              <a:gd name="connsiteX649" fmla="*/ 4240803 w 5079718"/>
              <a:gd name="connsiteY649" fmla="*/ 2723185 h 5085154"/>
              <a:gd name="connsiteX650" fmla="*/ 4138374 w 5079718"/>
              <a:gd name="connsiteY650" fmla="*/ 2667892 h 5085154"/>
              <a:gd name="connsiteX651" fmla="*/ 4041158 w 5079718"/>
              <a:gd name="connsiteY651" fmla="*/ 2718653 h 5085154"/>
              <a:gd name="connsiteX652" fmla="*/ 3995156 w 5079718"/>
              <a:gd name="connsiteY652" fmla="*/ 2829239 h 5085154"/>
              <a:gd name="connsiteX653" fmla="*/ 4041838 w 5079718"/>
              <a:gd name="connsiteY653" fmla="*/ 2990133 h 5085154"/>
              <a:gd name="connsiteX654" fmla="*/ 4155370 w 5079718"/>
              <a:gd name="connsiteY654" fmla="*/ 3063555 h 5085154"/>
              <a:gd name="connsiteX655" fmla="*/ 4243522 w 5079718"/>
              <a:gd name="connsiteY655" fmla="*/ 3074433 h 5085154"/>
              <a:gd name="connsiteX656" fmla="*/ 4391499 w 5079718"/>
              <a:gd name="connsiteY656" fmla="*/ 3013248 h 5085154"/>
              <a:gd name="connsiteX657" fmla="*/ 4441354 w 5079718"/>
              <a:gd name="connsiteY657" fmla="*/ 2958408 h 5085154"/>
              <a:gd name="connsiteX658" fmla="*/ 4508431 w 5079718"/>
              <a:gd name="connsiteY658" fmla="*/ 2925322 h 5085154"/>
              <a:gd name="connsiteX659" fmla="*/ 4655955 w 5079718"/>
              <a:gd name="connsiteY659" fmla="*/ 2822214 h 5085154"/>
              <a:gd name="connsiteX660" fmla="*/ 4679069 w 5079718"/>
              <a:gd name="connsiteY660" fmla="*/ 2749699 h 5085154"/>
              <a:gd name="connsiteX661" fmla="*/ 4706715 w 5079718"/>
              <a:gd name="connsiteY661" fmla="*/ 2723412 h 5085154"/>
              <a:gd name="connsiteX662" fmla="*/ 4882566 w 5079718"/>
              <a:gd name="connsiteY662" fmla="*/ 2611466 h 5085154"/>
              <a:gd name="connsiteX663" fmla="*/ 4924489 w 5079718"/>
              <a:gd name="connsiteY663" fmla="*/ 2552320 h 5085154"/>
              <a:gd name="connsiteX664" fmla="*/ 4925849 w 5079718"/>
              <a:gd name="connsiteY664" fmla="*/ 2535098 h 5085154"/>
              <a:gd name="connsiteX665" fmla="*/ 4801666 w 5079718"/>
              <a:gd name="connsiteY665" fmla="*/ 2400038 h 5085154"/>
              <a:gd name="connsiteX666" fmla="*/ 4703543 w 5079718"/>
              <a:gd name="connsiteY666" fmla="*/ 2361287 h 5085154"/>
              <a:gd name="connsiteX667" fmla="*/ 4681109 w 5079718"/>
              <a:gd name="connsiteY667" fmla="*/ 2340665 h 5085154"/>
              <a:gd name="connsiteX668" fmla="*/ 4655048 w 5079718"/>
              <a:gd name="connsiteY668" fmla="*/ 2257952 h 5085154"/>
              <a:gd name="connsiteX669" fmla="*/ 4570522 w 5079718"/>
              <a:gd name="connsiteY669" fmla="*/ 2176599 h 5085154"/>
              <a:gd name="connsiteX670" fmla="*/ 4483504 w 5079718"/>
              <a:gd name="connsiteY670" fmla="*/ 2158697 h 5085154"/>
              <a:gd name="connsiteX671" fmla="*/ 4452911 w 5079718"/>
              <a:gd name="connsiteY671" fmla="*/ 2137622 h 5085154"/>
              <a:gd name="connsiteX672" fmla="*/ 4318984 w 5079718"/>
              <a:gd name="connsiteY672" fmla="*/ 2030435 h 5085154"/>
              <a:gd name="connsiteX673" fmla="*/ 4161489 w 5079718"/>
              <a:gd name="connsiteY673" fmla="*/ 2019331 h 5085154"/>
              <a:gd name="connsiteX674" fmla="*/ 4033680 w 5079718"/>
              <a:gd name="connsiteY674" fmla="*/ 2104310 h 5085154"/>
              <a:gd name="connsiteX675" fmla="*/ 4081722 w 5079718"/>
              <a:gd name="connsiteY675" fmla="*/ 2400264 h 5085154"/>
              <a:gd name="connsiteX676" fmla="*/ 4244882 w 5079718"/>
              <a:gd name="connsiteY676" fmla="*/ 2355622 h 5085154"/>
              <a:gd name="connsiteX677" fmla="*/ 4221088 w 5079718"/>
              <a:gd name="connsiteY677" fmla="*/ 2301462 h 5085154"/>
              <a:gd name="connsiteX678" fmla="*/ 4161036 w 5079718"/>
              <a:gd name="connsiteY678" fmla="*/ 2241863 h 5085154"/>
              <a:gd name="connsiteX679" fmla="*/ 4210663 w 5079718"/>
              <a:gd name="connsiteY679" fmla="*/ 2157110 h 5085154"/>
              <a:gd name="connsiteX680" fmla="*/ 4249187 w 5079718"/>
              <a:gd name="connsiteY680" fmla="*/ 2146686 h 5085154"/>
              <a:gd name="connsiteX681" fmla="*/ 4333034 w 5079718"/>
              <a:gd name="connsiteY681" fmla="*/ 2202206 h 5085154"/>
              <a:gd name="connsiteX682" fmla="*/ 4357281 w 5079718"/>
              <a:gd name="connsiteY682" fmla="*/ 2249794 h 5085154"/>
              <a:gd name="connsiteX683" fmla="*/ 4390140 w 5079718"/>
              <a:gd name="connsiteY683" fmla="*/ 2267243 h 5085154"/>
              <a:gd name="connsiteX684" fmla="*/ 4493928 w 5079718"/>
              <a:gd name="connsiteY684" fmla="*/ 2265430 h 5085154"/>
              <a:gd name="connsiteX685" fmla="*/ 4596356 w 5079718"/>
              <a:gd name="connsiteY685" fmla="*/ 2343838 h 5085154"/>
              <a:gd name="connsiteX686" fmla="*/ 4595449 w 5079718"/>
              <a:gd name="connsiteY686" fmla="*/ 2487509 h 5085154"/>
              <a:gd name="connsiteX687" fmla="*/ 4458576 w 5079718"/>
              <a:gd name="connsiteY687" fmla="*/ 2499746 h 5085154"/>
              <a:gd name="connsiteX688" fmla="*/ 4462655 w 5079718"/>
              <a:gd name="connsiteY688" fmla="*/ 2432216 h 5085154"/>
              <a:gd name="connsiteX689" fmla="*/ 4493928 w 5079718"/>
              <a:gd name="connsiteY689" fmla="*/ 2397545 h 5085154"/>
              <a:gd name="connsiteX690" fmla="*/ 4410535 w 5079718"/>
              <a:gd name="connsiteY690" fmla="*/ 2378963 h 5085154"/>
              <a:gd name="connsiteX691" fmla="*/ 4315811 w 5079718"/>
              <a:gd name="connsiteY691" fmla="*/ 2456237 h 5085154"/>
              <a:gd name="connsiteX692" fmla="*/ 4249187 w 5079718"/>
              <a:gd name="connsiteY692" fmla="*/ 2510397 h 5085154"/>
              <a:gd name="connsiteX693" fmla="*/ 4156730 w 5079718"/>
              <a:gd name="connsiteY693" fmla="*/ 2529659 h 5085154"/>
              <a:gd name="connsiteX694" fmla="*/ 3945528 w 5079718"/>
              <a:gd name="connsiteY694" fmla="*/ 2432670 h 5085154"/>
              <a:gd name="connsiteX695" fmla="*/ 3882984 w 5079718"/>
              <a:gd name="connsiteY695" fmla="*/ 2260898 h 5085154"/>
              <a:gd name="connsiteX696" fmla="*/ 3901566 w 5079718"/>
              <a:gd name="connsiteY696" fmla="*/ 2109295 h 5085154"/>
              <a:gd name="connsiteX697" fmla="*/ 4041838 w 5079718"/>
              <a:gd name="connsiteY697" fmla="*/ 1944096 h 5085154"/>
              <a:gd name="connsiteX698" fmla="*/ 4128403 w 5079718"/>
              <a:gd name="connsiteY698" fmla="*/ 1911690 h 5085154"/>
              <a:gd name="connsiteX699" fmla="*/ 4203298 w 5079718"/>
              <a:gd name="connsiteY699" fmla="*/ 1897159 h 5085154"/>
              <a:gd name="connsiteX700" fmla="*/ 2542578 w 5079718"/>
              <a:gd name="connsiteY700" fmla="*/ 1538688 h 5085154"/>
              <a:gd name="connsiteX701" fmla="*/ 2598551 w 5079718"/>
              <a:gd name="connsiteY701" fmla="*/ 1690744 h 5085154"/>
              <a:gd name="connsiteX702" fmla="*/ 2553909 w 5079718"/>
              <a:gd name="connsiteY702" fmla="*/ 1772097 h 5085154"/>
              <a:gd name="connsiteX703" fmla="*/ 2530568 w 5079718"/>
              <a:gd name="connsiteY703" fmla="*/ 1771191 h 5085154"/>
              <a:gd name="connsiteX704" fmla="*/ 2515385 w 5079718"/>
              <a:gd name="connsiteY704" fmla="*/ 1591715 h 5085154"/>
              <a:gd name="connsiteX705" fmla="*/ 2542578 w 5079718"/>
              <a:gd name="connsiteY705" fmla="*/ 1538688 h 5085154"/>
              <a:gd name="connsiteX706" fmla="*/ 2795334 w 5079718"/>
              <a:gd name="connsiteY706" fmla="*/ 1222085 h 5085154"/>
              <a:gd name="connsiteX707" fmla="*/ 2860286 w 5079718"/>
              <a:gd name="connsiteY707" fmla="*/ 1225059 h 5085154"/>
              <a:gd name="connsiteX708" fmla="*/ 2970420 w 5079718"/>
              <a:gd name="connsiteY708" fmla="*/ 1265849 h 5085154"/>
              <a:gd name="connsiteX709" fmla="*/ 3085311 w 5079718"/>
              <a:gd name="connsiteY709" fmla="*/ 1380061 h 5085154"/>
              <a:gd name="connsiteX710" fmla="*/ 3127235 w 5079718"/>
              <a:gd name="connsiteY710" fmla="*/ 1499032 h 5085154"/>
              <a:gd name="connsiteX711" fmla="*/ 3118397 w 5079718"/>
              <a:gd name="connsiteY711" fmla="*/ 1644743 h 5085154"/>
              <a:gd name="connsiteX712" fmla="*/ 3078286 w 5079718"/>
              <a:gd name="connsiteY712" fmla="*/ 1737427 h 5085154"/>
              <a:gd name="connsiteX713" fmla="*/ 2979937 w 5079718"/>
              <a:gd name="connsiteY713" fmla="*/ 1861609 h 5085154"/>
              <a:gd name="connsiteX714" fmla="*/ 2896091 w 5079718"/>
              <a:gd name="connsiteY714" fmla="*/ 1915769 h 5085154"/>
              <a:gd name="connsiteX715" fmla="*/ 2820629 w 5079718"/>
              <a:gd name="connsiteY715" fmla="*/ 1950441 h 5085154"/>
              <a:gd name="connsiteX716" fmla="*/ 2743582 w 5079718"/>
              <a:gd name="connsiteY716" fmla="*/ 1977181 h 5085154"/>
              <a:gd name="connsiteX717" fmla="*/ 2617133 w 5079718"/>
              <a:gd name="connsiteY717" fmla="*/ 2010266 h 5085154"/>
              <a:gd name="connsiteX718" fmla="*/ 2568864 w 5079718"/>
              <a:gd name="connsiteY718" fmla="*/ 2035193 h 5085154"/>
              <a:gd name="connsiteX719" fmla="*/ 2523769 w 5079718"/>
              <a:gd name="connsiteY719" fmla="*/ 2039046 h 5085154"/>
              <a:gd name="connsiteX720" fmla="*/ 2341573 w 5079718"/>
              <a:gd name="connsiteY720" fmla="*/ 1977634 h 5085154"/>
              <a:gd name="connsiteX721" fmla="*/ 2093207 w 5079718"/>
              <a:gd name="connsiteY721" fmla="*/ 1852998 h 5085154"/>
              <a:gd name="connsiteX722" fmla="*/ 1976503 w 5079718"/>
              <a:gd name="connsiteY722" fmla="*/ 1669217 h 5085154"/>
              <a:gd name="connsiteX723" fmla="*/ 1953388 w 5079718"/>
              <a:gd name="connsiteY723" fmla="*/ 1549793 h 5085154"/>
              <a:gd name="connsiteX724" fmla="*/ 2077118 w 5079718"/>
              <a:gd name="connsiteY724" fmla="*/ 1290096 h 5085154"/>
              <a:gd name="connsiteX725" fmla="*/ 2180226 w 5079718"/>
              <a:gd name="connsiteY725" fmla="*/ 1236390 h 5085154"/>
              <a:gd name="connsiteX726" fmla="*/ 2274270 w 5079718"/>
              <a:gd name="connsiteY726" fmla="*/ 1223926 h 5085154"/>
              <a:gd name="connsiteX727" fmla="*/ 2477993 w 5079718"/>
              <a:gd name="connsiteY727" fmla="*/ 1322049 h 5085154"/>
              <a:gd name="connsiteX728" fmla="*/ 2523769 w 5079718"/>
              <a:gd name="connsiteY728" fmla="*/ 1520333 h 5085154"/>
              <a:gd name="connsiteX729" fmla="*/ 2411823 w 5079718"/>
              <a:gd name="connsiteY729" fmla="*/ 1649728 h 5085154"/>
              <a:gd name="connsiteX730" fmla="*/ 2306448 w 5079718"/>
              <a:gd name="connsiteY730" fmla="*/ 1646556 h 5085154"/>
              <a:gd name="connsiteX731" fmla="*/ 2234613 w 5079718"/>
              <a:gd name="connsiteY731" fmla="*/ 1594435 h 5085154"/>
              <a:gd name="connsiteX732" fmla="*/ 2261126 w 5079718"/>
              <a:gd name="connsiteY732" fmla="*/ 1443059 h 5085154"/>
              <a:gd name="connsiteX733" fmla="*/ 2343160 w 5079718"/>
              <a:gd name="connsiteY733" fmla="*/ 1460055 h 5085154"/>
              <a:gd name="connsiteX734" fmla="*/ 2365821 w 5079718"/>
              <a:gd name="connsiteY734" fmla="*/ 1516934 h 5085154"/>
              <a:gd name="connsiteX735" fmla="*/ 2369673 w 5079718"/>
              <a:gd name="connsiteY735" fmla="*/ 1540728 h 5085154"/>
              <a:gd name="connsiteX736" fmla="*/ 2393014 w 5079718"/>
              <a:gd name="connsiteY736" fmla="*/ 1400909 h 5085154"/>
              <a:gd name="connsiteX737" fmla="*/ 2249796 w 5079718"/>
              <a:gd name="connsiteY737" fmla="*/ 1337231 h 5085154"/>
              <a:gd name="connsiteX738" fmla="*/ 2102272 w 5079718"/>
              <a:gd name="connsiteY738" fmla="*/ 1437847 h 5085154"/>
              <a:gd name="connsiteX739" fmla="*/ 2076891 w 5079718"/>
              <a:gd name="connsiteY739" fmla="*/ 1603726 h 5085154"/>
              <a:gd name="connsiteX740" fmla="*/ 2126066 w 5079718"/>
              <a:gd name="connsiteY740" fmla="*/ 1714766 h 5085154"/>
              <a:gd name="connsiteX741" fmla="*/ 2272683 w 5079718"/>
              <a:gd name="connsiteY741" fmla="*/ 1829205 h 5085154"/>
              <a:gd name="connsiteX742" fmla="*/ 2381683 w 5079718"/>
              <a:gd name="connsiteY742" fmla="*/ 1867727 h 5085154"/>
              <a:gd name="connsiteX743" fmla="*/ 2518783 w 5079718"/>
              <a:gd name="connsiteY743" fmla="*/ 1911010 h 5085154"/>
              <a:gd name="connsiteX744" fmla="*/ 2556174 w 5079718"/>
              <a:gd name="connsiteY744" fmla="*/ 1913276 h 5085154"/>
              <a:gd name="connsiteX745" fmla="*/ 2685343 w 5079718"/>
              <a:gd name="connsiteY745" fmla="*/ 1871580 h 5085154"/>
              <a:gd name="connsiteX746" fmla="*/ 2744261 w 5079718"/>
              <a:gd name="connsiteY746" fmla="*/ 1854584 h 5085154"/>
              <a:gd name="connsiteX747" fmla="*/ 2938694 w 5079718"/>
              <a:gd name="connsiteY747" fmla="*/ 1741279 h 5085154"/>
              <a:gd name="connsiteX748" fmla="*/ 3008037 w 5079718"/>
              <a:gd name="connsiteY748" fmla="*/ 1498579 h 5085154"/>
              <a:gd name="connsiteX749" fmla="*/ 2909914 w 5079718"/>
              <a:gd name="connsiteY749" fmla="*/ 1365331 h 5085154"/>
              <a:gd name="connsiteX750" fmla="*/ 2811338 w 5079718"/>
              <a:gd name="connsiteY750" fmla="*/ 1336325 h 5085154"/>
              <a:gd name="connsiteX751" fmla="*/ 2675372 w 5079718"/>
              <a:gd name="connsiteY751" fmla="*/ 1496766 h 5085154"/>
              <a:gd name="connsiteX752" fmla="*/ 2707097 w 5079718"/>
              <a:gd name="connsiteY752" fmla="*/ 1543901 h 5085154"/>
              <a:gd name="connsiteX753" fmla="*/ 2715708 w 5079718"/>
              <a:gd name="connsiteY753" fmla="*/ 1538916 h 5085154"/>
              <a:gd name="connsiteX754" fmla="*/ 2719334 w 5079718"/>
              <a:gd name="connsiteY754" fmla="*/ 1513308 h 5085154"/>
              <a:gd name="connsiteX755" fmla="*/ 2778480 w 5079718"/>
              <a:gd name="connsiteY755" fmla="*/ 1438527 h 5085154"/>
              <a:gd name="connsiteX756" fmla="*/ 2864139 w 5079718"/>
              <a:gd name="connsiteY756" fmla="*/ 1493367 h 5085154"/>
              <a:gd name="connsiteX757" fmla="*/ 2788677 w 5079718"/>
              <a:gd name="connsiteY757" fmla="*/ 1642250 h 5085154"/>
              <a:gd name="connsiteX758" fmla="*/ 2568638 w 5079718"/>
              <a:gd name="connsiteY758" fmla="*/ 1550926 h 5085154"/>
              <a:gd name="connsiteX759" fmla="*/ 2558214 w 5079718"/>
              <a:gd name="connsiteY759" fmla="*/ 1447365 h 5085154"/>
              <a:gd name="connsiteX760" fmla="*/ 2669933 w 5079718"/>
              <a:gd name="connsiteY760" fmla="*/ 1264036 h 5085154"/>
              <a:gd name="connsiteX761" fmla="*/ 2731571 w 5079718"/>
              <a:gd name="connsiteY761" fmla="*/ 1237976 h 5085154"/>
              <a:gd name="connsiteX762" fmla="*/ 2795334 w 5079718"/>
              <a:gd name="connsiteY762" fmla="*/ 1222085 h 5085154"/>
              <a:gd name="connsiteX763" fmla="*/ 3615128 w 5079718"/>
              <a:gd name="connsiteY763" fmla="*/ 789286 h 5085154"/>
              <a:gd name="connsiteX764" fmla="*/ 3801856 w 5079718"/>
              <a:gd name="connsiteY764" fmla="*/ 857949 h 5085154"/>
              <a:gd name="connsiteX765" fmla="*/ 3855563 w 5079718"/>
              <a:gd name="connsiteY765" fmla="*/ 985758 h 5085154"/>
              <a:gd name="connsiteX766" fmla="*/ 3833355 w 5079718"/>
              <a:gd name="connsiteY766" fmla="*/ 1127163 h 5085154"/>
              <a:gd name="connsiteX767" fmla="*/ 3689230 w 5079718"/>
              <a:gd name="connsiteY767" fmla="*/ 1232539 h 5085154"/>
              <a:gd name="connsiteX768" fmla="*/ 3688551 w 5079718"/>
              <a:gd name="connsiteY768" fmla="*/ 1333834 h 5085154"/>
              <a:gd name="connsiteX769" fmla="*/ 3622833 w 5079718"/>
              <a:gd name="connsiteY769" fmla="*/ 1446913 h 5085154"/>
              <a:gd name="connsiteX770" fmla="*/ 3469870 w 5079718"/>
              <a:gd name="connsiteY770" fmla="*/ 1489062 h 5085154"/>
              <a:gd name="connsiteX771" fmla="*/ 3345008 w 5079718"/>
              <a:gd name="connsiteY771" fmla="*/ 1320690 h 5085154"/>
              <a:gd name="connsiteX772" fmla="*/ 3432026 w 5079718"/>
              <a:gd name="connsiteY772" fmla="*/ 1254293 h 5085154"/>
              <a:gd name="connsiteX773" fmla="*/ 3490039 w 5079718"/>
              <a:gd name="connsiteY773" fmla="*/ 1314798 h 5085154"/>
              <a:gd name="connsiteX774" fmla="*/ 3486640 w 5079718"/>
              <a:gd name="connsiteY774" fmla="*/ 1371678 h 5085154"/>
              <a:gd name="connsiteX775" fmla="*/ 3562101 w 5079718"/>
              <a:gd name="connsiteY775" fmla="*/ 1344711 h 5085154"/>
              <a:gd name="connsiteX776" fmla="*/ 3522898 w 5079718"/>
              <a:gd name="connsiteY776" fmla="*/ 1183364 h 5085154"/>
              <a:gd name="connsiteX777" fmla="*/ 3385345 w 5079718"/>
              <a:gd name="connsiteY777" fmla="*/ 1161155 h 5085154"/>
              <a:gd name="connsiteX778" fmla="*/ 3271133 w 5079718"/>
              <a:gd name="connsiteY778" fmla="*/ 1282846 h 5085154"/>
              <a:gd name="connsiteX779" fmla="*/ 3262521 w 5079718"/>
              <a:gd name="connsiteY779" fmla="*/ 1482491 h 5085154"/>
              <a:gd name="connsiteX780" fmla="*/ 3294927 w 5079718"/>
              <a:gd name="connsiteY780" fmla="*/ 1570869 h 5085154"/>
              <a:gd name="connsiteX781" fmla="*/ 3334131 w 5079718"/>
              <a:gd name="connsiteY781" fmla="*/ 1694599 h 5085154"/>
              <a:gd name="connsiteX782" fmla="*/ 3392143 w 5079718"/>
              <a:gd name="connsiteY782" fmla="*/ 1747399 h 5085154"/>
              <a:gd name="connsiteX783" fmla="*/ 3486186 w 5079718"/>
              <a:gd name="connsiteY783" fmla="*/ 1777312 h 5085154"/>
              <a:gd name="connsiteX784" fmla="*/ 3573205 w 5079718"/>
              <a:gd name="connsiteY784" fmla="*/ 1808358 h 5085154"/>
              <a:gd name="connsiteX785" fmla="*/ 3734553 w 5079718"/>
              <a:gd name="connsiteY785" fmla="*/ 1833283 h 5085154"/>
              <a:gd name="connsiteX786" fmla="*/ 3909270 w 5079718"/>
              <a:gd name="connsiteY786" fmla="*/ 1736975 h 5085154"/>
              <a:gd name="connsiteX787" fmla="*/ 3879130 w 5079718"/>
              <a:gd name="connsiteY787" fmla="*/ 1536877 h 5085154"/>
              <a:gd name="connsiteX788" fmla="*/ 3791205 w 5079718"/>
              <a:gd name="connsiteY788" fmla="*/ 1502659 h 5085154"/>
              <a:gd name="connsiteX789" fmla="*/ 3706453 w 5079718"/>
              <a:gd name="connsiteY789" fmla="*/ 1577214 h 5085154"/>
              <a:gd name="connsiteX790" fmla="*/ 3709625 w 5079718"/>
              <a:gd name="connsiteY790" fmla="*/ 1603275 h 5085154"/>
              <a:gd name="connsiteX791" fmla="*/ 3734553 w 5079718"/>
              <a:gd name="connsiteY791" fmla="*/ 1593983 h 5085154"/>
              <a:gd name="connsiteX792" fmla="*/ 3826103 w 5079718"/>
              <a:gd name="connsiteY792" fmla="*/ 1629335 h 5085154"/>
              <a:gd name="connsiteX793" fmla="*/ 3793471 w 5079718"/>
              <a:gd name="connsiteY793" fmla="*/ 1732670 h 5085154"/>
              <a:gd name="connsiteX794" fmla="*/ 3630311 w 5079718"/>
              <a:gd name="connsiteY794" fmla="*/ 1692106 h 5085154"/>
              <a:gd name="connsiteX795" fmla="*/ 3597226 w 5079718"/>
              <a:gd name="connsiteY795" fmla="*/ 1540277 h 5085154"/>
              <a:gd name="connsiteX796" fmla="*/ 3719823 w 5079718"/>
              <a:gd name="connsiteY796" fmla="*/ 1403857 h 5085154"/>
              <a:gd name="connsiteX797" fmla="*/ 3844006 w 5079718"/>
              <a:gd name="connsiteY797" fmla="*/ 1391846 h 5085154"/>
              <a:gd name="connsiteX798" fmla="*/ 3916975 w 5079718"/>
              <a:gd name="connsiteY798" fmla="*/ 1283298 h 5085154"/>
              <a:gd name="connsiteX799" fmla="*/ 3999688 w 5079718"/>
              <a:gd name="connsiteY799" fmla="*/ 1239564 h 5085154"/>
              <a:gd name="connsiteX800" fmla="*/ 4079455 w 5079718"/>
              <a:gd name="connsiteY800" fmla="*/ 1225514 h 5085154"/>
              <a:gd name="connsiteX801" fmla="*/ 4283405 w 5079718"/>
              <a:gd name="connsiteY801" fmla="*/ 1363746 h 5085154"/>
              <a:gd name="connsiteX802" fmla="*/ 4299721 w 5079718"/>
              <a:gd name="connsiteY802" fmla="*/ 1471387 h 5085154"/>
              <a:gd name="connsiteX803" fmla="*/ 4206131 w 5079718"/>
              <a:gd name="connsiteY803" fmla="*/ 1608033 h 5085154"/>
              <a:gd name="connsiteX804" fmla="*/ 4074469 w 5079718"/>
              <a:gd name="connsiteY804" fmla="*/ 1563844 h 5085154"/>
              <a:gd name="connsiteX805" fmla="*/ 4116392 w 5079718"/>
              <a:gd name="connsiteY805" fmla="*/ 1467308 h 5085154"/>
              <a:gd name="connsiteX806" fmla="*/ 4175085 w 5079718"/>
              <a:gd name="connsiteY806" fmla="*/ 1463455 h 5085154"/>
              <a:gd name="connsiteX807" fmla="*/ 4095771 w 5079718"/>
              <a:gd name="connsiteY807" fmla="*/ 1346977 h 5085154"/>
              <a:gd name="connsiteX808" fmla="*/ 4000594 w 5079718"/>
              <a:gd name="connsiteY808" fmla="*/ 1364426 h 5085154"/>
              <a:gd name="connsiteX809" fmla="*/ 3980426 w 5079718"/>
              <a:gd name="connsiteY809" fmla="*/ 1470254 h 5085154"/>
              <a:gd name="connsiteX810" fmla="*/ 4044330 w 5079718"/>
              <a:gd name="connsiteY810" fmla="*/ 1666499 h 5085154"/>
              <a:gd name="connsiteX811" fmla="*/ 3875731 w 5079718"/>
              <a:gd name="connsiteY811" fmla="*/ 1911691 h 5085154"/>
              <a:gd name="connsiteX812" fmla="*/ 3798004 w 5079718"/>
              <a:gd name="connsiteY812" fmla="*/ 1934352 h 5085154"/>
              <a:gd name="connsiteX813" fmla="*/ 3652066 w 5079718"/>
              <a:gd name="connsiteY813" fmla="*/ 1945002 h 5085154"/>
              <a:gd name="connsiteX814" fmla="*/ 3541253 w 5079718"/>
              <a:gd name="connsiteY814" fmla="*/ 1918489 h 5085154"/>
              <a:gd name="connsiteX815" fmla="*/ 3393049 w 5079718"/>
              <a:gd name="connsiteY815" fmla="*/ 1870221 h 5085154"/>
              <a:gd name="connsiteX816" fmla="*/ 3243259 w 5079718"/>
              <a:gd name="connsiteY816" fmla="*/ 1831472 h 5085154"/>
              <a:gd name="connsiteX817" fmla="*/ 3242353 w 5079718"/>
              <a:gd name="connsiteY817" fmla="*/ 1825580 h 5085154"/>
              <a:gd name="connsiteX818" fmla="*/ 3211534 w 5079718"/>
              <a:gd name="connsiteY818" fmla="*/ 1681909 h 5085154"/>
              <a:gd name="connsiteX819" fmla="*/ 3161679 w 5079718"/>
              <a:gd name="connsiteY819" fmla="*/ 1530532 h 5085154"/>
              <a:gd name="connsiteX820" fmla="*/ 3135846 w 5079718"/>
              <a:gd name="connsiteY820" fmla="*/ 1370998 h 5085154"/>
              <a:gd name="connsiteX821" fmla="*/ 3217426 w 5079718"/>
              <a:gd name="connsiteY821" fmla="*/ 1140307 h 5085154"/>
              <a:gd name="connsiteX822" fmla="*/ 3351806 w 5079718"/>
              <a:gd name="connsiteY822" fmla="*/ 1050342 h 5085154"/>
              <a:gd name="connsiteX823" fmla="*/ 3487093 w 5079718"/>
              <a:gd name="connsiteY823" fmla="*/ 1043544 h 5085154"/>
              <a:gd name="connsiteX824" fmla="*/ 3611956 w 5079718"/>
              <a:gd name="connsiteY824" fmla="*/ 1104730 h 5085154"/>
              <a:gd name="connsiteX825" fmla="*/ 3732966 w 5079718"/>
              <a:gd name="connsiteY825" fmla="*/ 1066658 h 5085154"/>
              <a:gd name="connsiteX826" fmla="*/ 3712345 w 5079718"/>
              <a:gd name="connsiteY826" fmla="*/ 933184 h 5085154"/>
              <a:gd name="connsiteX827" fmla="*/ 3619208 w 5079718"/>
              <a:gd name="connsiteY827" fmla="*/ 909390 h 5085154"/>
              <a:gd name="connsiteX828" fmla="*/ 3593600 w 5079718"/>
              <a:gd name="connsiteY828" fmla="*/ 1008646 h 5085154"/>
              <a:gd name="connsiteX829" fmla="*/ 3510207 w 5079718"/>
              <a:gd name="connsiteY829" fmla="*/ 1000261 h 5085154"/>
              <a:gd name="connsiteX830" fmla="*/ 3482561 w 5079718"/>
              <a:gd name="connsiteY830" fmla="*/ 879930 h 5085154"/>
              <a:gd name="connsiteX831" fmla="*/ 3615128 w 5079718"/>
              <a:gd name="connsiteY831" fmla="*/ 789286 h 5085154"/>
              <a:gd name="connsiteX832" fmla="*/ 1412326 w 5079718"/>
              <a:gd name="connsiteY832" fmla="*/ 788974 h 5085154"/>
              <a:gd name="connsiteX833" fmla="*/ 1483624 w 5079718"/>
              <a:gd name="connsiteY833" fmla="*/ 790645 h 5085154"/>
              <a:gd name="connsiteX834" fmla="*/ 1601688 w 5079718"/>
              <a:gd name="connsiteY834" fmla="*/ 877663 h 5085154"/>
              <a:gd name="connsiteX835" fmla="*/ 1572002 w 5079718"/>
              <a:gd name="connsiteY835" fmla="*/ 1002073 h 5085154"/>
              <a:gd name="connsiteX836" fmla="*/ 1470933 w 5079718"/>
              <a:gd name="connsiteY836" fmla="*/ 978052 h 5085154"/>
              <a:gd name="connsiteX837" fmla="*/ 1467081 w 5079718"/>
              <a:gd name="connsiteY837" fmla="*/ 909389 h 5085154"/>
              <a:gd name="connsiteX838" fmla="*/ 1361933 w 5079718"/>
              <a:gd name="connsiteY838" fmla="*/ 949499 h 5085154"/>
              <a:gd name="connsiteX839" fmla="*/ 1368052 w 5079718"/>
              <a:gd name="connsiteY839" fmla="*/ 1089092 h 5085154"/>
              <a:gd name="connsiteX840" fmla="*/ 1477279 w 5079718"/>
              <a:gd name="connsiteY840" fmla="*/ 1102462 h 5085154"/>
              <a:gd name="connsiteX841" fmla="*/ 1597609 w 5079718"/>
              <a:gd name="connsiteY841" fmla="*/ 1043543 h 5085154"/>
              <a:gd name="connsiteX842" fmla="*/ 1730177 w 5079718"/>
              <a:gd name="connsiteY842" fmla="*/ 1048755 h 5085154"/>
              <a:gd name="connsiteX843" fmla="*/ 1839630 w 5079718"/>
              <a:gd name="connsiteY843" fmla="*/ 1108580 h 5085154"/>
              <a:gd name="connsiteX844" fmla="*/ 1916451 w 5079718"/>
              <a:gd name="connsiteY844" fmla="*/ 1220753 h 5085154"/>
              <a:gd name="connsiteX845" fmla="*/ 1949083 w 5079718"/>
              <a:gd name="connsiteY845" fmla="*/ 1386180 h 5085154"/>
              <a:gd name="connsiteX846" fmla="*/ 1924156 w 5079718"/>
              <a:gd name="connsiteY846" fmla="*/ 1529852 h 5085154"/>
              <a:gd name="connsiteX847" fmla="*/ 1875208 w 5079718"/>
              <a:gd name="connsiteY847" fmla="*/ 1678734 h 5085154"/>
              <a:gd name="connsiteX848" fmla="*/ 1834644 w 5079718"/>
              <a:gd name="connsiteY848" fmla="*/ 1831018 h 5085154"/>
              <a:gd name="connsiteX849" fmla="*/ 1842349 w 5079718"/>
              <a:gd name="connsiteY849" fmla="*/ 1834642 h 5085154"/>
              <a:gd name="connsiteX850" fmla="*/ 1824673 w 5079718"/>
              <a:gd name="connsiteY850" fmla="*/ 1838268 h 5085154"/>
              <a:gd name="connsiteX851" fmla="*/ 1657208 w 5079718"/>
              <a:gd name="connsiteY851" fmla="*/ 1881550 h 5085154"/>
              <a:gd name="connsiteX852" fmla="*/ 1552060 w 5079718"/>
              <a:gd name="connsiteY852" fmla="*/ 1916902 h 5085154"/>
              <a:gd name="connsiteX853" fmla="*/ 1332701 w 5079718"/>
              <a:gd name="connsiteY853" fmla="*/ 1944095 h 5085154"/>
              <a:gd name="connsiteX854" fmla="*/ 1080029 w 5079718"/>
              <a:gd name="connsiteY854" fmla="*/ 1802918 h 5085154"/>
              <a:gd name="connsiteX855" fmla="*/ 1041732 w 5079718"/>
              <a:gd name="connsiteY855" fmla="*/ 1667631 h 5085154"/>
              <a:gd name="connsiteX856" fmla="*/ 1104730 w 5079718"/>
              <a:gd name="connsiteY856" fmla="*/ 1471159 h 5085154"/>
              <a:gd name="connsiteX857" fmla="*/ 1095665 w 5079718"/>
              <a:gd name="connsiteY857" fmla="*/ 1370771 h 5085154"/>
              <a:gd name="connsiteX858" fmla="*/ 1015445 w 5079718"/>
              <a:gd name="connsiteY858" fmla="*/ 1339271 h 5085154"/>
              <a:gd name="connsiteX859" fmla="*/ 924120 w 5079718"/>
              <a:gd name="connsiteY859" fmla="*/ 1382328 h 5085154"/>
              <a:gd name="connsiteX860" fmla="*/ 909164 w 5079718"/>
              <a:gd name="connsiteY860" fmla="*/ 1465720 h 5085154"/>
              <a:gd name="connsiteX861" fmla="*/ 995956 w 5079718"/>
              <a:gd name="connsiteY861" fmla="*/ 1482262 h 5085154"/>
              <a:gd name="connsiteX862" fmla="*/ 990744 w 5079718"/>
              <a:gd name="connsiteY862" fmla="*/ 1588997 h 5085154"/>
              <a:gd name="connsiteX863" fmla="*/ 811721 w 5079718"/>
              <a:gd name="connsiteY863" fmla="*/ 1545488 h 5085154"/>
              <a:gd name="connsiteX864" fmla="*/ 784075 w 5079718"/>
              <a:gd name="connsiteY864" fmla="*/ 1438074 h 5085154"/>
              <a:gd name="connsiteX865" fmla="*/ 833249 w 5079718"/>
              <a:gd name="connsiteY865" fmla="*/ 1311397 h 5085154"/>
              <a:gd name="connsiteX866" fmla="*/ 950181 w 5079718"/>
              <a:gd name="connsiteY866" fmla="*/ 1236616 h 5085154"/>
              <a:gd name="connsiteX867" fmla="*/ 1030628 w 5079718"/>
              <a:gd name="connsiteY867" fmla="*/ 1225512 h 5085154"/>
              <a:gd name="connsiteX868" fmla="*/ 1138721 w 5079718"/>
              <a:gd name="connsiteY868" fmla="*/ 1261090 h 5085154"/>
              <a:gd name="connsiteX869" fmla="*/ 1231858 w 5079718"/>
              <a:gd name="connsiteY869" fmla="*/ 1391618 h 5085154"/>
              <a:gd name="connsiteX870" fmla="*/ 1310266 w 5079718"/>
              <a:gd name="connsiteY870" fmla="*/ 1391618 h 5085154"/>
              <a:gd name="connsiteX871" fmla="*/ 1478185 w 5079718"/>
              <a:gd name="connsiteY871" fmla="*/ 1512856 h 5085154"/>
              <a:gd name="connsiteX872" fmla="*/ 1487476 w 5079718"/>
              <a:gd name="connsiteY872" fmla="*/ 1625935 h 5085154"/>
              <a:gd name="connsiteX873" fmla="*/ 1399098 w 5079718"/>
              <a:gd name="connsiteY873" fmla="*/ 1732216 h 5085154"/>
              <a:gd name="connsiteX874" fmla="*/ 1333380 w 5079718"/>
              <a:gd name="connsiteY874" fmla="*/ 1745132 h 5085154"/>
              <a:gd name="connsiteX875" fmla="*/ 1256106 w 5079718"/>
              <a:gd name="connsiteY875" fmla="*/ 1688933 h 5085154"/>
              <a:gd name="connsiteX876" fmla="*/ 1286019 w 5079718"/>
              <a:gd name="connsiteY876" fmla="*/ 1602367 h 5085154"/>
              <a:gd name="connsiteX877" fmla="*/ 1356268 w 5079718"/>
              <a:gd name="connsiteY877" fmla="*/ 1599195 h 5085154"/>
              <a:gd name="connsiteX878" fmla="*/ 1378929 w 5079718"/>
              <a:gd name="connsiteY878" fmla="*/ 1586051 h 5085154"/>
              <a:gd name="connsiteX879" fmla="*/ 1341765 w 5079718"/>
              <a:gd name="connsiteY879" fmla="*/ 1521694 h 5085154"/>
              <a:gd name="connsiteX880" fmla="*/ 1288965 w 5079718"/>
              <a:gd name="connsiteY880" fmla="*/ 1502884 h 5085154"/>
              <a:gd name="connsiteX881" fmla="*/ 1169994 w 5079718"/>
              <a:gd name="connsiteY881" fmla="*/ 1584238 h 5085154"/>
              <a:gd name="connsiteX882" fmla="*/ 1154584 w 5079718"/>
              <a:gd name="connsiteY882" fmla="*/ 1671484 h 5085154"/>
              <a:gd name="connsiteX883" fmla="*/ 1227326 w 5079718"/>
              <a:gd name="connsiteY883" fmla="*/ 1787962 h 5085154"/>
              <a:gd name="connsiteX884" fmla="*/ 1420626 w 5079718"/>
              <a:gd name="connsiteY884" fmla="*/ 1833509 h 5085154"/>
              <a:gd name="connsiteX885" fmla="*/ 1508777 w 5079718"/>
              <a:gd name="connsiteY885" fmla="*/ 1808357 h 5085154"/>
              <a:gd name="connsiteX886" fmla="*/ 1609166 w 5079718"/>
              <a:gd name="connsiteY886" fmla="*/ 1775045 h 5085154"/>
              <a:gd name="connsiteX887" fmla="*/ 1718619 w 5079718"/>
              <a:gd name="connsiteY887" fmla="*/ 1741733 h 5085154"/>
              <a:gd name="connsiteX888" fmla="*/ 1750118 w 5079718"/>
              <a:gd name="connsiteY888" fmla="*/ 1691199 h 5085154"/>
              <a:gd name="connsiteX889" fmla="*/ 1801106 w 5079718"/>
              <a:gd name="connsiteY889" fmla="*/ 1540276 h 5085154"/>
              <a:gd name="connsiteX890" fmla="*/ 1826713 w 5079718"/>
              <a:gd name="connsiteY890" fmla="*/ 1449405 h 5085154"/>
              <a:gd name="connsiteX891" fmla="*/ 1826940 w 5079718"/>
              <a:gd name="connsiteY891" fmla="*/ 1327261 h 5085154"/>
              <a:gd name="connsiteX892" fmla="*/ 1722925 w 5079718"/>
              <a:gd name="connsiteY892" fmla="*/ 1167499 h 5085154"/>
              <a:gd name="connsiteX893" fmla="*/ 1533705 w 5079718"/>
              <a:gd name="connsiteY893" fmla="*/ 1210329 h 5085154"/>
              <a:gd name="connsiteX894" fmla="*/ 1524187 w 5079718"/>
              <a:gd name="connsiteY894" fmla="*/ 1346749 h 5085154"/>
              <a:gd name="connsiteX895" fmla="*/ 1600555 w 5079718"/>
              <a:gd name="connsiteY895" fmla="*/ 1373490 h 5085154"/>
              <a:gd name="connsiteX896" fmla="*/ 1594663 w 5079718"/>
              <a:gd name="connsiteY896" fmla="*/ 1323861 h 5085154"/>
              <a:gd name="connsiteX897" fmla="*/ 1649730 w 5079718"/>
              <a:gd name="connsiteY897" fmla="*/ 1254745 h 5085154"/>
              <a:gd name="connsiteX898" fmla="*/ 1739014 w 5079718"/>
              <a:gd name="connsiteY898" fmla="*/ 1312077 h 5085154"/>
              <a:gd name="connsiteX899" fmla="*/ 1648823 w 5079718"/>
              <a:gd name="connsiteY899" fmla="*/ 1480449 h 5085154"/>
              <a:gd name="connsiteX900" fmla="*/ 1473653 w 5079718"/>
              <a:gd name="connsiteY900" fmla="*/ 1456656 h 5085154"/>
              <a:gd name="connsiteX901" fmla="*/ 1400457 w 5079718"/>
              <a:gd name="connsiteY901" fmla="*/ 1362838 h 5085154"/>
              <a:gd name="connsiteX902" fmla="*/ 1394112 w 5079718"/>
              <a:gd name="connsiteY902" fmla="*/ 1301200 h 5085154"/>
              <a:gd name="connsiteX903" fmla="*/ 1393885 w 5079718"/>
              <a:gd name="connsiteY903" fmla="*/ 1229817 h 5085154"/>
              <a:gd name="connsiteX904" fmla="*/ 1252933 w 5079718"/>
              <a:gd name="connsiteY904" fmla="*/ 1126936 h 5085154"/>
              <a:gd name="connsiteX905" fmla="*/ 1230272 w 5079718"/>
              <a:gd name="connsiteY905" fmla="*/ 1051021 h 5085154"/>
              <a:gd name="connsiteX906" fmla="*/ 1272875 w 5079718"/>
              <a:gd name="connsiteY906" fmla="*/ 872905 h 5085154"/>
              <a:gd name="connsiteX907" fmla="*/ 1344937 w 5079718"/>
              <a:gd name="connsiteY907" fmla="*/ 811266 h 5085154"/>
              <a:gd name="connsiteX908" fmla="*/ 1412326 w 5079718"/>
              <a:gd name="connsiteY908" fmla="*/ 788974 h 5085154"/>
              <a:gd name="connsiteX909" fmla="*/ 2550735 w 5079718"/>
              <a:gd name="connsiteY909" fmla="*/ 0 h 5085154"/>
              <a:gd name="connsiteX910" fmla="*/ 2635035 w 5079718"/>
              <a:gd name="connsiteY910" fmla="*/ 75461 h 5085154"/>
              <a:gd name="connsiteX911" fmla="*/ 2798195 w 5079718"/>
              <a:gd name="connsiteY911" fmla="*/ 247685 h 5085154"/>
              <a:gd name="connsiteX912" fmla="*/ 2814737 w 5079718"/>
              <a:gd name="connsiteY912" fmla="*/ 287569 h 5085154"/>
              <a:gd name="connsiteX913" fmla="*/ 2863912 w 5079718"/>
              <a:gd name="connsiteY913" fmla="*/ 319068 h 5085154"/>
              <a:gd name="connsiteX914" fmla="*/ 2985602 w 5079718"/>
              <a:gd name="connsiteY914" fmla="*/ 416510 h 5085154"/>
              <a:gd name="connsiteX915" fmla="*/ 3036137 w 5079718"/>
              <a:gd name="connsiteY915" fmla="*/ 538881 h 5085154"/>
              <a:gd name="connsiteX916" fmla="*/ 3079419 w 5079718"/>
              <a:gd name="connsiteY916" fmla="*/ 595307 h 5085154"/>
              <a:gd name="connsiteX917" fmla="*/ 3149895 w 5079718"/>
              <a:gd name="connsiteY917" fmla="*/ 700681 h 5085154"/>
              <a:gd name="connsiteX918" fmla="*/ 3181621 w 5079718"/>
              <a:gd name="connsiteY918" fmla="*/ 931599 h 5085154"/>
              <a:gd name="connsiteX919" fmla="*/ 3038629 w 5079718"/>
              <a:gd name="connsiteY919" fmla="*/ 1150732 h 5085154"/>
              <a:gd name="connsiteX920" fmla="*/ 2756725 w 5079718"/>
              <a:gd name="connsiteY920" fmla="*/ 1194241 h 5085154"/>
              <a:gd name="connsiteX921" fmla="*/ 2610107 w 5079718"/>
              <a:gd name="connsiteY921" fmla="*/ 1097478 h 5085154"/>
              <a:gd name="connsiteX922" fmla="*/ 2551642 w 5079718"/>
              <a:gd name="connsiteY922" fmla="*/ 938624 h 5085154"/>
              <a:gd name="connsiteX923" fmla="*/ 2654070 w 5079718"/>
              <a:gd name="connsiteY923" fmla="*/ 748723 h 5085154"/>
              <a:gd name="connsiteX924" fmla="*/ 2700525 w 5079718"/>
              <a:gd name="connsiteY924" fmla="*/ 690483 h 5085154"/>
              <a:gd name="connsiteX925" fmla="*/ 2714802 w 5079718"/>
              <a:gd name="connsiteY925" fmla="*/ 651960 h 5085154"/>
              <a:gd name="connsiteX926" fmla="*/ 2690101 w 5079718"/>
              <a:gd name="connsiteY926" fmla="*/ 593267 h 5085154"/>
              <a:gd name="connsiteX927" fmla="*/ 2632769 w 5079718"/>
              <a:gd name="connsiteY927" fmla="*/ 630885 h 5085154"/>
              <a:gd name="connsiteX928" fmla="*/ 2567958 w 5079718"/>
              <a:gd name="connsiteY928" fmla="*/ 612303 h 5085154"/>
              <a:gd name="connsiteX929" fmla="*/ 2558667 w 5079718"/>
              <a:gd name="connsiteY929" fmla="*/ 534802 h 5085154"/>
              <a:gd name="connsiteX930" fmla="*/ 2651351 w 5079718"/>
              <a:gd name="connsiteY930" fmla="*/ 471804 h 5085154"/>
              <a:gd name="connsiteX931" fmla="*/ 2787091 w 5079718"/>
              <a:gd name="connsiteY931" fmla="*/ 520978 h 5085154"/>
              <a:gd name="connsiteX932" fmla="*/ 2827428 w 5079718"/>
              <a:gd name="connsiteY932" fmla="*/ 614116 h 5085154"/>
              <a:gd name="connsiteX933" fmla="*/ 2816550 w 5079718"/>
              <a:gd name="connsiteY933" fmla="*/ 699775 h 5085154"/>
              <a:gd name="connsiteX934" fmla="*/ 2842837 w 5079718"/>
              <a:gd name="connsiteY934" fmla="*/ 732407 h 5085154"/>
              <a:gd name="connsiteX935" fmla="*/ 2936881 w 5079718"/>
              <a:gd name="connsiteY935" fmla="*/ 852512 h 5085154"/>
              <a:gd name="connsiteX936" fmla="*/ 2891559 w 5079718"/>
              <a:gd name="connsiteY936" fmla="*/ 919134 h 5085154"/>
              <a:gd name="connsiteX937" fmla="*/ 2792983 w 5079718"/>
              <a:gd name="connsiteY937" fmla="*/ 882651 h 5085154"/>
              <a:gd name="connsiteX938" fmla="*/ 2779159 w 5079718"/>
              <a:gd name="connsiteY938" fmla="*/ 847072 h 5085154"/>
              <a:gd name="connsiteX939" fmla="*/ 2756272 w 5079718"/>
              <a:gd name="connsiteY939" fmla="*/ 831662 h 5085154"/>
              <a:gd name="connsiteX940" fmla="*/ 2673785 w 5079718"/>
              <a:gd name="connsiteY940" fmla="*/ 914149 h 5085154"/>
              <a:gd name="connsiteX941" fmla="*/ 2742902 w 5079718"/>
              <a:gd name="connsiteY941" fmla="*/ 1063940 h 5085154"/>
              <a:gd name="connsiteX942" fmla="*/ 2808845 w 5079718"/>
              <a:gd name="connsiteY942" fmla="*/ 1087054 h 5085154"/>
              <a:gd name="connsiteX943" fmla="*/ 2865725 w 5079718"/>
              <a:gd name="connsiteY943" fmla="*/ 1087734 h 5085154"/>
              <a:gd name="connsiteX944" fmla="*/ 3040216 w 5079718"/>
              <a:gd name="connsiteY944" fmla="*/ 987119 h 5085154"/>
              <a:gd name="connsiteX945" fmla="*/ 3068542 w 5079718"/>
              <a:gd name="connsiteY945" fmla="*/ 804242 h 5085154"/>
              <a:gd name="connsiteX946" fmla="*/ 2976538 w 5079718"/>
              <a:gd name="connsiteY946" fmla="*/ 655585 h 5085154"/>
              <a:gd name="connsiteX947" fmla="*/ 2926230 w 5079718"/>
              <a:gd name="connsiteY947" fmla="*/ 572419 h 5085154"/>
              <a:gd name="connsiteX948" fmla="*/ 2810658 w 5079718"/>
              <a:gd name="connsiteY948" fmla="*/ 417644 h 5085154"/>
              <a:gd name="connsiteX949" fmla="*/ 2744488 w 5079718"/>
              <a:gd name="connsiteY949" fmla="*/ 400421 h 5085154"/>
              <a:gd name="connsiteX950" fmla="*/ 2721600 w 5079718"/>
              <a:gd name="connsiteY950" fmla="*/ 375494 h 5085154"/>
              <a:gd name="connsiteX951" fmla="*/ 2633448 w 5079718"/>
              <a:gd name="connsiteY951" fmla="*/ 221625 h 5085154"/>
              <a:gd name="connsiteX952" fmla="*/ 2545976 w 5079718"/>
              <a:gd name="connsiteY952" fmla="*/ 155001 h 5085154"/>
              <a:gd name="connsiteX953" fmla="*/ 2407517 w 5079718"/>
              <a:gd name="connsiteY953" fmla="*/ 268533 h 5085154"/>
              <a:gd name="connsiteX954" fmla="*/ 2366727 w 5079718"/>
              <a:gd name="connsiteY954" fmla="*/ 370508 h 5085154"/>
              <a:gd name="connsiteX955" fmla="*/ 2307581 w 5079718"/>
              <a:gd name="connsiteY955" fmla="*/ 413338 h 5085154"/>
              <a:gd name="connsiteX956" fmla="*/ 2166629 w 5079718"/>
              <a:gd name="connsiteY956" fmla="*/ 547492 h 5085154"/>
              <a:gd name="connsiteX957" fmla="*/ 2156205 w 5079718"/>
              <a:gd name="connsiteY957" fmla="*/ 607544 h 5085154"/>
              <a:gd name="connsiteX958" fmla="*/ 2115415 w 5079718"/>
              <a:gd name="connsiteY958" fmla="*/ 649920 h 5085154"/>
              <a:gd name="connsiteX959" fmla="*/ 2027263 w 5079718"/>
              <a:gd name="connsiteY959" fmla="*/ 778182 h 5085154"/>
              <a:gd name="connsiteX960" fmla="*/ 2015933 w 5079718"/>
              <a:gd name="connsiteY960" fmla="*/ 912337 h 5085154"/>
              <a:gd name="connsiteX961" fmla="*/ 2093207 w 5079718"/>
              <a:gd name="connsiteY961" fmla="*/ 1040146 h 5085154"/>
              <a:gd name="connsiteX962" fmla="*/ 2282428 w 5079718"/>
              <a:gd name="connsiteY962" fmla="*/ 1087054 h 5085154"/>
              <a:gd name="connsiteX963" fmla="*/ 2397093 w 5079718"/>
              <a:gd name="connsiteY963" fmla="*/ 1000489 h 5085154"/>
              <a:gd name="connsiteX964" fmla="*/ 2396640 w 5079718"/>
              <a:gd name="connsiteY964" fmla="*/ 872452 h 5085154"/>
              <a:gd name="connsiteX965" fmla="*/ 2332509 w 5079718"/>
              <a:gd name="connsiteY965" fmla="*/ 831890 h 5085154"/>
              <a:gd name="connsiteX966" fmla="*/ 2305089 w 5079718"/>
              <a:gd name="connsiteY966" fmla="*/ 851605 h 5085154"/>
              <a:gd name="connsiteX967" fmla="*/ 2273816 w 5079718"/>
              <a:gd name="connsiteY967" fmla="*/ 908031 h 5085154"/>
              <a:gd name="connsiteX968" fmla="*/ 2187704 w 5079718"/>
              <a:gd name="connsiteY968" fmla="*/ 916416 h 5085154"/>
              <a:gd name="connsiteX969" fmla="*/ 2149180 w 5079718"/>
              <a:gd name="connsiteY969" fmla="*/ 852737 h 5085154"/>
              <a:gd name="connsiteX970" fmla="*/ 2211045 w 5079718"/>
              <a:gd name="connsiteY970" fmla="*/ 749176 h 5085154"/>
              <a:gd name="connsiteX971" fmla="*/ 2260446 w 5079718"/>
              <a:gd name="connsiteY971" fmla="*/ 722436 h 5085154"/>
              <a:gd name="connsiteX972" fmla="*/ 2268378 w 5079718"/>
              <a:gd name="connsiteY972" fmla="*/ 693656 h 5085154"/>
              <a:gd name="connsiteX973" fmla="*/ 2269511 w 5079718"/>
              <a:gd name="connsiteY973" fmla="*/ 574685 h 5085154"/>
              <a:gd name="connsiteX974" fmla="*/ 2301010 w 5079718"/>
              <a:gd name="connsiteY974" fmla="*/ 519392 h 5085154"/>
              <a:gd name="connsiteX975" fmla="*/ 2464396 w 5079718"/>
              <a:gd name="connsiteY975" fmla="*/ 475883 h 5085154"/>
              <a:gd name="connsiteX976" fmla="*/ 2535326 w 5079718"/>
              <a:gd name="connsiteY976" fmla="*/ 558143 h 5085154"/>
              <a:gd name="connsiteX977" fmla="*/ 2489550 w 5079718"/>
              <a:gd name="connsiteY977" fmla="*/ 631791 h 5085154"/>
              <a:gd name="connsiteX978" fmla="*/ 2407290 w 5079718"/>
              <a:gd name="connsiteY978" fmla="*/ 596440 h 5085154"/>
              <a:gd name="connsiteX979" fmla="*/ 2403211 w 5079718"/>
              <a:gd name="connsiteY979" fmla="*/ 589642 h 5085154"/>
              <a:gd name="connsiteX980" fmla="*/ 2379644 w 5079718"/>
              <a:gd name="connsiteY980" fmla="*/ 662837 h 5085154"/>
              <a:gd name="connsiteX981" fmla="*/ 2419754 w 5079718"/>
              <a:gd name="connsiteY981" fmla="*/ 740791 h 5085154"/>
              <a:gd name="connsiteX982" fmla="*/ 2459411 w 5079718"/>
              <a:gd name="connsiteY982" fmla="*/ 769797 h 5085154"/>
              <a:gd name="connsiteX983" fmla="*/ 2528301 w 5079718"/>
              <a:gd name="connsiteY983" fmla="*/ 896021 h 5085154"/>
              <a:gd name="connsiteX984" fmla="*/ 2496122 w 5079718"/>
              <a:gd name="connsiteY984" fmla="*/ 1064166 h 5085154"/>
              <a:gd name="connsiteX985" fmla="*/ 2378964 w 5079718"/>
              <a:gd name="connsiteY985" fmla="*/ 1177925 h 5085154"/>
              <a:gd name="connsiteX986" fmla="*/ 2297837 w 5079718"/>
              <a:gd name="connsiteY986" fmla="*/ 1199000 h 5085154"/>
              <a:gd name="connsiteX987" fmla="*/ 2149180 w 5079718"/>
              <a:gd name="connsiteY987" fmla="*/ 1194015 h 5085154"/>
              <a:gd name="connsiteX988" fmla="*/ 1981714 w 5079718"/>
              <a:gd name="connsiteY988" fmla="*/ 1097705 h 5085154"/>
              <a:gd name="connsiteX989" fmla="*/ 1915317 w 5079718"/>
              <a:gd name="connsiteY989" fmla="*/ 978054 h 5085154"/>
              <a:gd name="connsiteX990" fmla="*/ 1907386 w 5079718"/>
              <a:gd name="connsiteY990" fmla="*/ 776370 h 5085154"/>
              <a:gd name="connsiteX991" fmla="*/ 2019785 w 5079718"/>
              <a:gd name="connsiteY991" fmla="*/ 581483 h 5085154"/>
              <a:gd name="connsiteX992" fmla="*/ 2054003 w 5079718"/>
              <a:gd name="connsiteY992" fmla="*/ 522111 h 5085154"/>
              <a:gd name="connsiteX993" fmla="*/ 2096606 w 5079718"/>
              <a:gd name="connsiteY993" fmla="*/ 422402 h 5085154"/>
              <a:gd name="connsiteX994" fmla="*/ 2201074 w 5079718"/>
              <a:gd name="connsiteY994" fmla="*/ 324733 h 5085154"/>
              <a:gd name="connsiteX995" fmla="*/ 2247076 w 5079718"/>
              <a:gd name="connsiteY995" fmla="*/ 307057 h 5085154"/>
              <a:gd name="connsiteX996" fmla="*/ 2274949 w 5079718"/>
              <a:gd name="connsiteY996" fmla="*/ 273519 h 5085154"/>
              <a:gd name="connsiteX997" fmla="*/ 2341573 w 5079718"/>
              <a:gd name="connsiteY997" fmla="*/ 168824 h 5085154"/>
              <a:gd name="connsiteX998" fmla="*/ 2494536 w 5079718"/>
              <a:gd name="connsiteY998" fmla="*/ 44415 h 5085154"/>
              <a:gd name="connsiteX999" fmla="*/ 2534646 w 5079718"/>
              <a:gd name="connsiteY999" fmla="*/ 905 h 5085154"/>
              <a:gd name="connsiteX1000" fmla="*/ 2550735 w 5079718"/>
              <a:gd name="connsiteY1000" fmla="*/ 0 h 5085154"/>
            </a:gdLst>
            <a:ahLst/>
            <a:cxnLst/>
            <a:rect l="l" t="t" r="r" b="b"/>
            <a:pathLst>
              <a:path w="5079718" h="5085154">
                <a:moveTo>
                  <a:pt x="2256796" y="3882985"/>
                </a:moveTo>
                <a:cubicBezTo>
                  <a:pt x="2280870" y="3884072"/>
                  <a:pt x="2305089" y="3886948"/>
                  <a:pt x="2329336" y="3891140"/>
                </a:cubicBezTo>
                <a:cubicBezTo>
                  <a:pt x="2387802" y="3901337"/>
                  <a:pt x="2435843" y="3939408"/>
                  <a:pt x="2474367" y="3986543"/>
                </a:cubicBezTo>
                <a:cubicBezTo>
                  <a:pt x="2512891" y="4033452"/>
                  <a:pt x="2532153" y="4090331"/>
                  <a:pt x="2532153" y="4147663"/>
                </a:cubicBezTo>
                <a:cubicBezTo>
                  <a:pt x="2532380" y="4225844"/>
                  <a:pt x="2502920" y="4294281"/>
                  <a:pt x="2429498" y="4337564"/>
                </a:cubicBezTo>
                <a:cubicBezTo>
                  <a:pt x="2410690" y="4348668"/>
                  <a:pt x="2397546" y="4371782"/>
                  <a:pt x="2385989" y="4391724"/>
                </a:cubicBezTo>
                <a:cubicBezTo>
                  <a:pt x="2377151" y="4407133"/>
                  <a:pt x="2369446" y="4426849"/>
                  <a:pt x="2371033" y="4443618"/>
                </a:cubicBezTo>
                <a:cubicBezTo>
                  <a:pt x="2372846" y="4462880"/>
                  <a:pt x="2385536" y="4481009"/>
                  <a:pt x="2391881" y="4496418"/>
                </a:cubicBezTo>
                <a:cubicBezTo>
                  <a:pt x="2413636" y="4479876"/>
                  <a:pt x="2428365" y="4461973"/>
                  <a:pt x="2446948" y="4456308"/>
                </a:cubicBezTo>
                <a:cubicBezTo>
                  <a:pt x="2490230" y="4443165"/>
                  <a:pt x="2509719" y="4454948"/>
                  <a:pt x="2529434" y="4496871"/>
                </a:cubicBezTo>
                <a:cubicBezTo>
                  <a:pt x="2542577" y="4524971"/>
                  <a:pt x="2529434" y="4557830"/>
                  <a:pt x="2504280" y="4582757"/>
                </a:cubicBezTo>
                <a:cubicBezTo>
                  <a:pt x="2465076" y="4621734"/>
                  <a:pt x="2416582" y="4621508"/>
                  <a:pt x="2372392" y="4609497"/>
                </a:cubicBezTo>
                <a:cubicBezTo>
                  <a:pt x="2327750" y="4597260"/>
                  <a:pt x="2289906" y="4570067"/>
                  <a:pt x="2269738" y="4519759"/>
                </a:cubicBezTo>
                <a:cubicBezTo>
                  <a:pt x="2255688" y="4484634"/>
                  <a:pt x="2260446" y="4451776"/>
                  <a:pt x="2257727" y="4417784"/>
                </a:cubicBezTo>
                <a:cubicBezTo>
                  <a:pt x="2257274" y="4410986"/>
                  <a:pt x="2258860" y="4403281"/>
                  <a:pt x="2262033" y="4397389"/>
                </a:cubicBezTo>
                <a:cubicBezTo>
                  <a:pt x="2275856" y="4372462"/>
                  <a:pt x="2270191" y="4362491"/>
                  <a:pt x="2242544" y="4353200"/>
                </a:cubicBezTo>
                <a:cubicBezTo>
                  <a:pt x="2191330" y="4335751"/>
                  <a:pt x="2139889" y="4294054"/>
                  <a:pt x="2149180" y="4225164"/>
                </a:cubicBezTo>
                <a:cubicBezTo>
                  <a:pt x="2152353" y="4201370"/>
                  <a:pt x="2178187" y="4168285"/>
                  <a:pt x="2199715" y="4165566"/>
                </a:cubicBezTo>
                <a:cubicBezTo>
                  <a:pt x="2256821" y="4158088"/>
                  <a:pt x="2274949" y="4166472"/>
                  <a:pt x="2291719" y="4201144"/>
                </a:cubicBezTo>
                <a:cubicBezTo>
                  <a:pt x="2297611" y="4213381"/>
                  <a:pt x="2299424" y="4227657"/>
                  <a:pt x="2306675" y="4238988"/>
                </a:cubicBezTo>
                <a:cubicBezTo>
                  <a:pt x="2311207" y="4246239"/>
                  <a:pt x="2322085" y="4254397"/>
                  <a:pt x="2329789" y="4254171"/>
                </a:cubicBezTo>
                <a:cubicBezTo>
                  <a:pt x="2369220" y="4253264"/>
                  <a:pt x="2407064" y="4210888"/>
                  <a:pt x="2412049" y="4171458"/>
                </a:cubicBezTo>
                <a:cubicBezTo>
                  <a:pt x="2420207" y="4106194"/>
                  <a:pt x="2390521" y="4058379"/>
                  <a:pt x="2342706" y="4021894"/>
                </a:cubicBezTo>
                <a:cubicBezTo>
                  <a:pt x="2323898" y="4007391"/>
                  <a:pt x="2295798" y="4003539"/>
                  <a:pt x="2271324" y="3998553"/>
                </a:cubicBezTo>
                <a:cubicBezTo>
                  <a:pt x="2253875" y="3994927"/>
                  <a:pt x="2235066" y="3996514"/>
                  <a:pt x="2217164" y="3998100"/>
                </a:cubicBezTo>
                <a:cubicBezTo>
                  <a:pt x="2143968" y="4004218"/>
                  <a:pt x="2087315" y="4037984"/>
                  <a:pt x="2045619" y="4098715"/>
                </a:cubicBezTo>
                <a:cubicBezTo>
                  <a:pt x="2006415" y="4155595"/>
                  <a:pt x="2003696" y="4220406"/>
                  <a:pt x="2017746" y="4281591"/>
                </a:cubicBezTo>
                <a:cubicBezTo>
                  <a:pt x="2030889" y="4338697"/>
                  <a:pt x="2061255" y="4392404"/>
                  <a:pt x="2109750" y="4430474"/>
                </a:cubicBezTo>
                <a:cubicBezTo>
                  <a:pt x="2136717" y="4451549"/>
                  <a:pt x="2157112" y="4470584"/>
                  <a:pt x="2159831" y="4510695"/>
                </a:cubicBezTo>
                <a:cubicBezTo>
                  <a:pt x="2164816" y="4584570"/>
                  <a:pt x="2209459" y="4636691"/>
                  <a:pt x="2275856" y="4667963"/>
                </a:cubicBezTo>
                <a:cubicBezTo>
                  <a:pt x="2296024" y="4677481"/>
                  <a:pt x="2320952" y="4677254"/>
                  <a:pt x="2342026" y="4685185"/>
                </a:cubicBezTo>
                <a:cubicBezTo>
                  <a:pt x="2351771" y="4688811"/>
                  <a:pt x="2363781" y="4700822"/>
                  <a:pt x="2364914" y="4710339"/>
                </a:cubicBezTo>
                <a:cubicBezTo>
                  <a:pt x="2372392" y="4774017"/>
                  <a:pt x="2405251" y="4822965"/>
                  <a:pt x="2451480" y="4863528"/>
                </a:cubicBezTo>
                <a:cubicBezTo>
                  <a:pt x="2479353" y="4888002"/>
                  <a:pt x="2510852" y="4908398"/>
                  <a:pt x="2546883" y="4935364"/>
                </a:cubicBezTo>
                <a:cubicBezTo>
                  <a:pt x="2590392" y="4896840"/>
                  <a:pt x="2636394" y="4861715"/>
                  <a:pt x="2674918" y="4819566"/>
                </a:cubicBezTo>
                <a:cubicBezTo>
                  <a:pt x="2696220" y="4796452"/>
                  <a:pt x="2709590" y="4762686"/>
                  <a:pt x="2717521" y="4731641"/>
                </a:cubicBezTo>
                <a:cubicBezTo>
                  <a:pt x="2728172" y="4690624"/>
                  <a:pt x="2736103" y="4677027"/>
                  <a:pt x="2778253" y="4672722"/>
                </a:cubicBezTo>
                <a:cubicBezTo>
                  <a:pt x="2848049" y="4665470"/>
                  <a:pt x="2913087" y="4597713"/>
                  <a:pt x="2919432" y="4538568"/>
                </a:cubicBezTo>
                <a:cubicBezTo>
                  <a:pt x="2921698" y="4518399"/>
                  <a:pt x="2927590" y="4498458"/>
                  <a:pt x="2929856" y="4478289"/>
                </a:cubicBezTo>
                <a:cubicBezTo>
                  <a:pt x="2932802" y="4452003"/>
                  <a:pt x="2957956" y="4448377"/>
                  <a:pt x="2972912" y="4434780"/>
                </a:cubicBezTo>
                <a:cubicBezTo>
                  <a:pt x="3001918" y="4408040"/>
                  <a:pt x="3021634" y="4375861"/>
                  <a:pt x="3042935" y="4343229"/>
                </a:cubicBezTo>
                <a:cubicBezTo>
                  <a:pt x="3075114" y="4293601"/>
                  <a:pt x="3075567" y="4241027"/>
                  <a:pt x="3071941" y="4187094"/>
                </a:cubicBezTo>
                <a:cubicBezTo>
                  <a:pt x="3067862" y="4128628"/>
                  <a:pt x="3037043" y="4082399"/>
                  <a:pt x="2992627" y="4045915"/>
                </a:cubicBezTo>
                <a:cubicBezTo>
                  <a:pt x="2937334" y="4000366"/>
                  <a:pt x="2871390" y="3990169"/>
                  <a:pt x="2803407" y="3999007"/>
                </a:cubicBezTo>
                <a:cubicBezTo>
                  <a:pt x="2750606" y="4005805"/>
                  <a:pt x="2713216" y="4038210"/>
                  <a:pt x="2688968" y="4085799"/>
                </a:cubicBezTo>
                <a:cubicBezTo>
                  <a:pt x="2666307" y="4129761"/>
                  <a:pt x="2662681" y="4175084"/>
                  <a:pt x="2692141" y="4215193"/>
                </a:cubicBezTo>
                <a:cubicBezTo>
                  <a:pt x="2705511" y="4233549"/>
                  <a:pt x="2731571" y="4244200"/>
                  <a:pt x="2753779" y="4254171"/>
                </a:cubicBezTo>
                <a:cubicBezTo>
                  <a:pt x="2768509" y="4260969"/>
                  <a:pt x="2775760" y="4250545"/>
                  <a:pt x="2780972" y="4234229"/>
                </a:cubicBezTo>
                <a:cubicBezTo>
                  <a:pt x="2787544" y="4214061"/>
                  <a:pt x="2797742" y="4192759"/>
                  <a:pt x="2812471" y="4177803"/>
                </a:cubicBezTo>
                <a:cubicBezTo>
                  <a:pt x="2836945" y="4152649"/>
                  <a:pt x="2872070" y="4158768"/>
                  <a:pt x="2898810" y="4169645"/>
                </a:cubicBezTo>
                <a:cubicBezTo>
                  <a:pt x="2920112" y="4178483"/>
                  <a:pt x="2934841" y="4202957"/>
                  <a:pt x="2936654" y="4230830"/>
                </a:cubicBezTo>
                <a:cubicBezTo>
                  <a:pt x="2939827" y="4280458"/>
                  <a:pt x="2917166" y="4314223"/>
                  <a:pt x="2874790" y="4337110"/>
                </a:cubicBezTo>
                <a:cubicBezTo>
                  <a:pt x="2858247" y="4345948"/>
                  <a:pt x="2842384" y="4356146"/>
                  <a:pt x="2825388" y="4363624"/>
                </a:cubicBezTo>
                <a:cubicBezTo>
                  <a:pt x="2809526" y="4370649"/>
                  <a:pt x="2812245" y="4381979"/>
                  <a:pt x="2817457" y="4392177"/>
                </a:cubicBezTo>
                <a:cubicBezTo>
                  <a:pt x="2832640" y="4422769"/>
                  <a:pt x="2832866" y="4481689"/>
                  <a:pt x="2816550" y="4511148"/>
                </a:cubicBezTo>
                <a:cubicBezTo>
                  <a:pt x="2805447" y="4531316"/>
                  <a:pt x="2797515" y="4554884"/>
                  <a:pt x="2781879" y="4570520"/>
                </a:cubicBezTo>
                <a:cubicBezTo>
                  <a:pt x="2736783" y="4615842"/>
                  <a:pt x="2678091" y="4625360"/>
                  <a:pt x="2619852" y="4608817"/>
                </a:cubicBezTo>
                <a:cubicBezTo>
                  <a:pt x="2586087" y="4599300"/>
                  <a:pt x="2559573" y="4569387"/>
                  <a:pt x="2550962" y="4531316"/>
                </a:cubicBezTo>
                <a:cubicBezTo>
                  <a:pt x="2544844" y="4503896"/>
                  <a:pt x="2567958" y="4464239"/>
                  <a:pt x="2593338" y="4455628"/>
                </a:cubicBezTo>
                <a:cubicBezTo>
                  <a:pt x="2628010" y="4443845"/>
                  <a:pt x="2662228" y="4457441"/>
                  <a:pt x="2678318" y="4489167"/>
                </a:cubicBezTo>
                <a:cubicBezTo>
                  <a:pt x="2679451" y="4491433"/>
                  <a:pt x="2681037" y="4493699"/>
                  <a:pt x="2682397" y="4495965"/>
                </a:cubicBezTo>
                <a:cubicBezTo>
                  <a:pt x="2718201" y="4471038"/>
                  <a:pt x="2717748" y="4463106"/>
                  <a:pt x="2705964" y="4418917"/>
                </a:cubicBezTo>
                <a:cubicBezTo>
                  <a:pt x="2698486" y="4390364"/>
                  <a:pt x="2687382" y="4365890"/>
                  <a:pt x="2666760" y="4346175"/>
                </a:cubicBezTo>
                <a:cubicBezTo>
                  <a:pt x="2654523" y="4334391"/>
                  <a:pt x="2639340" y="4325553"/>
                  <a:pt x="2625970" y="4314903"/>
                </a:cubicBezTo>
                <a:cubicBezTo>
                  <a:pt x="2587446" y="4283857"/>
                  <a:pt x="2567731" y="4242840"/>
                  <a:pt x="2558667" y="4194572"/>
                </a:cubicBezTo>
                <a:cubicBezTo>
                  <a:pt x="2547336" y="4133160"/>
                  <a:pt x="2560933" y="4078094"/>
                  <a:pt x="2588580" y="4023254"/>
                </a:cubicBezTo>
                <a:cubicBezTo>
                  <a:pt x="2608974" y="3982917"/>
                  <a:pt x="2640020" y="3952325"/>
                  <a:pt x="2674692" y="3927624"/>
                </a:cubicBezTo>
                <a:cubicBezTo>
                  <a:pt x="2706871" y="3904736"/>
                  <a:pt x="2745168" y="3887060"/>
                  <a:pt x="2786411" y="3886381"/>
                </a:cubicBezTo>
                <a:cubicBezTo>
                  <a:pt x="2836945" y="3885701"/>
                  <a:pt x="2889746" y="3880036"/>
                  <a:pt x="2937787" y="3891819"/>
                </a:cubicBezTo>
                <a:cubicBezTo>
                  <a:pt x="3018461" y="3911761"/>
                  <a:pt x="3088031" y="3954138"/>
                  <a:pt x="3135619" y="4027559"/>
                </a:cubicBezTo>
                <a:cubicBezTo>
                  <a:pt x="3192725" y="4115938"/>
                  <a:pt x="3197937" y="4213607"/>
                  <a:pt x="3179128" y="4310370"/>
                </a:cubicBezTo>
                <a:cubicBezTo>
                  <a:pt x="3163266" y="4391497"/>
                  <a:pt x="3116130" y="4461067"/>
                  <a:pt x="3054945" y="4519306"/>
                </a:cubicBezTo>
                <a:cubicBezTo>
                  <a:pt x="3045428" y="4528370"/>
                  <a:pt x="3036816" y="4541740"/>
                  <a:pt x="3034777" y="4554204"/>
                </a:cubicBezTo>
                <a:cubicBezTo>
                  <a:pt x="3022767" y="4622414"/>
                  <a:pt x="2991948" y="4680200"/>
                  <a:pt x="2937787" y="4722123"/>
                </a:cubicBezTo>
                <a:cubicBezTo>
                  <a:pt x="2906742" y="4746144"/>
                  <a:pt x="2868671" y="4761100"/>
                  <a:pt x="2833999" y="4780589"/>
                </a:cubicBezTo>
                <a:cubicBezTo>
                  <a:pt x="2826748" y="4784668"/>
                  <a:pt x="2817004" y="4790333"/>
                  <a:pt x="2815417" y="4797131"/>
                </a:cubicBezTo>
                <a:cubicBezTo>
                  <a:pt x="2796835" y="4874179"/>
                  <a:pt x="2741769" y="4925393"/>
                  <a:pt x="2686249" y="4974568"/>
                </a:cubicBezTo>
                <a:cubicBezTo>
                  <a:pt x="2646365" y="5009919"/>
                  <a:pt x="2601723" y="5039605"/>
                  <a:pt x="2559573" y="5072237"/>
                </a:cubicBezTo>
                <a:cubicBezTo>
                  <a:pt x="2555721" y="5075184"/>
                  <a:pt x="2554135" y="5080849"/>
                  <a:pt x="2551642" y="5085154"/>
                </a:cubicBezTo>
                <a:cubicBezTo>
                  <a:pt x="2545297" y="5085154"/>
                  <a:pt x="2539858" y="5085154"/>
                  <a:pt x="2534419" y="5085154"/>
                </a:cubicBezTo>
                <a:cubicBezTo>
                  <a:pt x="2508133" y="5060227"/>
                  <a:pt x="2484792" y="5031221"/>
                  <a:pt x="2455105" y="5011052"/>
                </a:cubicBezTo>
                <a:cubicBezTo>
                  <a:pt x="2385989" y="4963917"/>
                  <a:pt x="2320725" y="4914516"/>
                  <a:pt x="2286053" y="4834975"/>
                </a:cubicBezTo>
                <a:cubicBezTo>
                  <a:pt x="2281068" y="4823418"/>
                  <a:pt x="2279482" y="4808235"/>
                  <a:pt x="2271097" y="4800304"/>
                </a:cubicBezTo>
                <a:cubicBezTo>
                  <a:pt x="2256594" y="4786481"/>
                  <a:pt x="2239145" y="4774697"/>
                  <a:pt x="2221016" y="4766539"/>
                </a:cubicBezTo>
                <a:cubicBezTo>
                  <a:pt x="2172521" y="4744557"/>
                  <a:pt x="2131505" y="4716231"/>
                  <a:pt x="2100459" y="4670456"/>
                </a:cubicBezTo>
                <a:cubicBezTo>
                  <a:pt x="2073945" y="4631479"/>
                  <a:pt x="2061935" y="4589555"/>
                  <a:pt x="2048112" y="4545820"/>
                </a:cubicBezTo>
                <a:cubicBezTo>
                  <a:pt x="2039954" y="4519533"/>
                  <a:pt x="2010494" y="4500497"/>
                  <a:pt x="1993272" y="4476250"/>
                </a:cubicBezTo>
                <a:cubicBezTo>
                  <a:pt x="1972197" y="4446564"/>
                  <a:pt x="1953388" y="4415291"/>
                  <a:pt x="1934806" y="4384019"/>
                </a:cubicBezTo>
                <a:cubicBezTo>
                  <a:pt x="1892430" y="4312410"/>
                  <a:pt x="1892430" y="4233096"/>
                  <a:pt x="1903081" y="4155595"/>
                </a:cubicBezTo>
                <a:cubicBezTo>
                  <a:pt x="1915771" y="4061325"/>
                  <a:pt x="1964039" y="3986316"/>
                  <a:pt x="2047205" y="3934196"/>
                </a:cubicBezTo>
                <a:cubicBezTo>
                  <a:pt x="2091508" y="3906436"/>
                  <a:pt x="2137793" y="3891480"/>
                  <a:pt x="2185127" y="3885559"/>
                </a:cubicBezTo>
                <a:cubicBezTo>
                  <a:pt x="2208794" y="3882599"/>
                  <a:pt x="2232722" y="3881898"/>
                  <a:pt x="2256796" y="3882985"/>
                </a:cubicBezTo>
                <a:close/>
                <a:moveTo>
                  <a:pt x="2543994" y="3308012"/>
                </a:moveTo>
                <a:cubicBezTo>
                  <a:pt x="2547847" y="3308862"/>
                  <a:pt x="2551756" y="3310561"/>
                  <a:pt x="2554135" y="3312600"/>
                </a:cubicBezTo>
                <a:cubicBezTo>
                  <a:pt x="2600817" y="3350898"/>
                  <a:pt x="2602403" y="3403018"/>
                  <a:pt x="2596964" y="3456952"/>
                </a:cubicBezTo>
                <a:cubicBezTo>
                  <a:pt x="2596738" y="3460351"/>
                  <a:pt x="2594698" y="3463977"/>
                  <a:pt x="2592885" y="3466696"/>
                </a:cubicBezTo>
                <a:cubicBezTo>
                  <a:pt x="2575890" y="3491850"/>
                  <a:pt x="2558441" y="3517004"/>
                  <a:pt x="2542351" y="3540572"/>
                </a:cubicBezTo>
                <a:cubicBezTo>
                  <a:pt x="2526035" y="3516551"/>
                  <a:pt x="2506547" y="3491624"/>
                  <a:pt x="2491137" y="3464657"/>
                </a:cubicBezTo>
                <a:cubicBezTo>
                  <a:pt x="2469836" y="3427266"/>
                  <a:pt x="2496576" y="3332769"/>
                  <a:pt x="2534193" y="3308522"/>
                </a:cubicBezTo>
                <a:cubicBezTo>
                  <a:pt x="2536346" y="3307162"/>
                  <a:pt x="2540142" y="3307162"/>
                  <a:pt x="2543994" y="3308012"/>
                </a:cubicBezTo>
                <a:close/>
                <a:moveTo>
                  <a:pt x="1389311" y="3137384"/>
                </a:moveTo>
                <a:cubicBezTo>
                  <a:pt x="1412270" y="3137218"/>
                  <a:pt x="1435413" y="3138337"/>
                  <a:pt x="1458697" y="3140376"/>
                </a:cubicBezTo>
                <a:cubicBezTo>
                  <a:pt x="1487249" y="3142869"/>
                  <a:pt x="1514669" y="3156692"/>
                  <a:pt x="1542316" y="3165757"/>
                </a:cubicBezTo>
                <a:cubicBezTo>
                  <a:pt x="1572229" y="3175728"/>
                  <a:pt x="1602141" y="3185925"/>
                  <a:pt x="1632054" y="3196349"/>
                </a:cubicBezTo>
                <a:cubicBezTo>
                  <a:pt x="1661967" y="3206773"/>
                  <a:pt x="1690973" y="3220144"/>
                  <a:pt x="1721566" y="3227621"/>
                </a:cubicBezTo>
                <a:cubicBezTo>
                  <a:pt x="1756464" y="3236233"/>
                  <a:pt x="1792721" y="3240085"/>
                  <a:pt x="1828526" y="3246204"/>
                </a:cubicBezTo>
                <a:cubicBezTo>
                  <a:pt x="1832152" y="3246883"/>
                  <a:pt x="1835551" y="3247337"/>
                  <a:pt x="1840310" y="3248243"/>
                </a:cubicBezTo>
                <a:cubicBezTo>
                  <a:pt x="1840990" y="3252549"/>
                  <a:pt x="1842349" y="3256854"/>
                  <a:pt x="1842349" y="3261160"/>
                </a:cubicBezTo>
                <a:cubicBezTo>
                  <a:pt x="1841896" y="3310561"/>
                  <a:pt x="1856173" y="3356337"/>
                  <a:pt x="1873169" y="3402112"/>
                </a:cubicBezTo>
                <a:cubicBezTo>
                  <a:pt x="1891524" y="3451967"/>
                  <a:pt x="1907387" y="3502501"/>
                  <a:pt x="1922570" y="3553488"/>
                </a:cubicBezTo>
                <a:cubicBezTo>
                  <a:pt x="1930501" y="3580229"/>
                  <a:pt x="1934580" y="3607875"/>
                  <a:pt x="1939792" y="3635295"/>
                </a:cubicBezTo>
                <a:cubicBezTo>
                  <a:pt x="1944098" y="3658410"/>
                  <a:pt x="1953162" y="3682657"/>
                  <a:pt x="1949990" y="3704865"/>
                </a:cubicBezTo>
                <a:cubicBezTo>
                  <a:pt x="1937753" y="3790071"/>
                  <a:pt x="1927782" y="3875276"/>
                  <a:pt x="1866597" y="3946206"/>
                </a:cubicBezTo>
                <a:cubicBezTo>
                  <a:pt x="1829433" y="3989262"/>
                  <a:pt x="1786830" y="4014416"/>
                  <a:pt x="1735389" y="4034131"/>
                </a:cubicBezTo>
                <a:cubicBezTo>
                  <a:pt x="1690746" y="4051353"/>
                  <a:pt x="1645877" y="4049087"/>
                  <a:pt x="1602821" y="4042516"/>
                </a:cubicBezTo>
                <a:cubicBezTo>
                  <a:pt x="1561125" y="4036171"/>
                  <a:pt x="1519655" y="4018721"/>
                  <a:pt x="1486343" y="3988809"/>
                </a:cubicBezTo>
                <a:cubicBezTo>
                  <a:pt x="1438528" y="3945979"/>
                  <a:pt x="1369185" y="3975665"/>
                  <a:pt x="1349923" y="4024160"/>
                </a:cubicBezTo>
                <a:cubicBezTo>
                  <a:pt x="1328168" y="4079227"/>
                  <a:pt x="1347657" y="4120923"/>
                  <a:pt x="1377796" y="4158314"/>
                </a:cubicBezTo>
                <a:cubicBezTo>
                  <a:pt x="1397965" y="4182562"/>
                  <a:pt x="1432636" y="4190946"/>
                  <a:pt x="1466401" y="4176669"/>
                </a:cubicBezTo>
                <a:cubicBezTo>
                  <a:pt x="1447819" y="4142905"/>
                  <a:pt x="1461642" y="4110046"/>
                  <a:pt x="1490649" y="4079000"/>
                </a:cubicBezTo>
                <a:cubicBezTo>
                  <a:pt x="1504245" y="4064497"/>
                  <a:pt x="1554100" y="4069029"/>
                  <a:pt x="1574948" y="4085345"/>
                </a:cubicBezTo>
                <a:cubicBezTo>
                  <a:pt x="1613245" y="4114805"/>
                  <a:pt x="1622990" y="4162620"/>
                  <a:pt x="1604408" y="4200917"/>
                </a:cubicBezTo>
                <a:cubicBezTo>
                  <a:pt x="1556366" y="4300173"/>
                  <a:pt x="1489289" y="4306291"/>
                  <a:pt x="1396152" y="4291335"/>
                </a:cubicBezTo>
                <a:cubicBezTo>
                  <a:pt x="1316385" y="4278418"/>
                  <a:pt x="1266077" y="4227204"/>
                  <a:pt x="1239790" y="4148570"/>
                </a:cubicBezTo>
                <a:cubicBezTo>
                  <a:pt x="1227326" y="4110725"/>
                  <a:pt x="1226873" y="4074241"/>
                  <a:pt x="1229366" y="4037077"/>
                </a:cubicBezTo>
                <a:cubicBezTo>
                  <a:pt x="1233671" y="3970227"/>
                  <a:pt x="1271969" y="3900204"/>
                  <a:pt x="1347204" y="3870518"/>
                </a:cubicBezTo>
                <a:cubicBezTo>
                  <a:pt x="1361254" y="3865079"/>
                  <a:pt x="1375303" y="3859867"/>
                  <a:pt x="1393432" y="3852842"/>
                </a:cubicBezTo>
                <a:cubicBezTo>
                  <a:pt x="1393432" y="3830861"/>
                  <a:pt x="1393886" y="3805933"/>
                  <a:pt x="1393432" y="3781006"/>
                </a:cubicBezTo>
                <a:cubicBezTo>
                  <a:pt x="1392526" y="3732965"/>
                  <a:pt x="1409748" y="3692401"/>
                  <a:pt x="1441701" y="3657050"/>
                </a:cubicBezTo>
                <a:cubicBezTo>
                  <a:pt x="1515802" y="3574790"/>
                  <a:pt x="1663100" y="3564593"/>
                  <a:pt x="1731990" y="3675859"/>
                </a:cubicBezTo>
                <a:cubicBezTo>
                  <a:pt x="1757144" y="3716422"/>
                  <a:pt x="1744227" y="3805254"/>
                  <a:pt x="1702757" y="3824742"/>
                </a:cubicBezTo>
                <a:cubicBezTo>
                  <a:pt x="1682135" y="3834487"/>
                  <a:pt x="1651316" y="3833354"/>
                  <a:pt x="1629335" y="3825422"/>
                </a:cubicBezTo>
                <a:cubicBezTo>
                  <a:pt x="1609846" y="3818397"/>
                  <a:pt x="1591491" y="3798229"/>
                  <a:pt x="1594210" y="3770356"/>
                </a:cubicBezTo>
                <a:cubicBezTo>
                  <a:pt x="1596023" y="3751547"/>
                  <a:pt x="1596703" y="3732512"/>
                  <a:pt x="1598062" y="3713703"/>
                </a:cubicBezTo>
                <a:cubicBezTo>
                  <a:pt x="1572682" y="3704638"/>
                  <a:pt x="1540050" y="3717102"/>
                  <a:pt x="1523734" y="3739083"/>
                </a:cubicBezTo>
                <a:cubicBezTo>
                  <a:pt x="1471613" y="3809106"/>
                  <a:pt x="1536877" y="3909948"/>
                  <a:pt x="1602368" y="3921959"/>
                </a:cubicBezTo>
                <a:cubicBezTo>
                  <a:pt x="1618004" y="3924904"/>
                  <a:pt x="1633187" y="3933289"/>
                  <a:pt x="1648597" y="3933289"/>
                </a:cubicBezTo>
                <a:cubicBezTo>
                  <a:pt x="1713634" y="3933516"/>
                  <a:pt x="1761902" y="3902243"/>
                  <a:pt x="1794988" y="3847403"/>
                </a:cubicBezTo>
                <a:cubicBezTo>
                  <a:pt x="1818328" y="3808653"/>
                  <a:pt x="1831925" y="3767183"/>
                  <a:pt x="1827846" y="3720728"/>
                </a:cubicBezTo>
                <a:cubicBezTo>
                  <a:pt x="1826486" y="3704638"/>
                  <a:pt x="1826260" y="3688096"/>
                  <a:pt x="1827846" y="3671780"/>
                </a:cubicBezTo>
                <a:cubicBezTo>
                  <a:pt x="1833285" y="3614220"/>
                  <a:pt x="1807451" y="3564819"/>
                  <a:pt x="1788869" y="3513152"/>
                </a:cubicBezTo>
                <a:cubicBezTo>
                  <a:pt x="1774592" y="3473268"/>
                  <a:pt x="1760316" y="3432931"/>
                  <a:pt x="1750345" y="3391915"/>
                </a:cubicBezTo>
                <a:cubicBezTo>
                  <a:pt x="1741961" y="3357017"/>
                  <a:pt x="1728137" y="3345233"/>
                  <a:pt x="1693239" y="3337981"/>
                </a:cubicBezTo>
                <a:cubicBezTo>
                  <a:pt x="1658794" y="3330956"/>
                  <a:pt x="1626389" y="3314867"/>
                  <a:pt x="1592850" y="3303763"/>
                </a:cubicBezTo>
                <a:cubicBezTo>
                  <a:pt x="1550474" y="3289713"/>
                  <a:pt x="1508098" y="3274077"/>
                  <a:pt x="1464815" y="3263879"/>
                </a:cubicBezTo>
                <a:cubicBezTo>
                  <a:pt x="1430370" y="3255721"/>
                  <a:pt x="1393886" y="3248923"/>
                  <a:pt x="1358988" y="3252095"/>
                </a:cubicBezTo>
                <a:cubicBezTo>
                  <a:pt x="1286698" y="3258441"/>
                  <a:pt x="1221661" y="3285634"/>
                  <a:pt x="1175659" y="3345460"/>
                </a:cubicBezTo>
                <a:cubicBezTo>
                  <a:pt x="1134869" y="3398713"/>
                  <a:pt x="1149825" y="3502501"/>
                  <a:pt x="1205118" y="3548277"/>
                </a:cubicBezTo>
                <a:cubicBezTo>
                  <a:pt x="1230272" y="3569125"/>
                  <a:pt x="1258146" y="3584987"/>
                  <a:pt x="1293270" y="3582495"/>
                </a:cubicBezTo>
                <a:cubicBezTo>
                  <a:pt x="1329075" y="3580002"/>
                  <a:pt x="1372358" y="3543518"/>
                  <a:pt x="1378023" y="3507940"/>
                </a:cubicBezTo>
                <a:cubicBezTo>
                  <a:pt x="1379383" y="3499555"/>
                  <a:pt x="1375983" y="3490491"/>
                  <a:pt x="1374850" y="3481879"/>
                </a:cubicBezTo>
                <a:cubicBezTo>
                  <a:pt x="1366466" y="3485052"/>
                  <a:pt x="1358308" y="3487998"/>
                  <a:pt x="1349923" y="3491170"/>
                </a:cubicBezTo>
                <a:cubicBezTo>
                  <a:pt x="1319784" y="3502501"/>
                  <a:pt x="1271516" y="3485052"/>
                  <a:pt x="1259052" y="3458085"/>
                </a:cubicBezTo>
                <a:cubicBezTo>
                  <a:pt x="1240696" y="3418881"/>
                  <a:pt x="1255653" y="3373559"/>
                  <a:pt x="1291684" y="3352484"/>
                </a:cubicBezTo>
                <a:cubicBezTo>
                  <a:pt x="1347204" y="3320079"/>
                  <a:pt x="1415414" y="3345233"/>
                  <a:pt x="1457110" y="3395994"/>
                </a:cubicBezTo>
                <a:cubicBezTo>
                  <a:pt x="1494501" y="3441542"/>
                  <a:pt x="1499260" y="3495023"/>
                  <a:pt x="1487249" y="3546464"/>
                </a:cubicBezTo>
                <a:cubicBezTo>
                  <a:pt x="1476146" y="3593599"/>
                  <a:pt x="1449179" y="3636882"/>
                  <a:pt x="1402270" y="3661129"/>
                </a:cubicBezTo>
                <a:cubicBezTo>
                  <a:pt x="1336780" y="3695121"/>
                  <a:pt x="1336553" y="3694667"/>
                  <a:pt x="1240017" y="3693081"/>
                </a:cubicBezTo>
                <a:cubicBezTo>
                  <a:pt x="1214863" y="3732058"/>
                  <a:pt x="1195601" y="3772169"/>
                  <a:pt x="1166595" y="3803214"/>
                </a:cubicBezTo>
                <a:cubicBezTo>
                  <a:pt x="1146879" y="3824289"/>
                  <a:pt x="1114474" y="3835166"/>
                  <a:pt x="1085921" y="3845590"/>
                </a:cubicBezTo>
                <a:cubicBezTo>
                  <a:pt x="1061674" y="3854428"/>
                  <a:pt x="1034027" y="3861906"/>
                  <a:pt x="1008873" y="3859641"/>
                </a:cubicBezTo>
                <a:cubicBezTo>
                  <a:pt x="921854" y="3851709"/>
                  <a:pt x="847979" y="3820437"/>
                  <a:pt x="809455" y="3733418"/>
                </a:cubicBezTo>
                <a:cubicBezTo>
                  <a:pt x="793366" y="3697160"/>
                  <a:pt x="777956" y="3659769"/>
                  <a:pt x="783848" y="3620566"/>
                </a:cubicBezTo>
                <a:cubicBezTo>
                  <a:pt x="793139" y="3560060"/>
                  <a:pt x="816480" y="3505900"/>
                  <a:pt x="876985" y="3477347"/>
                </a:cubicBezTo>
                <a:cubicBezTo>
                  <a:pt x="914603" y="3459671"/>
                  <a:pt x="981227" y="3478934"/>
                  <a:pt x="1004114" y="3513832"/>
                </a:cubicBezTo>
                <a:cubicBezTo>
                  <a:pt x="1034480" y="3560060"/>
                  <a:pt x="1003888" y="3621245"/>
                  <a:pt x="951087" y="3621019"/>
                </a:cubicBezTo>
                <a:cubicBezTo>
                  <a:pt x="937491" y="3621019"/>
                  <a:pt x="924120" y="3621019"/>
                  <a:pt x="910297" y="3621019"/>
                </a:cubicBezTo>
                <a:cubicBezTo>
                  <a:pt x="893301" y="3674952"/>
                  <a:pt x="929333" y="3728886"/>
                  <a:pt x="984626" y="3737724"/>
                </a:cubicBezTo>
                <a:cubicBezTo>
                  <a:pt x="1005701" y="3741123"/>
                  <a:pt x="1024283" y="3739763"/>
                  <a:pt x="1044678" y="3737497"/>
                </a:cubicBezTo>
                <a:cubicBezTo>
                  <a:pt x="1080256" y="3733644"/>
                  <a:pt x="1101557" y="3711437"/>
                  <a:pt x="1113341" y="3683110"/>
                </a:cubicBezTo>
                <a:cubicBezTo>
                  <a:pt x="1122632" y="3660223"/>
                  <a:pt x="1124218" y="3634162"/>
                  <a:pt x="1102690" y="3610595"/>
                </a:cubicBezTo>
                <a:cubicBezTo>
                  <a:pt x="1038559" y="3539439"/>
                  <a:pt x="1028588" y="3450834"/>
                  <a:pt x="1045584" y="3363362"/>
                </a:cubicBezTo>
                <a:cubicBezTo>
                  <a:pt x="1061447" y="3283141"/>
                  <a:pt x="1113341" y="3222863"/>
                  <a:pt x="1188802" y="3183432"/>
                </a:cubicBezTo>
                <a:cubicBezTo>
                  <a:pt x="1253217" y="3149951"/>
                  <a:pt x="1320435" y="3137883"/>
                  <a:pt x="1389311" y="3137384"/>
                </a:cubicBezTo>
                <a:close/>
                <a:moveTo>
                  <a:pt x="3668496" y="3136241"/>
                </a:moveTo>
                <a:cubicBezTo>
                  <a:pt x="3694726" y="3135448"/>
                  <a:pt x="3720956" y="3137884"/>
                  <a:pt x="3746790" y="3140376"/>
                </a:cubicBezTo>
                <a:cubicBezTo>
                  <a:pt x="3851938" y="3150120"/>
                  <a:pt x="3944622" y="3191137"/>
                  <a:pt x="4005580" y="3280875"/>
                </a:cubicBezTo>
                <a:cubicBezTo>
                  <a:pt x="4034133" y="3322798"/>
                  <a:pt x="4045917" y="3374012"/>
                  <a:pt x="4043877" y="3427039"/>
                </a:cubicBezTo>
                <a:cubicBezTo>
                  <a:pt x="4042291" y="3468056"/>
                  <a:pt x="4041385" y="3509299"/>
                  <a:pt x="4023936" y="3546690"/>
                </a:cubicBezTo>
                <a:cubicBezTo>
                  <a:pt x="4012152" y="3571844"/>
                  <a:pt x="3994703" y="3594279"/>
                  <a:pt x="3978160" y="3616940"/>
                </a:cubicBezTo>
                <a:cubicBezTo>
                  <a:pt x="3965697" y="3634162"/>
                  <a:pt x="3961618" y="3669967"/>
                  <a:pt x="3972042" y="3687189"/>
                </a:cubicBezTo>
                <a:cubicBezTo>
                  <a:pt x="3989491" y="3716422"/>
                  <a:pt x="4012605" y="3732738"/>
                  <a:pt x="4048636" y="3738857"/>
                </a:cubicBezTo>
                <a:cubicBezTo>
                  <a:pt x="4100983" y="3747921"/>
                  <a:pt x="4139507" y="3732285"/>
                  <a:pt x="4165794" y="3689909"/>
                </a:cubicBezTo>
                <a:cubicBezTo>
                  <a:pt x="4177351" y="3671326"/>
                  <a:pt x="4177351" y="3645719"/>
                  <a:pt x="4183017" y="3621245"/>
                </a:cubicBezTo>
                <a:cubicBezTo>
                  <a:pt x="4161489" y="3621245"/>
                  <a:pt x="4147892" y="3621699"/>
                  <a:pt x="4134522" y="3621245"/>
                </a:cubicBezTo>
                <a:cubicBezTo>
                  <a:pt x="4106649" y="3620112"/>
                  <a:pt x="4076509" y="3599038"/>
                  <a:pt x="4070391" y="3577509"/>
                </a:cubicBezTo>
                <a:cubicBezTo>
                  <a:pt x="4062233" y="3548277"/>
                  <a:pt x="4075376" y="3510433"/>
                  <a:pt x="4097811" y="3493210"/>
                </a:cubicBezTo>
                <a:cubicBezTo>
                  <a:pt x="4151971" y="3451967"/>
                  <a:pt x="4246694" y="3477574"/>
                  <a:pt x="4274115" y="3541252"/>
                </a:cubicBezTo>
                <a:cubicBezTo>
                  <a:pt x="4289071" y="3576150"/>
                  <a:pt x="4307426" y="3610595"/>
                  <a:pt x="4300628" y="3648892"/>
                </a:cubicBezTo>
                <a:cubicBezTo>
                  <a:pt x="4292923" y="3693081"/>
                  <a:pt x="4283859" y="3737270"/>
                  <a:pt x="4252587" y="3773755"/>
                </a:cubicBezTo>
                <a:cubicBezTo>
                  <a:pt x="4220181" y="3811826"/>
                  <a:pt x="4180977" y="3833580"/>
                  <a:pt x="4133616" y="3849443"/>
                </a:cubicBezTo>
                <a:cubicBezTo>
                  <a:pt x="4104156" y="3859414"/>
                  <a:pt x="4075376" y="3864626"/>
                  <a:pt x="4047730" y="3859414"/>
                </a:cubicBezTo>
                <a:cubicBezTo>
                  <a:pt x="4012605" y="3852842"/>
                  <a:pt x="3976347" y="3841512"/>
                  <a:pt x="3945755" y="3823156"/>
                </a:cubicBezTo>
                <a:cubicBezTo>
                  <a:pt x="3877318" y="3782366"/>
                  <a:pt x="3875958" y="3748148"/>
                  <a:pt x="3851938" y="3694214"/>
                </a:cubicBezTo>
                <a:cubicBezTo>
                  <a:pt x="3827464" y="3694214"/>
                  <a:pt x="3803216" y="3693534"/>
                  <a:pt x="3778742" y="3694441"/>
                </a:cubicBezTo>
                <a:cubicBezTo>
                  <a:pt x="3712572" y="3696707"/>
                  <a:pt x="3627139" y="3629856"/>
                  <a:pt x="3606291" y="3571844"/>
                </a:cubicBezTo>
                <a:cubicBezTo>
                  <a:pt x="3592241" y="3533094"/>
                  <a:pt x="3588162" y="3494343"/>
                  <a:pt x="3597000" y="3458765"/>
                </a:cubicBezTo>
                <a:cubicBezTo>
                  <a:pt x="3609010" y="3411630"/>
                  <a:pt x="3635297" y="3367667"/>
                  <a:pt x="3688324" y="3352031"/>
                </a:cubicBezTo>
                <a:cubicBezTo>
                  <a:pt x="3708719" y="3345913"/>
                  <a:pt x="3730247" y="3340021"/>
                  <a:pt x="3751322" y="3339794"/>
                </a:cubicBezTo>
                <a:cubicBezTo>
                  <a:pt x="3790753" y="3339341"/>
                  <a:pt x="3841287" y="3377185"/>
                  <a:pt x="3832449" y="3432932"/>
                </a:cubicBezTo>
                <a:cubicBezTo>
                  <a:pt x="3824744" y="3481879"/>
                  <a:pt x="3774663" y="3511112"/>
                  <a:pt x="3726395" y="3484372"/>
                </a:cubicBezTo>
                <a:cubicBezTo>
                  <a:pt x="3721636" y="3481879"/>
                  <a:pt x="3715065" y="3482786"/>
                  <a:pt x="3709399" y="3481879"/>
                </a:cubicBezTo>
                <a:cubicBezTo>
                  <a:pt x="3708493" y="3491624"/>
                  <a:pt x="3703734" y="3502728"/>
                  <a:pt x="3706907" y="3510659"/>
                </a:cubicBezTo>
                <a:cubicBezTo>
                  <a:pt x="3726168" y="3560740"/>
                  <a:pt x="3766279" y="3592466"/>
                  <a:pt x="3821118" y="3580002"/>
                </a:cubicBezTo>
                <a:cubicBezTo>
                  <a:pt x="3863268" y="3570484"/>
                  <a:pt x="3893408" y="3540345"/>
                  <a:pt x="3915389" y="3502275"/>
                </a:cubicBezTo>
                <a:cubicBezTo>
                  <a:pt x="3931931" y="3473721"/>
                  <a:pt x="3933064" y="3443129"/>
                  <a:pt x="3930345" y="3411856"/>
                </a:cubicBezTo>
                <a:cubicBezTo>
                  <a:pt x="3926040" y="3361096"/>
                  <a:pt x="3899073" y="3323251"/>
                  <a:pt x="3857150" y="3296511"/>
                </a:cubicBezTo>
                <a:cubicBezTo>
                  <a:pt x="3799817" y="3260254"/>
                  <a:pt x="3736819" y="3243031"/>
                  <a:pt x="3669289" y="3250963"/>
                </a:cubicBezTo>
                <a:cubicBezTo>
                  <a:pt x="3638470" y="3254588"/>
                  <a:pt x="3608331" y="3266146"/>
                  <a:pt x="3578191" y="3275436"/>
                </a:cubicBezTo>
                <a:cubicBezTo>
                  <a:pt x="3543747" y="3286087"/>
                  <a:pt x="3509755" y="3299004"/>
                  <a:pt x="3475310" y="3309655"/>
                </a:cubicBezTo>
                <a:cubicBezTo>
                  <a:pt x="3438825" y="3320986"/>
                  <a:pt x="3400302" y="3327331"/>
                  <a:pt x="3365857" y="3342967"/>
                </a:cubicBezTo>
                <a:cubicBezTo>
                  <a:pt x="3351353" y="3349538"/>
                  <a:pt x="3342062" y="3373106"/>
                  <a:pt x="3335491" y="3390782"/>
                </a:cubicBezTo>
                <a:cubicBezTo>
                  <a:pt x="3316229" y="3441769"/>
                  <a:pt x="3298553" y="3493663"/>
                  <a:pt x="3281784" y="3545784"/>
                </a:cubicBezTo>
                <a:cubicBezTo>
                  <a:pt x="3272039" y="3575923"/>
                  <a:pt x="3261615" y="3606515"/>
                  <a:pt x="3258443" y="3637788"/>
                </a:cubicBezTo>
                <a:cubicBezTo>
                  <a:pt x="3254364" y="3675406"/>
                  <a:pt x="3254817" y="3714156"/>
                  <a:pt x="3258216" y="3751773"/>
                </a:cubicBezTo>
                <a:cubicBezTo>
                  <a:pt x="3264788" y="3822929"/>
                  <a:pt x="3299686" y="3880489"/>
                  <a:pt x="3360871" y="3915387"/>
                </a:cubicBezTo>
                <a:cubicBezTo>
                  <a:pt x="3391464" y="3932609"/>
                  <a:pt x="3427948" y="3938955"/>
                  <a:pt x="3469191" y="3925358"/>
                </a:cubicBezTo>
                <a:cubicBezTo>
                  <a:pt x="3503863" y="3914027"/>
                  <a:pt x="3532189" y="3900204"/>
                  <a:pt x="3552811" y="3872557"/>
                </a:cubicBezTo>
                <a:cubicBezTo>
                  <a:pt x="3582270" y="3833127"/>
                  <a:pt x="3594281" y="3786218"/>
                  <a:pt x="3560742" y="3737724"/>
                </a:cubicBezTo>
                <a:cubicBezTo>
                  <a:pt x="3546919" y="3717782"/>
                  <a:pt x="3513380" y="3705318"/>
                  <a:pt x="3486414" y="3711890"/>
                </a:cubicBezTo>
                <a:cubicBezTo>
                  <a:pt x="3488000" y="3727753"/>
                  <a:pt x="3490266" y="3743615"/>
                  <a:pt x="3490719" y="3759705"/>
                </a:cubicBezTo>
                <a:cubicBezTo>
                  <a:pt x="3491626" y="3801855"/>
                  <a:pt x="3471004" y="3827235"/>
                  <a:pt x="3434520" y="3830408"/>
                </a:cubicBezTo>
                <a:cubicBezTo>
                  <a:pt x="3383079" y="3834940"/>
                  <a:pt x="3358378" y="3814545"/>
                  <a:pt x="3345915" y="3771942"/>
                </a:cubicBezTo>
                <a:cubicBezTo>
                  <a:pt x="3316908" y="3672459"/>
                  <a:pt x="3414805" y="3589067"/>
                  <a:pt x="3497744" y="3593825"/>
                </a:cubicBezTo>
                <a:cubicBezTo>
                  <a:pt x="3558023" y="3597225"/>
                  <a:pt x="3606518" y="3615807"/>
                  <a:pt x="3645495" y="3659316"/>
                </a:cubicBezTo>
                <a:cubicBezTo>
                  <a:pt x="3673368" y="3690362"/>
                  <a:pt x="3691724" y="3727073"/>
                  <a:pt x="3691044" y="3770582"/>
                </a:cubicBezTo>
                <a:cubicBezTo>
                  <a:pt x="3690591" y="3798455"/>
                  <a:pt x="3691044" y="3826329"/>
                  <a:pt x="3691044" y="3854428"/>
                </a:cubicBezTo>
                <a:cubicBezTo>
                  <a:pt x="3756761" y="3866439"/>
                  <a:pt x="3805256" y="3901110"/>
                  <a:pt x="3833582" y="3958443"/>
                </a:cubicBezTo>
                <a:cubicBezTo>
                  <a:pt x="3861682" y="4015549"/>
                  <a:pt x="3865534" y="4076054"/>
                  <a:pt x="3846726" y="4138372"/>
                </a:cubicBezTo>
                <a:cubicBezTo>
                  <a:pt x="3836301" y="4172817"/>
                  <a:pt x="3823158" y="4204316"/>
                  <a:pt x="3797778" y="4231056"/>
                </a:cubicBezTo>
                <a:cubicBezTo>
                  <a:pt x="3733420" y="4298813"/>
                  <a:pt x="3652973" y="4308104"/>
                  <a:pt x="3569353" y="4287709"/>
                </a:cubicBezTo>
                <a:cubicBezTo>
                  <a:pt x="3521312" y="4275925"/>
                  <a:pt x="3463526" y="4217006"/>
                  <a:pt x="3471457" y="4154235"/>
                </a:cubicBezTo>
                <a:cubicBezTo>
                  <a:pt x="3479389" y="4090557"/>
                  <a:pt x="3520179" y="4056112"/>
                  <a:pt x="3586803" y="4074468"/>
                </a:cubicBezTo>
                <a:cubicBezTo>
                  <a:pt x="3619435" y="4083532"/>
                  <a:pt x="3636657" y="4142905"/>
                  <a:pt x="3618075" y="4174404"/>
                </a:cubicBezTo>
                <a:cubicBezTo>
                  <a:pt x="3659318" y="4191626"/>
                  <a:pt x="3692630" y="4180975"/>
                  <a:pt x="3722316" y="4134747"/>
                </a:cubicBezTo>
                <a:cubicBezTo>
                  <a:pt x="3755401" y="4083079"/>
                  <a:pt x="3754042" y="4041383"/>
                  <a:pt x="3715291" y="3993794"/>
                </a:cubicBezTo>
                <a:cubicBezTo>
                  <a:pt x="3689004" y="3961616"/>
                  <a:pt x="3642549" y="3957536"/>
                  <a:pt x="3609010" y="3982917"/>
                </a:cubicBezTo>
                <a:cubicBezTo>
                  <a:pt x="3541707" y="4033678"/>
                  <a:pt x="3465792" y="4057699"/>
                  <a:pt x="3383079" y="4043195"/>
                </a:cubicBezTo>
                <a:cubicBezTo>
                  <a:pt x="3319401" y="4031865"/>
                  <a:pt x="3263428" y="4003085"/>
                  <a:pt x="3220146" y="3949378"/>
                </a:cubicBezTo>
                <a:cubicBezTo>
                  <a:pt x="3188420" y="3910175"/>
                  <a:pt x="3172331" y="3865306"/>
                  <a:pt x="3151482" y="3821570"/>
                </a:cubicBezTo>
                <a:cubicBezTo>
                  <a:pt x="3151029" y="3820663"/>
                  <a:pt x="3150802" y="3819984"/>
                  <a:pt x="3150576" y="3819077"/>
                </a:cubicBezTo>
                <a:cubicBezTo>
                  <a:pt x="3144911" y="3783272"/>
                  <a:pt x="3135393" y="3747468"/>
                  <a:pt x="3134940" y="3711663"/>
                </a:cubicBezTo>
                <a:cubicBezTo>
                  <a:pt x="3134260" y="3658183"/>
                  <a:pt x="3143324" y="3605383"/>
                  <a:pt x="3161453" y="3554622"/>
                </a:cubicBezTo>
                <a:cubicBezTo>
                  <a:pt x="3172784" y="3522896"/>
                  <a:pt x="3182528" y="3490491"/>
                  <a:pt x="3193179" y="3458538"/>
                </a:cubicBezTo>
                <a:cubicBezTo>
                  <a:pt x="3207682" y="3414803"/>
                  <a:pt x="3224678" y="3371520"/>
                  <a:pt x="3236462" y="3327104"/>
                </a:cubicBezTo>
                <a:cubicBezTo>
                  <a:pt x="3243033" y="3302177"/>
                  <a:pt x="3241674" y="3275210"/>
                  <a:pt x="3243940" y="3249830"/>
                </a:cubicBezTo>
                <a:cubicBezTo>
                  <a:pt x="3281104" y="3243031"/>
                  <a:pt x="3318042" y="3238726"/>
                  <a:pt x="3353620" y="3229434"/>
                </a:cubicBezTo>
                <a:cubicBezTo>
                  <a:pt x="3390104" y="3219917"/>
                  <a:pt x="3425455" y="3205187"/>
                  <a:pt x="3461487" y="3193403"/>
                </a:cubicBezTo>
                <a:cubicBezTo>
                  <a:pt x="3504316" y="3179353"/>
                  <a:pt x="3548505" y="3168249"/>
                  <a:pt x="3590202" y="3151480"/>
                </a:cubicBezTo>
                <a:cubicBezTo>
                  <a:pt x="3616036" y="3141056"/>
                  <a:pt x="3642266" y="3137034"/>
                  <a:pt x="3668496" y="3136241"/>
                </a:cubicBezTo>
                <a:close/>
                <a:moveTo>
                  <a:pt x="2541473" y="3043670"/>
                </a:moveTo>
                <a:cubicBezTo>
                  <a:pt x="2549376" y="3042877"/>
                  <a:pt x="2556854" y="3043500"/>
                  <a:pt x="2561840" y="3046786"/>
                </a:cubicBezTo>
                <a:cubicBezTo>
                  <a:pt x="2618493" y="3083497"/>
                  <a:pt x="2684437" y="3089615"/>
                  <a:pt x="2746302" y="3109557"/>
                </a:cubicBezTo>
                <a:cubicBezTo>
                  <a:pt x="2795023" y="3125193"/>
                  <a:pt x="2841252" y="3148307"/>
                  <a:pt x="2888840" y="3167116"/>
                </a:cubicBezTo>
                <a:cubicBezTo>
                  <a:pt x="2946852" y="3190231"/>
                  <a:pt x="2992855" y="3228981"/>
                  <a:pt x="3032285" y="3276117"/>
                </a:cubicBezTo>
                <a:cubicBezTo>
                  <a:pt x="3066050" y="3316453"/>
                  <a:pt x="3094377" y="3359963"/>
                  <a:pt x="3107973" y="3411630"/>
                </a:cubicBezTo>
                <a:cubicBezTo>
                  <a:pt x="3116811" y="3444942"/>
                  <a:pt x="3129048" y="3478027"/>
                  <a:pt x="3132221" y="3511792"/>
                </a:cubicBezTo>
                <a:cubicBezTo>
                  <a:pt x="3134940" y="3541478"/>
                  <a:pt x="3127915" y="3572071"/>
                  <a:pt x="3123383" y="3602210"/>
                </a:cubicBezTo>
                <a:cubicBezTo>
                  <a:pt x="3111599" y="3681071"/>
                  <a:pt x="3069676" y="3744069"/>
                  <a:pt x="3010530" y="3793697"/>
                </a:cubicBezTo>
                <a:cubicBezTo>
                  <a:pt x="2981751" y="3817944"/>
                  <a:pt x="2941414" y="3827915"/>
                  <a:pt x="2908102" y="3847403"/>
                </a:cubicBezTo>
                <a:cubicBezTo>
                  <a:pt x="2876376" y="3865759"/>
                  <a:pt x="2842611" y="3862586"/>
                  <a:pt x="2809073" y="3862360"/>
                </a:cubicBezTo>
                <a:cubicBezTo>
                  <a:pt x="2726586" y="3861906"/>
                  <a:pt x="2659736" y="3829048"/>
                  <a:pt x="2607842" y="3764463"/>
                </a:cubicBezTo>
                <a:cubicBezTo>
                  <a:pt x="2562520" y="3707811"/>
                  <a:pt x="2552322" y="3644586"/>
                  <a:pt x="2561387" y="3574110"/>
                </a:cubicBezTo>
                <a:cubicBezTo>
                  <a:pt x="2569998" y="3505220"/>
                  <a:pt x="2610335" y="3463977"/>
                  <a:pt x="2669254" y="3438597"/>
                </a:cubicBezTo>
                <a:cubicBezTo>
                  <a:pt x="2704605" y="3423187"/>
                  <a:pt x="2741996" y="3426813"/>
                  <a:pt x="2779387" y="3438597"/>
                </a:cubicBezTo>
                <a:cubicBezTo>
                  <a:pt x="2810206" y="3448341"/>
                  <a:pt x="2831281" y="3468056"/>
                  <a:pt x="2850996" y="3491850"/>
                </a:cubicBezTo>
                <a:cubicBezTo>
                  <a:pt x="2886801" y="3534907"/>
                  <a:pt x="2873431" y="3615807"/>
                  <a:pt x="2824936" y="3643227"/>
                </a:cubicBezTo>
                <a:cubicBezTo>
                  <a:pt x="2803861" y="3655237"/>
                  <a:pt x="2759898" y="3646626"/>
                  <a:pt x="2742902" y="3626684"/>
                </a:cubicBezTo>
                <a:cubicBezTo>
                  <a:pt x="2729079" y="3610368"/>
                  <a:pt x="2716162" y="3593825"/>
                  <a:pt x="2720015" y="3569805"/>
                </a:cubicBezTo>
                <a:cubicBezTo>
                  <a:pt x="2720468" y="3562100"/>
                  <a:pt x="2717069" y="3553942"/>
                  <a:pt x="2715709" y="3545557"/>
                </a:cubicBezTo>
                <a:cubicBezTo>
                  <a:pt x="2669254" y="3569578"/>
                  <a:pt x="2656790" y="3640507"/>
                  <a:pt x="2691915" y="3684923"/>
                </a:cubicBezTo>
                <a:cubicBezTo>
                  <a:pt x="2728626" y="3731378"/>
                  <a:pt x="2779387" y="3759705"/>
                  <a:pt x="2837853" y="3748374"/>
                </a:cubicBezTo>
                <a:cubicBezTo>
                  <a:pt x="2897678" y="3736817"/>
                  <a:pt x="2948439" y="3707358"/>
                  <a:pt x="2982884" y="3648439"/>
                </a:cubicBezTo>
                <a:cubicBezTo>
                  <a:pt x="3016422" y="3591106"/>
                  <a:pt x="3015516" y="3533094"/>
                  <a:pt x="3007131" y="3474628"/>
                </a:cubicBezTo>
                <a:cubicBezTo>
                  <a:pt x="3002146" y="3440183"/>
                  <a:pt x="2983110" y="3404832"/>
                  <a:pt x="2961582" y="3376732"/>
                </a:cubicBezTo>
                <a:cubicBezTo>
                  <a:pt x="2936882" y="3344326"/>
                  <a:pt x="2904023" y="3316680"/>
                  <a:pt x="2871618" y="3291299"/>
                </a:cubicBezTo>
                <a:cubicBezTo>
                  <a:pt x="2834453" y="3262293"/>
                  <a:pt x="2791171" y="3243484"/>
                  <a:pt x="2744715" y="3231701"/>
                </a:cubicBezTo>
                <a:cubicBezTo>
                  <a:pt x="2689875" y="3217877"/>
                  <a:pt x="2631636" y="3209719"/>
                  <a:pt x="2582688" y="3183886"/>
                </a:cubicBezTo>
                <a:cubicBezTo>
                  <a:pt x="2533514" y="3158052"/>
                  <a:pt x="2500882" y="3189324"/>
                  <a:pt x="2461451" y="3197935"/>
                </a:cubicBezTo>
                <a:cubicBezTo>
                  <a:pt x="2436524" y="3203374"/>
                  <a:pt x="2412276" y="3211985"/>
                  <a:pt x="2387349" y="3217651"/>
                </a:cubicBezTo>
                <a:cubicBezTo>
                  <a:pt x="2296478" y="3238046"/>
                  <a:pt x="2213538" y="3274983"/>
                  <a:pt x="2148954" y="3342967"/>
                </a:cubicBezTo>
                <a:cubicBezTo>
                  <a:pt x="2082557" y="3412763"/>
                  <a:pt x="2058536" y="3499102"/>
                  <a:pt x="2077798" y="3592692"/>
                </a:cubicBezTo>
                <a:cubicBezTo>
                  <a:pt x="2090942" y="3656370"/>
                  <a:pt x="2132865" y="3704638"/>
                  <a:pt x="2192237" y="3731605"/>
                </a:cubicBezTo>
                <a:cubicBezTo>
                  <a:pt x="2219204" y="3743842"/>
                  <a:pt x="2252289" y="3751547"/>
                  <a:pt x="2281295" y="3748601"/>
                </a:cubicBezTo>
                <a:cubicBezTo>
                  <a:pt x="2324125" y="3744069"/>
                  <a:pt x="2363329" y="3723674"/>
                  <a:pt x="2391428" y="3687869"/>
                </a:cubicBezTo>
                <a:cubicBezTo>
                  <a:pt x="2414316" y="3658410"/>
                  <a:pt x="2415676" y="3623511"/>
                  <a:pt x="2409557" y="3589973"/>
                </a:cubicBezTo>
                <a:cubicBezTo>
                  <a:pt x="2406385" y="3572751"/>
                  <a:pt x="2389162" y="3558021"/>
                  <a:pt x="2378511" y="3542385"/>
                </a:cubicBezTo>
                <a:cubicBezTo>
                  <a:pt x="2375566" y="3543518"/>
                  <a:pt x="2372393" y="3544877"/>
                  <a:pt x="2369447" y="3546010"/>
                </a:cubicBezTo>
                <a:cubicBezTo>
                  <a:pt x="2368087" y="3554395"/>
                  <a:pt x="2365821" y="3562780"/>
                  <a:pt x="2365595" y="3571391"/>
                </a:cubicBezTo>
                <a:cubicBezTo>
                  <a:pt x="2364008" y="3620112"/>
                  <a:pt x="2330923" y="3651385"/>
                  <a:pt x="2282881" y="3646172"/>
                </a:cubicBezTo>
                <a:cubicBezTo>
                  <a:pt x="2268832" y="3644586"/>
                  <a:pt x="2254329" y="3636882"/>
                  <a:pt x="2242771" y="3628497"/>
                </a:cubicBezTo>
                <a:cubicBezTo>
                  <a:pt x="2219657" y="3611728"/>
                  <a:pt x="2211499" y="3559381"/>
                  <a:pt x="2218751" y="3530827"/>
                </a:cubicBezTo>
                <a:cubicBezTo>
                  <a:pt x="2227362" y="3497289"/>
                  <a:pt x="2246624" y="3474175"/>
                  <a:pt x="2272684" y="3453553"/>
                </a:cubicBezTo>
                <a:cubicBezTo>
                  <a:pt x="2303277" y="3429306"/>
                  <a:pt x="2383950" y="3420694"/>
                  <a:pt x="2417942" y="3439730"/>
                </a:cubicBezTo>
                <a:cubicBezTo>
                  <a:pt x="2439923" y="3452193"/>
                  <a:pt x="2465304" y="3461484"/>
                  <a:pt x="2482753" y="3478707"/>
                </a:cubicBezTo>
                <a:cubicBezTo>
                  <a:pt x="2499522" y="3495250"/>
                  <a:pt x="2513345" y="3518590"/>
                  <a:pt x="2519690" y="3541478"/>
                </a:cubicBezTo>
                <a:cubicBezTo>
                  <a:pt x="2537819" y="3605836"/>
                  <a:pt x="2533060" y="3672459"/>
                  <a:pt x="2502015" y="3730245"/>
                </a:cubicBezTo>
                <a:cubicBezTo>
                  <a:pt x="2479354" y="3772395"/>
                  <a:pt x="2444002" y="3807520"/>
                  <a:pt x="2397773" y="3831994"/>
                </a:cubicBezTo>
                <a:cubicBezTo>
                  <a:pt x="2337722" y="3864173"/>
                  <a:pt x="2275177" y="3866665"/>
                  <a:pt x="2211952" y="3859414"/>
                </a:cubicBezTo>
                <a:cubicBezTo>
                  <a:pt x="2181133" y="3855788"/>
                  <a:pt x="2148275" y="3844004"/>
                  <a:pt x="2122894" y="3826555"/>
                </a:cubicBezTo>
                <a:cubicBezTo>
                  <a:pt x="2086410" y="3801401"/>
                  <a:pt x="2051965" y="3771035"/>
                  <a:pt x="2023412" y="3737044"/>
                </a:cubicBezTo>
                <a:cubicBezTo>
                  <a:pt x="1985794" y="3692174"/>
                  <a:pt x="1967892" y="3637788"/>
                  <a:pt x="1957241" y="3578642"/>
                </a:cubicBezTo>
                <a:cubicBezTo>
                  <a:pt x="1948177" y="3529014"/>
                  <a:pt x="1955881" y="3482786"/>
                  <a:pt x="1967665" y="3438597"/>
                </a:cubicBezTo>
                <a:cubicBezTo>
                  <a:pt x="1986927" y="3365175"/>
                  <a:pt x="2024771" y="3299684"/>
                  <a:pt x="2081424" y="3245977"/>
                </a:cubicBezTo>
                <a:cubicBezTo>
                  <a:pt x="2124933" y="3204734"/>
                  <a:pt x="2174561" y="3175501"/>
                  <a:pt x="2228721" y="3150347"/>
                </a:cubicBezTo>
                <a:cubicBezTo>
                  <a:pt x="2287867" y="3122927"/>
                  <a:pt x="2350185" y="3108877"/>
                  <a:pt x="2412050" y="3091655"/>
                </a:cubicBezTo>
                <a:cubicBezTo>
                  <a:pt x="2448761" y="3081457"/>
                  <a:pt x="2482526" y="3061969"/>
                  <a:pt x="2518557" y="3049052"/>
                </a:cubicBezTo>
                <a:cubicBezTo>
                  <a:pt x="2525242" y="3046673"/>
                  <a:pt x="2533570" y="3044463"/>
                  <a:pt x="2541473" y="3043670"/>
                </a:cubicBezTo>
                <a:close/>
                <a:moveTo>
                  <a:pt x="3055626" y="2956821"/>
                </a:moveTo>
                <a:cubicBezTo>
                  <a:pt x="3113412" y="2951156"/>
                  <a:pt x="3153522" y="2996478"/>
                  <a:pt x="3153522" y="3058570"/>
                </a:cubicBezTo>
                <a:cubicBezTo>
                  <a:pt x="3158960" y="3119075"/>
                  <a:pt x="3111599" y="3160091"/>
                  <a:pt x="3058118" y="3157826"/>
                </a:cubicBezTo>
                <a:cubicBezTo>
                  <a:pt x="3000332" y="3155559"/>
                  <a:pt x="2961355" y="3117262"/>
                  <a:pt x="2960902" y="3058796"/>
                </a:cubicBezTo>
                <a:cubicBezTo>
                  <a:pt x="2960449" y="2993532"/>
                  <a:pt x="3006451" y="2961580"/>
                  <a:pt x="3055626" y="2956821"/>
                </a:cubicBezTo>
                <a:close/>
                <a:moveTo>
                  <a:pt x="2029530" y="2956594"/>
                </a:moveTo>
                <a:cubicBezTo>
                  <a:pt x="2078931" y="2961580"/>
                  <a:pt x="2122214" y="2993305"/>
                  <a:pt x="2124706" y="3058796"/>
                </a:cubicBezTo>
                <a:cubicBezTo>
                  <a:pt x="2126972" y="3121114"/>
                  <a:pt x="2070999" y="3158958"/>
                  <a:pt x="2024091" y="3158278"/>
                </a:cubicBezTo>
                <a:cubicBezTo>
                  <a:pt x="1973557" y="3157598"/>
                  <a:pt x="1925742" y="3119074"/>
                  <a:pt x="1931634" y="3058343"/>
                </a:cubicBezTo>
                <a:cubicBezTo>
                  <a:pt x="1931860" y="2996025"/>
                  <a:pt x="1971970" y="2950929"/>
                  <a:pt x="2029530" y="2956594"/>
                </a:cubicBezTo>
                <a:close/>
                <a:moveTo>
                  <a:pt x="1668085" y="2482071"/>
                </a:moveTo>
                <a:cubicBezTo>
                  <a:pt x="1708648" y="2487963"/>
                  <a:pt x="1746719" y="2502919"/>
                  <a:pt x="1777991" y="2530566"/>
                </a:cubicBezTo>
                <a:cubicBezTo>
                  <a:pt x="1782297" y="2534418"/>
                  <a:pt x="1782524" y="2551640"/>
                  <a:pt x="1778671" y="2554360"/>
                </a:cubicBezTo>
                <a:cubicBezTo>
                  <a:pt x="1759636" y="2567730"/>
                  <a:pt x="1739241" y="2579514"/>
                  <a:pt x="1718393" y="2589258"/>
                </a:cubicBezTo>
                <a:cubicBezTo>
                  <a:pt x="1703663" y="2596056"/>
                  <a:pt x="1687573" y="2601042"/>
                  <a:pt x="1671711" y="2603534"/>
                </a:cubicBezTo>
                <a:cubicBezTo>
                  <a:pt x="1636359" y="2609200"/>
                  <a:pt x="1612565" y="2582460"/>
                  <a:pt x="1583785" y="2569543"/>
                </a:cubicBezTo>
                <a:cubicBezTo>
                  <a:pt x="1573814" y="2565011"/>
                  <a:pt x="1564523" y="2558665"/>
                  <a:pt x="1551380" y="2551187"/>
                </a:cubicBezTo>
                <a:cubicBezTo>
                  <a:pt x="1551380" y="2546655"/>
                  <a:pt x="1551380" y="2539403"/>
                  <a:pt x="1551380" y="2532605"/>
                </a:cubicBezTo>
                <a:cubicBezTo>
                  <a:pt x="1561804" y="2527846"/>
                  <a:pt x="1572002" y="2523541"/>
                  <a:pt x="1581746" y="2518329"/>
                </a:cubicBezTo>
                <a:cubicBezTo>
                  <a:pt x="1609619" y="2503599"/>
                  <a:pt x="1633640" y="2476859"/>
                  <a:pt x="1668085" y="2482071"/>
                </a:cubicBezTo>
                <a:close/>
                <a:moveTo>
                  <a:pt x="3417523" y="2481844"/>
                </a:moveTo>
                <a:cubicBezTo>
                  <a:pt x="3449929" y="2474593"/>
                  <a:pt x="3472590" y="2503825"/>
                  <a:pt x="3500463" y="2515383"/>
                </a:cubicBezTo>
                <a:cubicBezTo>
                  <a:pt x="3510887" y="2519915"/>
                  <a:pt x="3520632" y="2527166"/>
                  <a:pt x="3533322" y="2534418"/>
                </a:cubicBezTo>
                <a:cubicBezTo>
                  <a:pt x="3533322" y="2538497"/>
                  <a:pt x="3533322" y="2546428"/>
                  <a:pt x="3533322" y="2551414"/>
                </a:cubicBezTo>
                <a:cubicBezTo>
                  <a:pt x="3504542" y="2566370"/>
                  <a:pt x="3478255" y="2580873"/>
                  <a:pt x="3451062" y="2593790"/>
                </a:cubicBezTo>
                <a:cubicBezTo>
                  <a:pt x="3440638" y="2598776"/>
                  <a:pt x="3427041" y="2606027"/>
                  <a:pt x="3417523" y="2603081"/>
                </a:cubicBezTo>
                <a:cubicBezTo>
                  <a:pt x="3384438" y="2593563"/>
                  <a:pt x="3350447" y="2583593"/>
                  <a:pt x="3320760" y="2567050"/>
                </a:cubicBezTo>
                <a:cubicBezTo>
                  <a:pt x="3294927" y="2552547"/>
                  <a:pt x="3294927" y="2532378"/>
                  <a:pt x="3320760" y="2517875"/>
                </a:cubicBezTo>
                <a:cubicBezTo>
                  <a:pt x="3350447" y="2501106"/>
                  <a:pt x="3384211" y="2489322"/>
                  <a:pt x="3417523" y="2481844"/>
                </a:cubicBezTo>
                <a:close/>
                <a:moveTo>
                  <a:pt x="2544617" y="2387347"/>
                </a:moveTo>
                <a:cubicBezTo>
                  <a:pt x="2628463" y="2380096"/>
                  <a:pt x="2706644" y="2466888"/>
                  <a:pt x="2704378" y="2545975"/>
                </a:cubicBezTo>
                <a:cubicBezTo>
                  <a:pt x="2702112" y="2626422"/>
                  <a:pt x="2635488" y="2703923"/>
                  <a:pt x="2543484" y="2701657"/>
                </a:cubicBezTo>
                <a:cubicBezTo>
                  <a:pt x="2443548" y="2699165"/>
                  <a:pt x="2384856" y="2625516"/>
                  <a:pt x="2383949" y="2543709"/>
                </a:cubicBezTo>
                <a:cubicBezTo>
                  <a:pt x="2383043" y="2470514"/>
                  <a:pt x="2447401" y="2381682"/>
                  <a:pt x="2544617" y="2387347"/>
                </a:cubicBezTo>
                <a:close/>
                <a:moveTo>
                  <a:pt x="2646015" y="2204582"/>
                </a:moveTo>
                <a:cubicBezTo>
                  <a:pt x="2610037" y="2200662"/>
                  <a:pt x="2575493" y="2211497"/>
                  <a:pt x="2544391" y="2233932"/>
                </a:cubicBezTo>
                <a:cubicBezTo>
                  <a:pt x="2531247" y="2228266"/>
                  <a:pt x="2519237" y="2223507"/>
                  <a:pt x="2507453" y="2218069"/>
                </a:cubicBezTo>
                <a:cubicBezTo>
                  <a:pt x="2430179" y="2182038"/>
                  <a:pt x="2354944" y="2221921"/>
                  <a:pt x="2333642" y="2293757"/>
                </a:cubicBezTo>
                <a:cubicBezTo>
                  <a:pt x="2330016" y="2305994"/>
                  <a:pt x="2321179" y="2324349"/>
                  <a:pt x="2312114" y="2326162"/>
                </a:cubicBezTo>
                <a:cubicBezTo>
                  <a:pt x="2250476" y="2338173"/>
                  <a:pt x="2219430" y="2380776"/>
                  <a:pt x="2200395" y="2434482"/>
                </a:cubicBezTo>
                <a:cubicBezTo>
                  <a:pt x="2195863" y="2447399"/>
                  <a:pt x="2198809" y="2465075"/>
                  <a:pt x="2203114" y="2478898"/>
                </a:cubicBezTo>
                <a:cubicBezTo>
                  <a:pt x="2209233" y="2497480"/>
                  <a:pt x="2222149" y="2513796"/>
                  <a:pt x="2227815" y="2532605"/>
                </a:cubicBezTo>
                <a:cubicBezTo>
                  <a:pt x="2230761" y="2542123"/>
                  <a:pt x="2225322" y="2554813"/>
                  <a:pt x="2221470" y="2565237"/>
                </a:cubicBezTo>
                <a:cubicBezTo>
                  <a:pt x="2214671" y="2583593"/>
                  <a:pt x="2201528" y="2601042"/>
                  <a:pt x="2199488" y="2619624"/>
                </a:cubicBezTo>
                <a:cubicBezTo>
                  <a:pt x="2197676" y="2636393"/>
                  <a:pt x="2208553" y="2654069"/>
                  <a:pt x="2211725" y="2671518"/>
                </a:cubicBezTo>
                <a:cubicBezTo>
                  <a:pt x="2220337" y="2718653"/>
                  <a:pt x="2257274" y="2741994"/>
                  <a:pt x="2294892" y="2753778"/>
                </a:cubicBezTo>
                <a:cubicBezTo>
                  <a:pt x="2323445" y="2762842"/>
                  <a:pt x="2328204" y="2778025"/>
                  <a:pt x="2336135" y="2800006"/>
                </a:cubicBezTo>
                <a:cubicBezTo>
                  <a:pt x="2350638" y="2839210"/>
                  <a:pt x="2381910" y="2872069"/>
                  <a:pt x="2427459" y="2878640"/>
                </a:cubicBezTo>
                <a:cubicBezTo>
                  <a:pt x="2469609" y="2884759"/>
                  <a:pt x="2508813" y="2876374"/>
                  <a:pt x="2540312" y="2851221"/>
                </a:cubicBezTo>
                <a:cubicBezTo>
                  <a:pt x="2553002" y="2856886"/>
                  <a:pt x="2563426" y="2861191"/>
                  <a:pt x="2573624" y="2866177"/>
                </a:cubicBezTo>
                <a:cubicBezTo>
                  <a:pt x="2650671" y="2903794"/>
                  <a:pt x="2732251" y="2865950"/>
                  <a:pt x="2751967" y="2787543"/>
                </a:cubicBezTo>
                <a:cubicBezTo>
                  <a:pt x="2754686" y="2776439"/>
                  <a:pt x="2764884" y="2761029"/>
                  <a:pt x="2773948" y="2758990"/>
                </a:cubicBezTo>
                <a:cubicBezTo>
                  <a:pt x="2835813" y="2745166"/>
                  <a:pt x="2867312" y="2702337"/>
                  <a:pt x="2885441" y="2647044"/>
                </a:cubicBezTo>
                <a:cubicBezTo>
                  <a:pt x="2889293" y="2635260"/>
                  <a:pt x="2886800" y="2619624"/>
                  <a:pt x="2882495" y="2607387"/>
                </a:cubicBezTo>
                <a:cubicBezTo>
                  <a:pt x="2875923" y="2588805"/>
                  <a:pt x="2863233" y="2572489"/>
                  <a:pt x="2856888" y="2553907"/>
                </a:cubicBezTo>
                <a:cubicBezTo>
                  <a:pt x="2853715" y="2545069"/>
                  <a:pt x="2856661" y="2532379"/>
                  <a:pt x="2860740" y="2522861"/>
                </a:cubicBezTo>
                <a:cubicBezTo>
                  <a:pt x="2875243" y="2487736"/>
                  <a:pt x="2896545" y="2459410"/>
                  <a:pt x="2875470" y="2413861"/>
                </a:cubicBezTo>
                <a:cubicBezTo>
                  <a:pt x="2851222" y="2361967"/>
                  <a:pt x="2815191" y="2338399"/>
                  <a:pt x="2762164" y="2322763"/>
                </a:cubicBezTo>
                <a:cubicBezTo>
                  <a:pt x="2749700" y="2279254"/>
                  <a:pt x="2732251" y="2232572"/>
                  <a:pt x="2682397" y="2213536"/>
                </a:cubicBezTo>
                <a:cubicBezTo>
                  <a:pt x="2670160" y="2208834"/>
                  <a:pt x="2658008" y="2205888"/>
                  <a:pt x="2646015" y="2204582"/>
                </a:cubicBezTo>
                <a:close/>
                <a:moveTo>
                  <a:pt x="2441509" y="2084368"/>
                </a:moveTo>
                <a:cubicBezTo>
                  <a:pt x="2447854" y="2082555"/>
                  <a:pt x="2456012" y="2083915"/>
                  <a:pt x="2462584" y="2086181"/>
                </a:cubicBezTo>
                <a:cubicBezTo>
                  <a:pt x="2515838" y="2104310"/>
                  <a:pt x="2568865" y="2104310"/>
                  <a:pt x="2622118" y="2086408"/>
                </a:cubicBezTo>
                <a:cubicBezTo>
                  <a:pt x="2628690" y="2084141"/>
                  <a:pt x="2636848" y="2082555"/>
                  <a:pt x="2643193" y="2084368"/>
                </a:cubicBezTo>
                <a:cubicBezTo>
                  <a:pt x="2692368" y="2099551"/>
                  <a:pt x="2746301" y="2103630"/>
                  <a:pt x="2785505" y="2143060"/>
                </a:cubicBezTo>
                <a:cubicBezTo>
                  <a:pt x="2800235" y="2158017"/>
                  <a:pt x="2818137" y="2171840"/>
                  <a:pt x="2827202" y="2189742"/>
                </a:cubicBezTo>
                <a:cubicBezTo>
                  <a:pt x="2843971" y="2223734"/>
                  <a:pt x="2872297" y="2243902"/>
                  <a:pt x="2901983" y="2263164"/>
                </a:cubicBezTo>
                <a:cubicBezTo>
                  <a:pt x="2945493" y="2291264"/>
                  <a:pt x="2972006" y="2330468"/>
                  <a:pt x="2983563" y="2380549"/>
                </a:cubicBezTo>
                <a:cubicBezTo>
                  <a:pt x="2989229" y="2406156"/>
                  <a:pt x="2995574" y="2431310"/>
                  <a:pt x="3002372" y="2458730"/>
                </a:cubicBezTo>
                <a:cubicBezTo>
                  <a:pt x="2995800" y="2481618"/>
                  <a:pt x="2988549" y="2503825"/>
                  <a:pt x="2983563" y="2526713"/>
                </a:cubicBezTo>
                <a:cubicBezTo>
                  <a:pt x="2981297" y="2536911"/>
                  <a:pt x="2979938" y="2549601"/>
                  <a:pt x="2983790" y="2558439"/>
                </a:cubicBezTo>
                <a:cubicBezTo>
                  <a:pt x="3004185" y="2604668"/>
                  <a:pt x="2998520" y="2649083"/>
                  <a:pt x="2985829" y="2696898"/>
                </a:cubicBezTo>
                <a:cubicBezTo>
                  <a:pt x="2973592" y="2742674"/>
                  <a:pt x="2952744" y="2779838"/>
                  <a:pt x="2918979" y="2810657"/>
                </a:cubicBezTo>
                <a:cubicBezTo>
                  <a:pt x="2905609" y="2822894"/>
                  <a:pt x="2890200" y="2834225"/>
                  <a:pt x="2873883" y="2841476"/>
                </a:cubicBezTo>
                <a:cubicBezTo>
                  <a:pt x="2839212" y="2856433"/>
                  <a:pt x="2836039" y="2895183"/>
                  <a:pt x="2812019" y="2918071"/>
                </a:cubicBezTo>
                <a:cubicBezTo>
                  <a:pt x="2776214" y="2952063"/>
                  <a:pt x="2737464" y="2976763"/>
                  <a:pt x="2688515" y="2989907"/>
                </a:cubicBezTo>
                <a:cubicBezTo>
                  <a:pt x="2640021" y="3003050"/>
                  <a:pt x="2595605" y="2989453"/>
                  <a:pt x="2549149" y="2985828"/>
                </a:cubicBezTo>
                <a:cubicBezTo>
                  <a:pt x="2521956" y="2983788"/>
                  <a:pt x="2493856" y="2993079"/>
                  <a:pt x="2465983" y="2997385"/>
                </a:cubicBezTo>
                <a:cubicBezTo>
                  <a:pt x="2460771" y="2998291"/>
                  <a:pt x="2455332" y="3001917"/>
                  <a:pt x="2450574" y="3001010"/>
                </a:cubicBezTo>
                <a:cubicBezTo>
                  <a:pt x="2374659" y="2987187"/>
                  <a:pt x="2300557" y="2967246"/>
                  <a:pt x="2258181" y="2895410"/>
                </a:cubicBezTo>
                <a:cubicBezTo>
                  <a:pt x="2238692" y="2862098"/>
                  <a:pt x="2211725" y="2840343"/>
                  <a:pt x="2181360" y="2820401"/>
                </a:cubicBezTo>
                <a:cubicBezTo>
                  <a:pt x="2139890" y="2792981"/>
                  <a:pt x="2117228" y="2754231"/>
                  <a:pt x="2101366" y="2707549"/>
                </a:cubicBezTo>
                <a:cubicBezTo>
                  <a:pt x="2090262" y="2675370"/>
                  <a:pt x="2086862" y="2643871"/>
                  <a:pt x="2088675" y="2611239"/>
                </a:cubicBezTo>
                <a:cubicBezTo>
                  <a:pt x="2089582" y="2596283"/>
                  <a:pt x="2097740" y="2582006"/>
                  <a:pt x="2099779" y="2567050"/>
                </a:cubicBezTo>
                <a:cubicBezTo>
                  <a:pt x="2101819" y="2552094"/>
                  <a:pt x="2104538" y="2535098"/>
                  <a:pt x="2099326" y="2521954"/>
                </a:cubicBezTo>
                <a:cubicBezTo>
                  <a:pt x="2082557" y="2478898"/>
                  <a:pt x="2081424" y="2437202"/>
                  <a:pt x="2099100" y="2394372"/>
                </a:cubicBezTo>
                <a:cubicBezTo>
                  <a:pt x="2106804" y="2375790"/>
                  <a:pt x="2111337" y="2356075"/>
                  <a:pt x="2118815" y="2337266"/>
                </a:cubicBezTo>
                <a:cubicBezTo>
                  <a:pt x="2132865" y="2301462"/>
                  <a:pt x="2158019" y="2273815"/>
                  <a:pt x="2191557" y="2257272"/>
                </a:cubicBezTo>
                <a:cubicBezTo>
                  <a:pt x="2229854" y="2238237"/>
                  <a:pt x="2245490" y="2200166"/>
                  <a:pt x="2272910" y="2172293"/>
                </a:cubicBezTo>
                <a:cubicBezTo>
                  <a:pt x="2294665" y="2150085"/>
                  <a:pt x="2318913" y="2128104"/>
                  <a:pt x="2346106" y="2114054"/>
                </a:cubicBezTo>
                <a:cubicBezTo>
                  <a:pt x="2375339" y="2099098"/>
                  <a:pt x="2409330" y="2093206"/>
                  <a:pt x="2441509" y="2084368"/>
                </a:cubicBezTo>
                <a:close/>
                <a:moveTo>
                  <a:pt x="1531127" y="1957636"/>
                </a:moveTo>
                <a:cubicBezTo>
                  <a:pt x="1555856" y="1956163"/>
                  <a:pt x="1580500" y="1956899"/>
                  <a:pt x="1605314" y="1959732"/>
                </a:cubicBezTo>
                <a:cubicBezTo>
                  <a:pt x="1648144" y="1964717"/>
                  <a:pt x="1687801" y="1981487"/>
                  <a:pt x="1727458" y="2000749"/>
                </a:cubicBezTo>
                <a:cubicBezTo>
                  <a:pt x="1783430" y="2027942"/>
                  <a:pt x="1828073" y="2066012"/>
                  <a:pt x="1866597" y="2112468"/>
                </a:cubicBezTo>
                <a:cubicBezTo>
                  <a:pt x="1888125" y="2138528"/>
                  <a:pt x="1906480" y="2168441"/>
                  <a:pt x="1920983" y="2199260"/>
                </a:cubicBezTo>
                <a:cubicBezTo>
                  <a:pt x="1942965" y="2246395"/>
                  <a:pt x="1961547" y="2295343"/>
                  <a:pt x="1979449" y="2344291"/>
                </a:cubicBezTo>
                <a:cubicBezTo>
                  <a:pt x="1988061" y="2367632"/>
                  <a:pt x="1992819" y="2392333"/>
                  <a:pt x="1997578" y="2416807"/>
                </a:cubicBezTo>
                <a:cubicBezTo>
                  <a:pt x="2005283" y="2456690"/>
                  <a:pt x="2017747" y="2494308"/>
                  <a:pt x="2042221" y="2527620"/>
                </a:cubicBezTo>
                <a:cubicBezTo>
                  <a:pt x="2046979" y="2534191"/>
                  <a:pt x="2048112" y="2549601"/>
                  <a:pt x="2043807" y="2555493"/>
                </a:cubicBezTo>
                <a:cubicBezTo>
                  <a:pt x="2004603" y="2607613"/>
                  <a:pt x="1999618" y="2671291"/>
                  <a:pt x="1981715" y="2730663"/>
                </a:cubicBezTo>
                <a:cubicBezTo>
                  <a:pt x="1966759" y="2780291"/>
                  <a:pt x="1942738" y="2827200"/>
                  <a:pt x="1925063" y="2876148"/>
                </a:cubicBezTo>
                <a:cubicBezTo>
                  <a:pt x="1900589" y="2944811"/>
                  <a:pt x="1853227" y="2996025"/>
                  <a:pt x="1798840" y="3040441"/>
                </a:cubicBezTo>
                <a:cubicBezTo>
                  <a:pt x="1770514" y="3063555"/>
                  <a:pt x="1735615" y="3079192"/>
                  <a:pt x="1702757" y="3096640"/>
                </a:cubicBezTo>
                <a:cubicBezTo>
                  <a:pt x="1639759" y="3130179"/>
                  <a:pt x="1572002" y="3132898"/>
                  <a:pt x="1502886" y="3126780"/>
                </a:cubicBezTo>
                <a:cubicBezTo>
                  <a:pt x="1452578" y="3122248"/>
                  <a:pt x="1407709" y="3102306"/>
                  <a:pt x="1366013" y="3076699"/>
                </a:cubicBezTo>
                <a:cubicBezTo>
                  <a:pt x="1318198" y="3047239"/>
                  <a:pt x="1282166" y="3005769"/>
                  <a:pt x="1255200" y="2955915"/>
                </a:cubicBezTo>
                <a:cubicBezTo>
                  <a:pt x="1228460" y="2906514"/>
                  <a:pt x="1226647" y="2853487"/>
                  <a:pt x="1226873" y="2799327"/>
                </a:cubicBezTo>
                <a:cubicBezTo>
                  <a:pt x="1227100" y="2710495"/>
                  <a:pt x="1267437" y="2641605"/>
                  <a:pt x="1338366" y="2594017"/>
                </a:cubicBezTo>
                <a:cubicBezTo>
                  <a:pt x="1394792" y="2556173"/>
                  <a:pt x="1463909" y="2540083"/>
                  <a:pt x="1528946" y="2560025"/>
                </a:cubicBezTo>
                <a:cubicBezTo>
                  <a:pt x="1605994" y="2583593"/>
                  <a:pt x="1660834" y="2635487"/>
                  <a:pt x="1658341" y="2735196"/>
                </a:cubicBezTo>
                <a:cubicBezTo>
                  <a:pt x="1657208" y="2782331"/>
                  <a:pt x="1633414" y="2822214"/>
                  <a:pt x="1592850" y="2851674"/>
                </a:cubicBezTo>
                <a:cubicBezTo>
                  <a:pt x="1557273" y="2877281"/>
                  <a:pt x="1519655" y="2872522"/>
                  <a:pt x="1482944" y="2863458"/>
                </a:cubicBezTo>
                <a:cubicBezTo>
                  <a:pt x="1454164" y="2856433"/>
                  <a:pt x="1434449" y="2810884"/>
                  <a:pt x="1439888" y="2778705"/>
                </a:cubicBezTo>
                <a:cubicBezTo>
                  <a:pt x="1445327" y="2746979"/>
                  <a:pt x="1472520" y="2724318"/>
                  <a:pt x="1507418" y="2722505"/>
                </a:cubicBezTo>
                <a:cubicBezTo>
                  <a:pt x="1514443" y="2721599"/>
                  <a:pt x="1522601" y="2721826"/>
                  <a:pt x="1532572" y="2721826"/>
                </a:cubicBezTo>
                <a:cubicBezTo>
                  <a:pt x="1535518" y="2691913"/>
                  <a:pt x="1517389" y="2671518"/>
                  <a:pt x="1486117" y="2667892"/>
                </a:cubicBezTo>
                <a:cubicBezTo>
                  <a:pt x="1438528" y="2662453"/>
                  <a:pt x="1369412" y="2699618"/>
                  <a:pt x="1354002" y="2747886"/>
                </a:cubicBezTo>
                <a:cubicBezTo>
                  <a:pt x="1344938" y="2775986"/>
                  <a:pt x="1337686" y="2806805"/>
                  <a:pt x="1339726" y="2835811"/>
                </a:cubicBezTo>
                <a:cubicBezTo>
                  <a:pt x="1343578" y="2893370"/>
                  <a:pt x="1374624" y="2936653"/>
                  <a:pt x="1421306" y="2971778"/>
                </a:cubicBezTo>
                <a:cubicBezTo>
                  <a:pt x="1466855" y="3005996"/>
                  <a:pt x="1515803" y="3019819"/>
                  <a:pt x="1570869" y="3014834"/>
                </a:cubicBezTo>
                <a:cubicBezTo>
                  <a:pt x="1614832" y="3010981"/>
                  <a:pt x="1654715" y="2996025"/>
                  <a:pt x="1692106" y="2971098"/>
                </a:cubicBezTo>
                <a:cubicBezTo>
                  <a:pt x="1728817" y="2946397"/>
                  <a:pt x="1766435" y="2922603"/>
                  <a:pt x="1789322" y="2884532"/>
                </a:cubicBezTo>
                <a:cubicBezTo>
                  <a:pt x="1820142" y="2833092"/>
                  <a:pt x="1847788" y="2780291"/>
                  <a:pt x="1860932" y="2719786"/>
                </a:cubicBezTo>
                <a:cubicBezTo>
                  <a:pt x="1873395" y="2661547"/>
                  <a:pt x="1898776" y="2606254"/>
                  <a:pt x="1913052" y="2548468"/>
                </a:cubicBezTo>
                <a:cubicBezTo>
                  <a:pt x="1917358" y="2530792"/>
                  <a:pt x="1904668" y="2508584"/>
                  <a:pt x="1898776" y="2488643"/>
                </a:cubicBezTo>
                <a:cubicBezTo>
                  <a:pt x="1890844" y="2461676"/>
                  <a:pt x="1881327" y="2435162"/>
                  <a:pt x="1873622" y="2408422"/>
                </a:cubicBezTo>
                <a:cubicBezTo>
                  <a:pt x="1862291" y="2369898"/>
                  <a:pt x="1856853" y="2329108"/>
                  <a:pt x="1840083" y="2293304"/>
                </a:cubicBezTo>
                <a:cubicBezTo>
                  <a:pt x="1807225" y="2223054"/>
                  <a:pt x="1767568" y="2158243"/>
                  <a:pt x="1696865" y="2115414"/>
                </a:cubicBezTo>
                <a:cubicBezTo>
                  <a:pt x="1637266" y="2079156"/>
                  <a:pt x="1574495" y="2058308"/>
                  <a:pt x="1508324" y="2072811"/>
                </a:cubicBezTo>
                <a:cubicBezTo>
                  <a:pt x="1437395" y="2088220"/>
                  <a:pt x="1380969" y="2129010"/>
                  <a:pt x="1351283" y="2201753"/>
                </a:cubicBezTo>
                <a:cubicBezTo>
                  <a:pt x="1337460" y="2235518"/>
                  <a:pt x="1334514" y="2268603"/>
                  <a:pt x="1341085" y="2301462"/>
                </a:cubicBezTo>
                <a:cubicBezTo>
                  <a:pt x="1350830" y="2349956"/>
                  <a:pt x="1376663" y="2388934"/>
                  <a:pt x="1427651" y="2404116"/>
                </a:cubicBezTo>
                <a:cubicBezTo>
                  <a:pt x="1446233" y="2409555"/>
                  <a:pt x="1465268" y="2416807"/>
                  <a:pt x="1484077" y="2416580"/>
                </a:cubicBezTo>
                <a:cubicBezTo>
                  <a:pt x="1517389" y="2416353"/>
                  <a:pt x="1536198" y="2393919"/>
                  <a:pt x="1532119" y="2364006"/>
                </a:cubicBezTo>
                <a:cubicBezTo>
                  <a:pt x="1503792" y="2362420"/>
                  <a:pt x="1474106" y="2366272"/>
                  <a:pt x="1453485" y="2337266"/>
                </a:cubicBezTo>
                <a:cubicBezTo>
                  <a:pt x="1430823" y="2305541"/>
                  <a:pt x="1434676" y="2259992"/>
                  <a:pt x="1464815" y="2235291"/>
                </a:cubicBezTo>
                <a:cubicBezTo>
                  <a:pt x="1499487" y="2206738"/>
                  <a:pt x="1570643" y="2204472"/>
                  <a:pt x="1614832" y="2252514"/>
                </a:cubicBezTo>
                <a:cubicBezTo>
                  <a:pt x="1682589" y="2325936"/>
                  <a:pt x="1670351" y="2431083"/>
                  <a:pt x="1594890" y="2493175"/>
                </a:cubicBezTo>
                <a:cubicBezTo>
                  <a:pt x="1547755" y="2531925"/>
                  <a:pt x="1485890" y="2540310"/>
                  <a:pt x="1426291" y="2527166"/>
                </a:cubicBezTo>
                <a:cubicBezTo>
                  <a:pt x="1357401" y="2511757"/>
                  <a:pt x="1298936" y="2475046"/>
                  <a:pt x="1260865" y="2414087"/>
                </a:cubicBezTo>
                <a:cubicBezTo>
                  <a:pt x="1229593" y="2364006"/>
                  <a:pt x="1225967" y="2306674"/>
                  <a:pt x="1226193" y="2248661"/>
                </a:cubicBezTo>
                <a:cubicBezTo>
                  <a:pt x="1226420" y="2154391"/>
                  <a:pt x="1271062" y="2082102"/>
                  <a:pt x="1340406" y="2027035"/>
                </a:cubicBezTo>
                <a:cubicBezTo>
                  <a:pt x="1372811" y="2001428"/>
                  <a:pt x="1411561" y="1979674"/>
                  <a:pt x="1456430" y="1968796"/>
                </a:cubicBezTo>
                <a:cubicBezTo>
                  <a:pt x="1481584" y="1962791"/>
                  <a:pt x="1506398" y="1959109"/>
                  <a:pt x="1531127" y="1957636"/>
                </a:cubicBezTo>
                <a:close/>
                <a:moveTo>
                  <a:pt x="3532296" y="1955299"/>
                </a:moveTo>
                <a:cubicBezTo>
                  <a:pt x="3549370" y="1955483"/>
                  <a:pt x="3566578" y="1956616"/>
                  <a:pt x="3583857" y="1958372"/>
                </a:cubicBezTo>
                <a:cubicBezTo>
                  <a:pt x="3632805" y="1963357"/>
                  <a:pt x="3677221" y="1981939"/>
                  <a:pt x="3718237" y="2007320"/>
                </a:cubicBezTo>
                <a:cubicBezTo>
                  <a:pt x="3765826" y="2037006"/>
                  <a:pt x="3802763" y="2077569"/>
                  <a:pt x="3829957" y="2127424"/>
                </a:cubicBezTo>
                <a:cubicBezTo>
                  <a:pt x="3853524" y="2170707"/>
                  <a:pt x="3858283" y="2216935"/>
                  <a:pt x="3859869" y="2264750"/>
                </a:cubicBezTo>
                <a:cubicBezTo>
                  <a:pt x="3863042" y="2359927"/>
                  <a:pt x="3826558" y="2435615"/>
                  <a:pt x="3749057" y="2490002"/>
                </a:cubicBezTo>
                <a:cubicBezTo>
                  <a:pt x="3732061" y="2502012"/>
                  <a:pt x="3708266" y="2503825"/>
                  <a:pt x="3689911" y="2514476"/>
                </a:cubicBezTo>
                <a:cubicBezTo>
                  <a:pt x="3652067" y="2536457"/>
                  <a:pt x="3611050" y="2532378"/>
                  <a:pt x="3572073" y="2526713"/>
                </a:cubicBezTo>
                <a:cubicBezTo>
                  <a:pt x="3531510" y="2520821"/>
                  <a:pt x="3495479" y="2501106"/>
                  <a:pt x="3468058" y="2467114"/>
                </a:cubicBezTo>
                <a:cubicBezTo>
                  <a:pt x="3439732" y="2431989"/>
                  <a:pt x="3423189" y="2393239"/>
                  <a:pt x="3427495" y="2349050"/>
                </a:cubicBezTo>
                <a:cubicBezTo>
                  <a:pt x="3432027" y="2302594"/>
                  <a:pt x="3452649" y="2263391"/>
                  <a:pt x="3491853" y="2234384"/>
                </a:cubicBezTo>
                <a:cubicBezTo>
                  <a:pt x="3526751" y="2208777"/>
                  <a:pt x="3564368" y="2212856"/>
                  <a:pt x="3601532" y="2221468"/>
                </a:cubicBezTo>
                <a:cubicBezTo>
                  <a:pt x="3630539" y="2228266"/>
                  <a:pt x="3651160" y="2271549"/>
                  <a:pt x="3646628" y="2304861"/>
                </a:cubicBezTo>
                <a:cubicBezTo>
                  <a:pt x="3642096" y="2336813"/>
                  <a:pt x="3615129" y="2360834"/>
                  <a:pt x="3580911" y="2362873"/>
                </a:cubicBezTo>
                <a:cubicBezTo>
                  <a:pt x="3571620" y="2363553"/>
                  <a:pt x="3562556" y="2363100"/>
                  <a:pt x="3551905" y="2363100"/>
                </a:cubicBezTo>
                <a:cubicBezTo>
                  <a:pt x="3550092" y="2394372"/>
                  <a:pt x="3568447" y="2413634"/>
                  <a:pt x="3599720" y="2417260"/>
                </a:cubicBezTo>
                <a:cubicBezTo>
                  <a:pt x="3646628" y="2422472"/>
                  <a:pt x="3715745" y="2383948"/>
                  <a:pt x="3731834" y="2336586"/>
                </a:cubicBezTo>
                <a:cubicBezTo>
                  <a:pt x="3737953" y="2318457"/>
                  <a:pt x="3744977" y="2299649"/>
                  <a:pt x="3746337" y="2280840"/>
                </a:cubicBezTo>
                <a:cubicBezTo>
                  <a:pt x="3752229" y="2200166"/>
                  <a:pt x="3712572" y="2143740"/>
                  <a:pt x="3647761" y="2100457"/>
                </a:cubicBezTo>
                <a:cubicBezTo>
                  <a:pt x="3599720" y="2068278"/>
                  <a:pt x="3545786" y="2062840"/>
                  <a:pt x="3492532" y="2072357"/>
                </a:cubicBezTo>
                <a:cubicBezTo>
                  <a:pt x="3457181" y="2078703"/>
                  <a:pt x="3423869" y="2099097"/>
                  <a:pt x="3391237" y="2116320"/>
                </a:cubicBezTo>
                <a:cubicBezTo>
                  <a:pt x="3344555" y="2140794"/>
                  <a:pt x="3307618" y="2176372"/>
                  <a:pt x="3282237" y="2223281"/>
                </a:cubicBezTo>
                <a:cubicBezTo>
                  <a:pt x="3258896" y="2266110"/>
                  <a:pt x="3237368" y="2309393"/>
                  <a:pt x="3226038" y="2357661"/>
                </a:cubicBezTo>
                <a:cubicBezTo>
                  <a:pt x="3215387" y="2402077"/>
                  <a:pt x="3198618" y="2445133"/>
                  <a:pt x="3186607" y="2489095"/>
                </a:cubicBezTo>
                <a:cubicBezTo>
                  <a:pt x="3176183" y="2526940"/>
                  <a:pt x="3170518" y="2564557"/>
                  <a:pt x="3191140" y="2602854"/>
                </a:cubicBezTo>
                <a:cubicBezTo>
                  <a:pt x="3202470" y="2624156"/>
                  <a:pt x="3206323" y="2649763"/>
                  <a:pt x="3211535" y="2674010"/>
                </a:cubicBezTo>
                <a:cubicBezTo>
                  <a:pt x="3228984" y="2753551"/>
                  <a:pt x="3255724" y="2829012"/>
                  <a:pt x="3304445" y="2895409"/>
                </a:cubicBezTo>
                <a:cubicBezTo>
                  <a:pt x="3334584" y="2936426"/>
                  <a:pt x="3376054" y="2962940"/>
                  <a:pt x="3420017" y="2986734"/>
                </a:cubicBezTo>
                <a:cubicBezTo>
                  <a:pt x="3454688" y="3005543"/>
                  <a:pt x="3491173" y="3014833"/>
                  <a:pt x="3530603" y="3015967"/>
                </a:cubicBezTo>
                <a:cubicBezTo>
                  <a:pt x="3573433" y="3017326"/>
                  <a:pt x="3611503" y="3005543"/>
                  <a:pt x="3647988" y="2984468"/>
                </a:cubicBezTo>
                <a:cubicBezTo>
                  <a:pt x="3696030" y="2956821"/>
                  <a:pt x="3725489" y="2913765"/>
                  <a:pt x="3743391" y="2863231"/>
                </a:cubicBezTo>
                <a:cubicBezTo>
                  <a:pt x="3762200" y="2810204"/>
                  <a:pt x="3739086" y="2735875"/>
                  <a:pt x="3695123" y="2700524"/>
                </a:cubicBezTo>
                <a:cubicBezTo>
                  <a:pt x="3668836" y="2679449"/>
                  <a:pt x="3639150" y="2662453"/>
                  <a:pt x="3603799" y="2668345"/>
                </a:cubicBezTo>
                <a:cubicBezTo>
                  <a:pt x="3587483" y="2671064"/>
                  <a:pt x="3570940" y="2680129"/>
                  <a:pt x="3557570" y="2690100"/>
                </a:cubicBezTo>
                <a:cubicBezTo>
                  <a:pt x="3551225" y="2694858"/>
                  <a:pt x="3551452" y="2708682"/>
                  <a:pt x="3548053" y="2720692"/>
                </a:cubicBezTo>
                <a:cubicBezTo>
                  <a:pt x="3582497" y="2722278"/>
                  <a:pt x="3612637" y="2718879"/>
                  <a:pt x="3633258" y="2750152"/>
                </a:cubicBezTo>
                <a:cubicBezTo>
                  <a:pt x="3653880" y="2781424"/>
                  <a:pt x="3650254" y="2826746"/>
                  <a:pt x="3620568" y="2849634"/>
                </a:cubicBezTo>
                <a:cubicBezTo>
                  <a:pt x="3580911" y="2880226"/>
                  <a:pt x="3511115" y="2880000"/>
                  <a:pt x="3469192" y="2830145"/>
                </a:cubicBezTo>
                <a:cubicBezTo>
                  <a:pt x="3431801" y="2785730"/>
                  <a:pt x="3415031" y="2736328"/>
                  <a:pt x="3436106" y="2676276"/>
                </a:cubicBezTo>
                <a:cubicBezTo>
                  <a:pt x="3454915" y="2622570"/>
                  <a:pt x="3487321" y="2588578"/>
                  <a:pt x="3540347" y="2568409"/>
                </a:cubicBezTo>
                <a:cubicBezTo>
                  <a:pt x="3589296" y="2549827"/>
                  <a:pt x="3634391" y="2553453"/>
                  <a:pt x="3683792" y="2567276"/>
                </a:cubicBezTo>
                <a:cubicBezTo>
                  <a:pt x="3742032" y="2583592"/>
                  <a:pt x="3786447" y="2615771"/>
                  <a:pt x="3817946" y="2664266"/>
                </a:cubicBezTo>
                <a:cubicBezTo>
                  <a:pt x="3835622" y="2691686"/>
                  <a:pt x="3850125" y="2724318"/>
                  <a:pt x="3854884" y="2756270"/>
                </a:cubicBezTo>
                <a:cubicBezTo>
                  <a:pt x="3861003" y="2798873"/>
                  <a:pt x="3862589" y="2844195"/>
                  <a:pt x="3854431" y="2885892"/>
                </a:cubicBezTo>
                <a:cubicBezTo>
                  <a:pt x="3846952" y="2923736"/>
                  <a:pt x="3827011" y="2960673"/>
                  <a:pt x="3806163" y="2993985"/>
                </a:cubicBezTo>
                <a:cubicBezTo>
                  <a:pt x="3776703" y="3041120"/>
                  <a:pt x="3730928" y="3070580"/>
                  <a:pt x="3681753" y="3096187"/>
                </a:cubicBezTo>
                <a:cubicBezTo>
                  <a:pt x="3609917" y="3133804"/>
                  <a:pt x="3532869" y="3138337"/>
                  <a:pt x="3458088" y="3122474"/>
                </a:cubicBezTo>
                <a:cubicBezTo>
                  <a:pt x="3362911" y="3102532"/>
                  <a:pt x="3281331" y="3051771"/>
                  <a:pt x="3220372" y="2973590"/>
                </a:cubicBezTo>
                <a:cubicBezTo>
                  <a:pt x="3199978" y="2947303"/>
                  <a:pt x="3180036" y="2919657"/>
                  <a:pt x="3165986" y="2889971"/>
                </a:cubicBezTo>
                <a:cubicBezTo>
                  <a:pt x="3142871" y="2840570"/>
                  <a:pt x="3123609" y="2789129"/>
                  <a:pt x="3105027" y="2737462"/>
                </a:cubicBezTo>
                <a:cubicBezTo>
                  <a:pt x="3096416" y="2713214"/>
                  <a:pt x="3092790" y="2687154"/>
                  <a:pt x="3087352" y="2662000"/>
                </a:cubicBezTo>
                <a:cubicBezTo>
                  <a:pt x="3079420" y="2625062"/>
                  <a:pt x="3067183" y="2590164"/>
                  <a:pt x="3045202" y="2558665"/>
                </a:cubicBezTo>
                <a:cubicBezTo>
                  <a:pt x="3040217" y="2551414"/>
                  <a:pt x="3038177" y="2535098"/>
                  <a:pt x="3042709" y="2528979"/>
                </a:cubicBezTo>
                <a:cubicBezTo>
                  <a:pt x="3081460" y="2477538"/>
                  <a:pt x="3085312" y="2414540"/>
                  <a:pt x="3103894" y="2356301"/>
                </a:cubicBezTo>
                <a:cubicBezTo>
                  <a:pt x="3119984" y="2305994"/>
                  <a:pt x="3136753" y="2256139"/>
                  <a:pt x="3159867" y="2207644"/>
                </a:cubicBezTo>
                <a:cubicBezTo>
                  <a:pt x="3190460" y="2143287"/>
                  <a:pt x="3231023" y="2089127"/>
                  <a:pt x="3286090" y="2046071"/>
                </a:cubicBezTo>
                <a:cubicBezTo>
                  <a:pt x="3315776" y="2022956"/>
                  <a:pt x="3350674" y="2006187"/>
                  <a:pt x="3383986" y="1988058"/>
                </a:cubicBezTo>
                <a:cubicBezTo>
                  <a:pt x="3431064" y="1962734"/>
                  <a:pt x="3481075" y="1954746"/>
                  <a:pt x="3532296" y="1955299"/>
                </a:cubicBezTo>
                <a:close/>
                <a:moveTo>
                  <a:pt x="3058118" y="1927099"/>
                </a:moveTo>
                <a:cubicBezTo>
                  <a:pt x="3111826" y="1925060"/>
                  <a:pt x="3158960" y="1966303"/>
                  <a:pt x="3153522" y="2026582"/>
                </a:cubicBezTo>
                <a:cubicBezTo>
                  <a:pt x="3153522" y="2088900"/>
                  <a:pt x="3113638" y="2133995"/>
                  <a:pt x="3055853" y="2128330"/>
                </a:cubicBezTo>
                <a:cubicBezTo>
                  <a:pt x="3005771" y="2123571"/>
                  <a:pt x="2960449" y="2090713"/>
                  <a:pt x="2960902" y="2026355"/>
                </a:cubicBezTo>
                <a:cubicBezTo>
                  <a:pt x="2961355" y="1967889"/>
                  <a:pt x="3000786" y="1929592"/>
                  <a:pt x="3058118" y="1927099"/>
                </a:cubicBezTo>
                <a:close/>
                <a:moveTo>
                  <a:pt x="2026130" y="1927099"/>
                </a:moveTo>
                <a:cubicBezTo>
                  <a:pt x="2084370" y="1929592"/>
                  <a:pt x="2123800" y="1966756"/>
                  <a:pt x="2124027" y="2024995"/>
                </a:cubicBezTo>
                <a:cubicBezTo>
                  <a:pt x="2124253" y="2080742"/>
                  <a:pt x="2078704" y="2129463"/>
                  <a:pt x="2025904" y="2129690"/>
                </a:cubicBezTo>
                <a:cubicBezTo>
                  <a:pt x="1969478" y="2129690"/>
                  <a:pt x="1931633" y="2088220"/>
                  <a:pt x="1931633" y="2026582"/>
                </a:cubicBezTo>
                <a:cubicBezTo>
                  <a:pt x="1925288" y="1964943"/>
                  <a:pt x="1975369" y="1924833"/>
                  <a:pt x="2026130" y="1927099"/>
                </a:cubicBezTo>
                <a:close/>
                <a:moveTo>
                  <a:pt x="834949" y="1898547"/>
                </a:moveTo>
                <a:cubicBezTo>
                  <a:pt x="859083" y="1897413"/>
                  <a:pt x="883104" y="1898206"/>
                  <a:pt x="907351" y="1898773"/>
                </a:cubicBezTo>
                <a:cubicBezTo>
                  <a:pt x="979187" y="1900360"/>
                  <a:pt x="1041279" y="1931179"/>
                  <a:pt x="1094759" y="1977861"/>
                </a:cubicBezTo>
                <a:cubicBezTo>
                  <a:pt x="1146879" y="2023409"/>
                  <a:pt x="1184044" y="2082328"/>
                  <a:pt x="1195601" y="2148725"/>
                </a:cubicBezTo>
                <a:cubicBezTo>
                  <a:pt x="1206252" y="2209004"/>
                  <a:pt x="1209651" y="2275401"/>
                  <a:pt x="1194694" y="2333867"/>
                </a:cubicBezTo>
                <a:cubicBezTo>
                  <a:pt x="1176339" y="2406156"/>
                  <a:pt x="1127617" y="2463489"/>
                  <a:pt x="1056462" y="2500653"/>
                </a:cubicBezTo>
                <a:cubicBezTo>
                  <a:pt x="997769" y="2531472"/>
                  <a:pt x="937491" y="2538723"/>
                  <a:pt x="876532" y="2526713"/>
                </a:cubicBezTo>
                <a:cubicBezTo>
                  <a:pt x="825998" y="2516742"/>
                  <a:pt x="780676" y="2487283"/>
                  <a:pt x="752349" y="2441281"/>
                </a:cubicBezTo>
                <a:cubicBezTo>
                  <a:pt x="726742" y="2399811"/>
                  <a:pt x="668956" y="2368312"/>
                  <a:pt x="621141" y="2376696"/>
                </a:cubicBezTo>
                <a:cubicBezTo>
                  <a:pt x="610944" y="2378509"/>
                  <a:pt x="601426" y="2386441"/>
                  <a:pt x="588736" y="2393012"/>
                </a:cubicBezTo>
                <a:cubicBezTo>
                  <a:pt x="601426" y="2407289"/>
                  <a:pt x="608904" y="2418393"/>
                  <a:pt x="618875" y="2426777"/>
                </a:cubicBezTo>
                <a:cubicBezTo>
                  <a:pt x="640857" y="2445586"/>
                  <a:pt x="637684" y="2471193"/>
                  <a:pt x="629753" y="2491135"/>
                </a:cubicBezTo>
                <a:cubicBezTo>
                  <a:pt x="622048" y="2510397"/>
                  <a:pt x="607771" y="2528299"/>
                  <a:pt x="579898" y="2532605"/>
                </a:cubicBezTo>
                <a:cubicBezTo>
                  <a:pt x="524832" y="2541216"/>
                  <a:pt x="476563" y="2492948"/>
                  <a:pt x="471805" y="2450119"/>
                </a:cubicBezTo>
                <a:cubicBezTo>
                  <a:pt x="462060" y="2361287"/>
                  <a:pt x="480416" y="2319137"/>
                  <a:pt x="554291" y="2272682"/>
                </a:cubicBezTo>
                <a:cubicBezTo>
                  <a:pt x="588056" y="2251380"/>
                  <a:pt x="633605" y="2243222"/>
                  <a:pt x="678021" y="2260445"/>
                </a:cubicBezTo>
                <a:cubicBezTo>
                  <a:pt x="713599" y="2274268"/>
                  <a:pt x="719037" y="2269736"/>
                  <a:pt x="732407" y="2233025"/>
                </a:cubicBezTo>
                <a:cubicBezTo>
                  <a:pt x="749857" y="2184757"/>
                  <a:pt x="786341" y="2158470"/>
                  <a:pt x="832796" y="2144193"/>
                </a:cubicBezTo>
                <a:cubicBezTo>
                  <a:pt x="855684" y="2137168"/>
                  <a:pt x="907578" y="2165721"/>
                  <a:pt x="921854" y="2194048"/>
                </a:cubicBezTo>
                <a:cubicBezTo>
                  <a:pt x="934771" y="2219655"/>
                  <a:pt x="925707" y="2264977"/>
                  <a:pt x="903726" y="2282879"/>
                </a:cubicBezTo>
                <a:cubicBezTo>
                  <a:pt x="894661" y="2290358"/>
                  <a:pt x="883331" y="2296476"/>
                  <a:pt x="872227" y="2299649"/>
                </a:cubicBezTo>
                <a:cubicBezTo>
                  <a:pt x="829624" y="2311659"/>
                  <a:pt x="827131" y="2318004"/>
                  <a:pt x="845260" y="2359474"/>
                </a:cubicBezTo>
                <a:cubicBezTo>
                  <a:pt x="860443" y="2394146"/>
                  <a:pt x="914150" y="2425191"/>
                  <a:pt x="947462" y="2416127"/>
                </a:cubicBezTo>
                <a:cubicBezTo>
                  <a:pt x="1006607" y="2400264"/>
                  <a:pt x="1053742" y="2370578"/>
                  <a:pt x="1075950" y="2307127"/>
                </a:cubicBezTo>
                <a:cubicBezTo>
                  <a:pt x="1103597" y="2228039"/>
                  <a:pt x="1083428" y="2157790"/>
                  <a:pt x="1039919" y="2094565"/>
                </a:cubicBezTo>
                <a:cubicBezTo>
                  <a:pt x="1014085" y="2057175"/>
                  <a:pt x="975788" y="2026809"/>
                  <a:pt x="924574" y="2022276"/>
                </a:cubicBezTo>
                <a:cubicBezTo>
                  <a:pt x="908484" y="2020917"/>
                  <a:pt x="892622" y="2010493"/>
                  <a:pt x="876985" y="2010493"/>
                </a:cubicBezTo>
                <a:cubicBezTo>
                  <a:pt x="783395" y="2011399"/>
                  <a:pt x="706121" y="2049243"/>
                  <a:pt x="648108" y="2121985"/>
                </a:cubicBezTo>
                <a:cubicBezTo>
                  <a:pt x="627486" y="2147592"/>
                  <a:pt x="607318" y="2158696"/>
                  <a:pt x="573780" y="2161416"/>
                </a:cubicBezTo>
                <a:cubicBezTo>
                  <a:pt x="507836" y="2166854"/>
                  <a:pt x="454582" y="2197900"/>
                  <a:pt x="429202" y="2263844"/>
                </a:cubicBezTo>
                <a:cubicBezTo>
                  <a:pt x="419911" y="2288091"/>
                  <a:pt x="414019" y="2313472"/>
                  <a:pt x="404954" y="2337719"/>
                </a:cubicBezTo>
                <a:cubicBezTo>
                  <a:pt x="401782" y="2346557"/>
                  <a:pt x="394530" y="2359021"/>
                  <a:pt x="387279" y="2360380"/>
                </a:cubicBezTo>
                <a:cubicBezTo>
                  <a:pt x="311817" y="2374657"/>
                  <a:pt x="251538" y="2412728"/>
                  <a:pt x="203950" y="2472100"/>
                </a:cubicBezTo>
                <a:cubicBezTo>
                  <a:pt x="188087" y="2492042"/>
                  <a:pt x="173131" y="2512890"/>
                  <a:pt x="159534" y="2534418"/>
                </a:cubicBezTo>
                <a:cubicBezTo>
                  <a:pt x="157041" y="2538270"/>
                  <a:pt x="161800" y="2548015"/>
                  <a:pt x="165199" y="2553906"/>
                </a:cubicBezTo>
                <a:cubicBezTo>
                  <a:pt x="191260" y="2597416"/>
                  <a:pt x="220946" y="2638886"/>
                  <a:pt x="262416" y="2668572"/>
                </a:cubicBezTo>
                <a:cubicBezTo>
                  <a:pt x="286210" y="2685568"/>
                  <a:pt x="314536" y="2696898"/>
                  <a:pt x="341730" y="2708682"/>
                </a:cubicBezTo>
                <a:cubicBezTo>
                  <a:pt x="357592" y="2715707"/>
                  <a:pt x="375495" y="2717973"/>
                  <a:pt x="391811" y="2724318"/>
                </a:cubicBezTo>
                <a:cubicBezTo>
                  <a:pt x="397249" y="2726358"/>
                  <a:pt x="401782" y="2734062"/>
                  <a:pt x="403821" y="2740181"/>
                </a:cubicBezTo>
                <a:cubicBezTo>
                  <a:pt x="413112" y="2768281"/>
                  <a:pt x="420137" y="2797060"/>
                  <a:pt x="429881" y="2824707"/>
                </a:cubicBezTo>
                <a:cubicBezTo>
                  <a:pt x="444385" y="2865497"/>
                  <a:pt x="476337" y="2891557"/>
                  <a:pt x="513728" y="2907193"/>
                </a:cubicBezTo>
                <a:cubicBezTo>
                  <a:pt x="541148" y="2918524"/>
                  <a:pt x="573553" y="2917164"/>
                  <a:pt x="602106" y="2926229"/>
                </a:cubicBezTo>
                <a:cubicBezTo>
                  <a:pt x="617969" y="2931214"/>
                  <a:pt x="634511" y="2943904"/>
                  <a:pt x="644029" y="2957728"/>
                </a:cubicBezTo>
                <a:cubicBezTo>
                  <a:pt x="677794" y="3005996"/>
                  <a:pt x="724929" y="3036588"/>
                  <a:pt x="777503" y="3056757"/>
                </a:cubicBezTo>
                <a:cubicBezTo>
                  <a:pt x="810588" y="3069220"/>
                  <a:pt x="849339" y="3077152"/>
                  <a:pt x="883784" y="3072846"/>
                </a:cubicBezTo>
                <a:cubicBezTo>
                  <a:pt x="969443" y="3061969"/>
                  <a:pt x="1039466" y="3020952"/>
                  <a:pt x="1070965" y="2935293"/>
                </a:cubicBezTo>
                <a:cubicBezTo>
                  <a:pt x="1095665" y="2868443"/>
                  <a:pt x="1099744" y="2799780"/>
                  <a:pt x="1056462" y="2737688"/>
                </a:cubicBezTo>
                <a:cubicBezTo>
                  <a:pt x="1037879" y="2711175"/>
                  <a:pt x="1014765" y="2686474"/>
                  <a:pt x="978734" y="2680582"/>
                </a:cubicBezTo>
                <a:cubicBezTo>
                  <a:pt x="968083" y="2678769"/>
                  <a:pt x="958565" y="2670611"/>
                  <a:pt x="947915" y="2668345"/>
                </a:cubicBezTo>
                <a:cubicBezTo>
                  <a:pt x="913923" y="2661094"/>
                  <a:pt x="860216" y="2690780"/>
                  <a:pt x="845260" y="2724545"/>
                </a:cubicBezTo>
                <a:cubicBezTo>
                  <a:pt x="826451" y="2766921"/>
                  <a:pt x="829397" y="2771680"/>
                  <a:pt x="874040" y="2785730"/>
                </a:cubicBezTo>
                <a:cubicBezTo>
                  <a:pt x="908711" y="2796607"/>
                  <a:pt x="927520" y="2822214"/>
                  <a:pt x="927293" y="2855299"/>
                </a:cubicBezTo>
                <a:cubicBezTo>
                  <a:pt x="926840" y="2889971"/>
                  <a:pt x="908484" y="2919430"/>
                  <a:pt x="877665" y="2928042"/>
                </a:cubicBezTo>
                <a:cubicBezTo>
                  <a:pt x="860669" y="2932800"/>
                  <a:pt x="841181" y="2941865"/>
                  <a:pt x="825998" y="2937786"/>
                </a:cubicBezTo>
                <a:cubicBezTo>
                  <a:pt x="785888" y="2926909"/>
                  <a:pt x="754615" y="2901301"/>
                  <a:pt x="736033" y="2862778"/>
                </a:cubicBezTo>
                <a:cubicBezTo>
                  <a:pt x="713825" y="2816776"/>
                  <a:pt x="713599" y="2816096"/>
                  <a:pt x="665557" y="2826746"/>
                </a:cubicBezTo>
                <a:cubicBezTo>
                  <a:pt x="598707" y="2841703"/>
                  <a:pt x="545680" y="2818588"/>
                  <a:pt x="503077" y="2768507"/>
                </a:cubicBezTo>
                <a:cubicBezTo>
                  <a:pt x="450276" y="2706642"/>
                  <a:pt x="458434" y="2614185"/>
                  <a:pt x="519620" y="2562971"/>
                </a:cubicBezTo>
                <a:cubicBezTo>
                  <a:pt x="537975" y="2547561"/>
                  <a:pt x="595081" y="2549374"/>
                  <a:pt x="609811" y="2565917"/>
                </a:cubicBezTo>
                <a:cubicBezTo>
                  <a:pt x="639497" y="2599229"/>
                  <a:pt x="642443" y="2635487"/>
                  <a:pt x="616383" y="2662000"/>
                </a:cubicBezTo>
                <a:cubicBezTo>
                  <a:pt x="608451" y="2670158"/>
                  <a:pt x="598027" y="2675597"/>
                  <a:pt x="589642" y="2681489"/>
                </a:cubicBezTo>
                <a:cubicBezTo>
                  <a:pt x="610264" y="2710721"/>
                  <a:pt x="653773" y="2716387"/>
                  <a:pt x="684592" y="2701430"/>
                </a:cubicBezTo>
                <a:cubicBezTo>
                  <a:pt x="719717" y="2684434"/>
                  <a:pt x="743511" y="2656788"/>
                  <a:pt x="766852" y="2626649"/>
                </a:cubicBezTo>
                <a:cubicBezTo>
                  <a:pt x="787474" y="2599909"/>
                  <a:pt x="816254" y="2583819"/>
                  <a:pt x="847979" y="2569089"/>
                </a:cubicBezTo>
                <a:cubicBezTo>
                  <a:pt x="895341" y="2547108"/>
                  <a:pt x="944062" y="2548694"/>
                  <a:pt x="989385" y="2558439"/>
                </a:cubicBezTo>
                <a:cubicBezTo>
                  <a:pt x="1045131" y="2570449"/>
                  <a:pt x="1099291" y="2596283"/>
                  <a:pt x="1134642" y="2645911"/>
                </a:cubicBezTo>
                <a:cubicBezTo>
                  <a:pt x="1157077" y="2677410"/>
                  <a:pt x="1182684" y="2709362"/>
                  <a:pt x="1194015" y="2745393"/>
                </a:cubicBezTo>
                <a:cubicBezTo>
                  <a:pt x="1205798" y="2782104"/>
                  <a:pt x="1205345" y="2824027"/>
                  <a:pt x="1203759" y="2863231"/>
                </a:cubicBezTo>
                <a:cubicBezTo>
                  <a:pt x="1202626" y="2896543"/>
                  <a:pt x="1194241" y="2930081"/>
                  <a:pt x="1185857" y="2962940"/>
                </a:cubicBezTo>
                <a:cubicBezTo>
                  <a:pt x="1168634" y="3030923"/>
                  <a:pt x="1126484" y="3083044"/>
                  <a:pt x="1072551" y="3125194"/>
                </a:cubicBezTo>
                <a:cubicBezTo>
                  <a:pt x="1039466" y="3151027"/>
                  <a:pt x="999355" y="3163264"/>
                  <a:pt x="958565" y="3176181"/>
                </a:cubicBezTo>
                <a:cubicBezTo>
                  <a:pt x="903726" y="3193630"/>
                  <a:pt x="850019" y="3188645"/>
                  <a:pt x="796992" y="3184566"/>
                </a:cubicBezTo>
                <a:cubicBezTo>
                  <a:pt x="759601" y="3181846"/>
                  <a:pt x="723116" y="3160998"/>
                  <a:pt x="687312" y="3146042"/>
                </a:cubicBezTo>
                <a:cubicBezTo>
                  <a:pt x="637004" y="3124967"/>
                  <a:pt x="598707" y="3087576"/>
                  <a:pt x="560183" y="3050185"/>
                </a:cubicBezTo>
                <a:cubicBezTo>
                  <a:pt x="551572" y="3041800"/>
                  <a:pt x="536615" y="3039534"/>
                  <a:pt x="524378" y="3035682"/>
                </a:cubicBezTo>
                <a:cubicBezTo>
                  <a:pt x="461607" y="3015740"/>
                  <a:pt x="399516" y="2993532"/>
                  <a:pt x="360538" y="2935973"/>
                </a:cubicBezTo>
                <a:cubicBezTo>
                  <a:pt x="338784" y="2903794"/>
                  <a:pt x="322694" y="2867763"/>
                  <a:pt x="303206" y="2833771"/>
                </a:cubicBezTo>
                <a:cubicBezTo>
                  <a:pt x="299580" y="2827653"/>
                  <a:pt x="292782" y="2821988"/>
                  <a:pt x="286210" y="2819268"/>
                </a:cubicBezTo>
                <a:cubicBezTo>
                  <a:pt x="213241" y="2789355"/>
                  <a:pt x="153642" y="2742674"/>
                  <a:pt x="106281" y="2679223"/>
                </a:cubicBezTo>
                <a:cubicBezTo>
                  <a:pt x="75461" y="2637753"/>
                  <a:pt x="42150" y="2598096"/>
                  <a:pt x="8385" y="2559118"/>
                </a:cubicBezTo>
                <a:cubicBezTo>
                  <a:pt x="-2719" y="2546202"/>
                  <a:pt x="-2719" y="2538950"/>
                  <a:pt x="7931" y="2526260"/>
                </a:cubicBezTo>
                <a:cubicBezTo>
                  <a:pt x="51667" y="2473459"/>
                  <a:pt x="92684" y="2418393"/>
                  <a:pt x="137780" y="2366952"/>
                </a:cubicBezTo>
                <a:cubicBezTo>
                  <a:pt x="170638" y="2329788"/>
                  <a:pt x="210069" y="2298742"/>
                  <a:pt x="256750" y="2280387"/>
                </a:cubicBezTo>
                <a:cubicBezTo>
                  <a:pt x="290742" y="2267017"/>
                  <a:pt x="306605" y="2243449"/>
                  <a:pt x="321335" y="2211270"/>
                </a:cubicBezTo>
                <a:cubicBezTo>
                  <a:pt x="339237" y="2172293"/>
                  <a:pt x="361671" y="2133769"/>
                  <a:pt x="399289" y="2108162"/>
                </a:cubicBezTo>
                <a:cubicBezTo>
                  <a:pt x="442118" y="2078929"/>
                  <a:pt x="487667" y="2058081"/>
                  <a:pt x="539108" y="2046297"/>
                </a:cubicBezTo>
                <a:cubicBezTo>
                  <a:pt x="560410" y="2041312"/>
                  <a:pt x="578085" y="2018651"/>
                  <a:pt x="595987" y="2002335"/>
                </a:cubicBezTo>
                <a:cubicBezTo>
                  <a:pt x="644256" y="1958599"/>
                  <a:pt x="697736" y="1928233"/>
                  <a:pt x="761867" y="1909877"/>
                </a:cubicBezTo>
                <a:cubicBezTo>
                  <a:pt x="786568" y="1902739"/>
                  <a:pt x="810815" y="1899680"/>
                  <a:pt x="834949" y="1898547"/>
                </a:cubicBezTo>
                <a:close/>
                <a:moveTo>
                  <a:pt x="4203298" y="1897159"/>
                </a:moveTo>
                <a:cubicBezTo>
                  <a:pt x="4228509" y="1897244"/>
                  <a:pt x="4253833" y="1900246"/>
                  <a:pt x="4278874" y="1900133"/>
                </a:cubicBezTo>
                <a:cubicBezTo>
                  <a:pt x="4302894" y="1900133"/>
                  <a:pt x="4327142" y="1912823"/>
                  <a:pt x="4351162" y="1919848"/>
                </a:cubicBezTo>
                <a:cubicBezTo>
                  <a:pt x="4398977" y="1933898"/>
                  <a:pt x="4437502" y="1964944"/>
                  <a:pt x="4477612" y="1992364"/>
                </a:cubicBezTo>
                <a:cubicBezTo>
                  <a:pt x="4492568" y="2002561"/>
                  <a:pt x="4503219" y="2019104"/>
                  <a:pt x="4517268" y="2031114"/>
                </a:cubicBezTo>
                <a:cubicBezTo>
                  <a:pt x="4526786" y="2039272"/>
                  <a:pt x="4538117" y="2047657"/>
                  <a:pt x="4549901" y="2049923"/>
                </a:cubicBezTo>
                <a:cubicBezTo>
                  <a:pt x="4625362" y="2064880"/>
                  <a:pt x="4688813" y="2099324"/>
                  <a:pt x="4732323" y="2163682"/>
                </a:cubicBezTo>
                <a:cubicBezTo>
                  <a:pt x="4751131" y="2191555"/>
                  <a:pt x="4762915" y="2224187"/>
                  <a:pt x="4781271" y="2252514"/>
                </a:cubicBezTo>
                <a:cubicBezTo>
                  <a:pt x="4788522" y="2263844"/>
                  <a:pt x="4803705" y="2271549"/>
                  <a:pt x="4816849" y="2277214"/>
                </a:cubicBezTo>
                <a:cubicBezTo>
                  <a:pt x="4902734" y="2314152"/>
                  <a:pt x="4959614" y="2381229"/>
                  <a:pt x="5010828" y="2456010"/>
                </a:cubicBezTo>
                <a:cubicBezTo>
                  <a:pt x="5029637" y="2483204"/>
                  <a:pt x="5056150" y="2505185"/>
                  <a:pt x="5079264" y="2529433"/>
                </a:cubicBezTo>
                <a:cubicBezTo>
                  <a:pt x="5079718" y="2538044"/>
                  <a:pt x="5079718" y="2547108"/>
                  <a:pt x="5079718" y="2556173"/>
                </a:cubicBezTo>
                <a:cubicBezTo>
                  <a:pt x="5040287" y="2578607"/>
                  <a:pt x="5019213" y="2618264"/>
                  <a:pt x="4994512" y="2652936"/>
                </a:cubicBezTo>
                <a:cubicBezTo>
                  <a:pt x="4948283" y="2717520"/>
                  <a:pt x="4896163" y="2774173"/>
                  <a:pt x="4821834" y="2805218"/>
                </a:cubicBezTo>
                <a:cubicBezTo>
                  <a:pt x="4792375" y="2817456"/>
                  <a:pt x="4776738" y="2838530"/>
                  <a:pt x="4764955" y="2865950"/>
                </a:cubicBezTo>
                <a:cubicBezTo>
                  <a:pt x="4738894" y="2927815"/>
                  <a:pt x="4698331" y="2977217"/>
                  <a:pt x="4635333" y="3003957"/>
                </a:cubicBezTo>
                <a:cubicBezTo>
                  <a:pt x="4605194" y="3016874"/>
                  <a:pt x="4573241" y="3025258"/>
                  <a:pt x="4542196" y="3035682"/>
                </a:cubicBezTo>
                <a:cubicBezTo>
                  <a:pt x="4536304" y="3037722"/>
                  <a:pt x="4528146" y="3038628"/>
                  <a:pt x="4525200" y="3042707"/>
                </a:cubicBezTo>
                <a:cubicBezTo>
                  <a:pt x="4491435" y="3090975"/>
                  <a:pt x="4440674" y="3118169"/>
                  <a:pt x="4393312" y="3149214"/>
                </a:cubicBezTo>
                <a:cubicBezTo>
                  <a:pt x="4378356" y="3158959"/>
                  <a:pt x="4360000" y="3165757"/>
                  <a:pt x="4342098" y="3169156"/>
                </a:cubicBezTo>
                <a:cubicBezTo>
                  <a:pt x="4303347" y="3176634"/>
                  <a:pt x="4264144" y="3185699"/>
                  <a:pt x="4224940" y="3185472"/>
                </a:cubicBezTo>
                <a:cubicBezTo>
                  <a:pt x="4181204" y="3185246"/>
                  <a:pt x="4135429" y="3181620"/>
                  <a:pt x="4094412" y="3168023"/>
                </a:cubicBezTo>
                <a:cubicBezTo>
                  <a:pt x="4035946" y="3148761"/>
                  <a:pt x="3987678" y="3110011"/>
                  <a:pt x="3949154" y="3060383"/>
                </a:cubicBezTo>
                <a:cubicBezTo>
                  <a:pt x="3880264" y="2971551"/>
                  <a:pt x="3872333" y="2868216"/>
                  <a:pt x="3888649" y="2763975"/>
                </a:cubicBezTo>
                <a:cubicBezTo>
                  <a:pt x="3900206" y="2689420"/>
                  <a:pt x="3950287" y="2632314"/>
                  <a:pt x="4012379" y="2591977"/>
                </a:cubicBezTo>
                <a:cubicBezTo>
                  <a:pt x="4068805" y="2555266"/>
                  <a:pt x="4135655" y="2543256"/>
                  <a:pt x="4201146" y="2557986"/>
                </a:cubicBezTo>
                <a:cubicBezTo>
                  <a:pt x="4256213" y="2570223"/>
                  <a:pt x="4302668" y="2601495"/>
                  <a:pt x="4335753" y="2651576"/>
                </a:cubicBezTo>
                <a:cubicBezTo>
                  <a:pt x="4364986" y="2695765"/>
                  <a:pt x="4409855" y="2714574"/>
                  <a:pt x="4462882" y="2708909"/>
                </a:cubicBezTo>
                <a:cubicBezTo>
                  <a:pt x="4474212" y="2707776"/>
                  <a:pt x="4484636" y="2697805"/>
                  <a:pt x="4496874" y="2691460"/>
                </a:cubicBezTo>
                <a:cubicBezTo>
                  <a:pt x="4476478" y="2664719"/>
                  <a:pt x="4447472" y="2649083"/>
                  <a:pt x="4451778" y="2612826"/>
                </a:cubicBezTo>
                <a:cubicBezTo>
                  <a:pt x="4455177" y="2583819"/>
                  <a:pt x="4477612" y="2559119"/>
                  <a:pt x="4506391" y="2554360"/>
                </a:cubicBezTo>
                <a:cubicBezTo>
                  <a:pt x="4563950" y="2544616"/>
                  <a:pt x="4602021" y="2589711"/>
                  <a:pt x="4610859" y="2638433"/>
                </a:cubicBezTo>
                <a:cubicBezTo>
                  <a:pt x="4624682" y="2714801"/>
                  <a:pt x="4593183" y="2781878"/>
                  <a:pt x="4526106" y="2810204"/>
                </a:cubicBezTo>
                <a:cubicBezTo>
                  <a:pt x="4495514" y="2823121"/>
                  <a:pt x="4458350" y="2820855"/>
                  <a:pt x="4424131" y="2824934"/>
                </a:cubicBezTo>
                <a:cubicBezTo>
                  <a:pt x="4420052" y="2825387"/>
                  <a:pt x="4415747" y="2822214"/>
                  <a:pt x="4411215" y="2821535"/>
                </a:cubicBezTo>
                <a:cubicBezTo>
                  <a:pt x="4365892" y="2813830"/>
                  <a:pt x="4367478" y="2814509"/>
                  <a:pt x="4348670" y="2856433"/>
                </a:cubicBezTo>
                <a:cubicBezTo>
                  <a:pt x="4332580" y="2892237"/>
                  <a:pt x="4310146" y="2921017"/>
                  <a:pt x="4267090" y="2930761"/>
                </a:cubicBezTo>
                <a:cubicBezTo>
                  <a:pt x="4226753" y="2939825"/>
                  <a:pt x="4197067" y="2933254"/>
                  <a:pt x="4171460" y="2899715"/>
                </a:cubicBezTo>
                <a:cubicBezTo>
                  <a:pt x="4143813" y="2863231"/>
                  <a:pt x="4167154" y="2797287"/>
                  <a:pt x="4211570" y="2786636"/>
                </a:cubicBezTo>
                <a:cubicBezTo>
                  <a:pt x="4258478" y="2775306"/>
                  <a:pt x="4260065" y="2767828"/>
                  <a:pt x="4240803" y="2723185"/>
                </a:cubicBezTo>
                <a:cubicBezTo>
                  <a:pt x="4226300" y="2689193"/>
                  <a:pt x="4172819" y="2657921"/>
                  <a:pt x="4138374" y="2667892"/>
                </a:cubicBezTo>
                <a:cubicBezTo>
                  <a:pt x="4102797" y="2678090"/>
                  <a:pt x="4066539" y="2689647"/>
                  <a:pt x="4041158" y="2718653"/>
                </a:cubicBezTo>
                <a:cubicBezTo>
                  <a:pt x="4013738" y="2749925"/>
                  <a:pt x="3996063" y="2785730"/>
                  <a:pt x="3995156" y="2829239"/>
                </a:cubicBezTo>
                <a:cubicBezTo>
                  <a:pt x="3994250" y="2887932"/>
                  <a:pt x="4006713" y="2943225"/>
                  <a:pt x="4041838" y="2990133"/>
                </a:cubicBezTo>
                <a:cubicBezTo>
                  <a:pt x="4069938" y="3027751"/>
                  <a:pt x="4105969" y="3056757"/>
                  <a:pt x="4155370" y="3063555"/>
                </a:cubicBezTo>
                <a:cubicBezTo>
                  <a:pt x="4184830" y="3067634"/>
                  <a:pt x="4214969" y="3078058"/>
                  <a:pt x="4243522" y="3074433"/>
                </a:cubicBezTo>
                <a:cubicBezTo>
                  <a:pt x="4297456" y="3067861"/>
                  <a:pt x="4349576" y="3050185"/>
                  <a:pt x="4391499" y="3013248"/>
                </a:cubicBezTo>
                <a:cubicBezTo>
                  <a:pt x="4409855" y="2996932"/>
                  <a:pt x="4425264" y="2977217"/>
                  <a:pt x="4441354" y="2958408"/>
                </a:cubicBezTo>
                <a:cubicBezTo>
                  <a:pt x="4459256" y="2937786"/>
                  <a:pt x="4478518" y="2926229"/>
                  <a:pt x="4508431" y="2925322"/>
                </a:cubicBezTo>
                <a:cubicBezTo>
                  <a:pt x="4578227" y="2923283"/>
                  <a:pt x="4629214" y="2887932"/>
                  <a:pt x="4655955" y="2822214"/>
                </a:cubicBezTo>
                <a:cubicBezTo>
                  <a:pt x="4665472" y="2798873"/>
                  <a:pt x="4672951" y="2774399"/>
                  <a:pt x="4679069" y="2749699"/>
                </a:cubicBezTo>
                <a:cubicBezTo>
                  <a:pt x="4683148" y="2733836"/>
                  <a:pt x="4689040" y="2726811"/>
                  <a:pt x="4706715" y="2723412"/>
                </a:cubicBezTo>
                <a:cubicBezTo>
                  <a:pt x="4779458" y="2709362"/>
                  <a:pt x="4838150" y="2670611"/>
                  <a:pt x="4882566" y="2611466"/>
                </a:cubicBezTo>
                <a:cubicBezTo>
                  <a:pt x="4897069" y="2592204"/>
                  <a:pt x="4911119" y="2572489"/>
                  <a:pt x="4924489" y="2552320"/>
                </a:cubicBezTo>
                <a:cubicBezTo>
                  <a:pt x="4927435" y="2548015"/>
                  <a:pt x="4928568" y="2538724"/>
                  <a:pt x="4925849" y="2535098"/>
                </a:cubicBezTo>
                <a:cubicBezTo>
                  <a:pt x="4889591" y="2485243"/>
                  <a:pt x="4856959" y="2431083"/>
                  <a:pt x="4801666" y="2400038"/>
                </a:cubicBezTo>
                <a:cubicBezTo>
                  <a:pt x="4771300" y="2383042"/>
                  <a:pt x="4735949" y="2375110"/>
                  <a:pt x="4703543" y="2361287"/>
                </a:cubicBezTo>
                <a:cubicBezTo>
                  <a:pt x="4694479" y="2357435"/>
                  <a:pt x="4684281" y="2349277"/>
                  <a:pt x="4681109" y="2340665"/>
                </a:cubicBezTo>
                <a:cubicBezTo>
                  <a:pt x="4670911" y="2313699"/>
                  <a:pt x="4666152" y="2284466"/>
                  <a:pt x="4655048" y="2257952"/>
                </a:cubicBezTo>
                <a:cubicBezTo>
                  <a:pt x="4638959" y="2219428"/>
                  <a:pt x="4609952" y="2190196"/>
                  <a:pt x="4570522" y="2176599"/>
                </a:cubicBezTo>
                <a:cubicBezTo>
                  <a:pt x="4542876" y="2166855"/>
                  <a:pt x="4512057" y="2166175"/>
                  <a:pt x="4483504" y="2158697"/>
                </a:cubicBezTo>
                <a:cubicBezTo>
                  <a:pt x="4472173" y="2155751"/>
                  <a:pt x="4460389" y="2146913"/>
                  <a:pt x="4452911" y="2137622"/>
                </a:cubicBezTo>
                <a:cubicBezTo>
                  <a:pt x="4416427" y="2091166"/>
                  <a:pt x="4374957" y="2048564"/>
                  <a:pt x="4318984" y="2030435"/>
                </a:cubicBezTo>
                <a:cubicBezTo>
                  <a:pt x="4269356" y="2014345"/>
                  <a:pt x="4219275" y="2000522"/>
                  <a:pt x="4161489" y="2019331"/>
                </a:cubicBezTo>
                <a:cubicBezTo>
                  <a:pt x="4108235" y="2036780"/>
                  <a:pt x="4067672" y="2063293"/>
                  <a:pt x="4033680" y="2104310"/>
                </a:cubicBezTo>
                <a:cubicBezTo>
                  <a:pt x="3963657" y="2189289"/>
                  <a:pt x="3989264" y="2345198"/>
                  <a:pt x="4081722" y="2400264"/>
                </a:cubicBezTo>
                <a:cubicBezTo>
                  <a:pt x="4145399" y="2438108"/>
                  <a:pt x="4211570" y="2419979"/>
                  <a:pt x="4244882" y="2355622"/>
                </a:cubicBezTo>
                <a:cubicBezTo>
                  <a:pt x="4260518" y="2325256"/>
                  <a:pt x="4253493" y="2309393"/>
                  <a:pt x="4221088" y="2301462"/>
                </a:cubicBezTo>
                <a:cubicBezTo>
                  <a:pt x="4186416" y="2293077"/>
                  <a:pt x="4162848" y="2269736"/>
                  <a:pt x="4161036" y="2241863"/>
                </a:cubicBezTo>
                <a:cubicBezTo>
                  <a:pt x="4157637" y="2192915"/>
                  <a:pt x="4169194" y="2172746"/>
                  <a:pt x="4210663" y="2157110"/>
                </a:cubicBezTo>
                <a:cubicBezTo>
                  <a:pt x="4223354" y="2152352"/>
                  <a:pt x="4239217" y="2142834"/>
                  <a:pt x="4249187" y="2146686"/>
                </a:cubicBezTo>
                <a:cubicBezTo>
                  <a:pt x="4280686" y="2158923"/>
                  <a:pt x="4315358" y="2168441"/>
                  <a:pt x="4333034" y="2202206"/>
                </a:cubicBezTo>
                <a:cubicBezTo>
                  <a:pt x="4341418" y="2218069"/>
                  <a:pt x="4352069" y="2233025"/>
                  <a:pt x="4357281" y="2249794"/>
                </a:cubicBezTo>
                <a:cubicBezTo>
                  <a:pt x="4363173" y="2269283"/>
                  <a:pt x="4374730" y="2268150"/>
                  <a:pt x="4390140" y="2267243"/>
                </a:cubicBezTo>
                <a:cubicBezTo>
                  <a:pt x="4424811" y="2265430"/>
                  <a:pt x="4459709" y="2262258"/>
                  <a:pt x="4493928" y="2265430"/>
                </a:cubicBezTo>
                <a:cubicBezTo>
                  <a:pt x="4543102" y="2269736"/>
                  <a:pt x="4575508" y="2301008"/>
                  <a:pt x="4596356" y="2343838"/>
                </a:cubicBezTo>
                <a:cubicBezTo>
                  <a:pt x="4619470" y="2391426"/>
                  <a:pt x="4621283" y="2439468"/>
                  <a:pt x="4595449" y="2487509"/>
                </a:cubicBezTo>
                <a:cubicBezTo>
                  <a:pt x="4567350" y="2539403"/>
                  <a:pt x="4494154" y="2550961"/>
                  <a:pt x="4458576" y="2499746"/>
                </a:cubicBezTo>
                <a:cubicBezTo>
                  <a:pt x="4448152" y="2485017"/>
                  <a:pt x="4449965" y="2446493"/>
                  <a:pt x="4462655" y="2432216"/>
                </a:cubicBezTo>
                <a:cubicBezTo>
                  <a:pt x="4473079" y="2420433"/>
                  <a:pt x="4483504" y="2409102"/>
                  <a:pt x="4493928" y="2397545"/>
                </a:cubicBezTo>
                <a:cubicBezTo>
                  <a:pt x="4476252" y="2375564"/>
                  <a:pt x="4441807" y="2367179"/>
                  <a:pt x="4410535" y="2378963"/>
                </a:cubicBezTo>
                <a:cubicBezTo>
                  <a:pt x="4370424" y="2393919"/>
                  <a:pt x="4340965" y="2421112"/>
                  <a:pt x="4315811" y="2456237"/>
                </a:cubicBezTo>
                <a:cubicBezTo>
                  <a:pt x="4299495" y="2478898"/>
                  <a:pt x="4274568" y="2499067"/>
                  <a:pt x="4249187" y="2510397"/>
                </a:cubicBezTo>
                <a:cubicBezTo>
                  <a:pt x="4221088" y="2522861"/>
                  <a:pt x="4188002" y="2527846"/>
                  <a:pt x="4156730" y="2529659"/>
                </a:cubicBezTo>
                <a:cubicBezTo>
                  <a:pt x="4069938" y="2534871"/>
                  <a:pt x="4001275" y="2497254"/>
                  <a:pt x="3945528" y="2432670"/>
                </a:cubicBezTo>
                <a:cubicBezTo>
                  <a:pt x="3902699" y="2383042"/>
                  <a:pt x="3881624" y="2326615"/>
                  <a:pt x="3882984" y="2260898"/>
                </a:cubicBezTo>
                <a:cubicBezTo>
                  <a:pt x="3884117" y="2209684"/>
                  <a:pt x="3880718" y="2157790"/>
                  <a:pt x="3901566" y="2109295"/>
                </a:cubicBezTo>
                <a:cubicBezTo>
                  <a:pt x="3931252" y="2039952"/>
                  <a:pt x="3973401" y="1979900"/>
                  <a:pt x="4041838" y="1944096"/>
                </a:cubicBezTo>
                <a:cubicBezTo>
                  <a:pt x="4068805" y="1929819"/>
                  <a:pt x="4100757" y="1924834"/>
                  <a:pt x="4128403" y="1911690"/>
                </a:cubicBezTo>
                <a:cubicBezTo>
                  <a:pt x="4152990" y="1899906"/>
                  <a:pt x="4178088" y="1897074"/>
                  <a:pt x="4203298" y="1897159"/>
                </a:cubicBezTo>
                <a:close/>
                <a:moveTo>
                  <a:pt x="2542578" y="1538688"/>
                </a:moveTo>
                <a:cubicBezTo>
                  <a:pt x="2564333" y="1590582"/>
                  <a:pt x="2613281" y="1627066"/>
                  <a:pt x="2598551" y="1690744"/>
                </a:cubicBezTo>
                <a:cubicBezTo>
                  <a:pt x="2591073" y="1723376"/>
                  <a:pt x="2577703" y="1750343"/>
                  <a:pt x="2553909" y="1772097"/>
                </a:cubicBezTo>
                <a:cubicBezTo>
                  <a:pt x="2549603" y="1775950"/>
                  <a:pt x="2535327" y="1775270"/>
                  <a:pt x="2530568" y="1771191"/>
                </a:cubicBezTo>
                <a:cubicBezTo>
                  <a:pt x="2477087" y="1724736"/>
                  <a:pt x="2472102" y="1649728"/>
                  <a:pt x="2515385" y="1591715"/>
                </a:cubicBezTo>
                <a:cubicBezTo>
                  <a:pt x="2526262" y="1577212"/>
                  <a:pt x="2532381" y="1558856"/>
                  <a:pt x="2542578" y="1538688"/>
                </a:cubicBezTo>
                <a:close/>
                <a:moveTo>
                  <a:pt x="2795334" y="1222085"/>
                </a:moveTo>
                <a:cubicBezTo>
                  <a:pt x="2816947" y="1221377"/>
                  <a:pt x="2838758" y="1223813"/>
                  <a:pt x="2860286" y="1225059"/>
                </a:cubicBezTo>
                <a:cubicBezTo>
                  <a:pt x="2900397" y="1227325"/>
                  <a:pt x="2935068" y="1247267"/>
                  <a:pt x="2970420" y="1265849"/>
                </a:cubicBezTo>
                <a:cubicBezTo>
                  <a:pt x="3020954" y="1292589"/>
                  <a:pt x="3056758" y="1333379"/>
                  <a:pt x="3085311" y="1380061"/>
                </a:cubicBezTo>
                <a:cubicBezTo>
                  <a:pt x="3107066" y="1415866"/>
                  <a:pt x="3117717" y="1457109"/>
                  <a:pt x="3127235" y="1499032"/>
                </a:cubicBezTo>
                <a:cubicBezTo>
                  <a:pt x="3138792" y="1550020"/>
                  <a:pt x="3128821" y="1597381"/>
                  <a:pt x="3118397" y="1644743"/>
                </a:cubicBezTo>
                <a:cubicBezTo>
                  <a:pt x="3111372" y="1676922"/>
                  <a:pt x="3090977" y="1706155"/>
                  <a:pt x="3078286" y="1737427"/>
                </a:cubicBezTo>
                <a:cubicBezTo>
                  <a:pt x="3057438" y="1788414"/>
                  <a:pt x="3021407" y="1827845"/>
                  <a:pt x="2979937" y="1861609"/>
                </a:cubicBezTo>
                <a:cubicBezTo>
                  <a:pt x="2954330" y="1882457"/>
                  <a:pt x="2925097" y="1899453"/>
                  <a:pt x="2896091" y="1915769"/>
                </a:cubicBezTo>
                <a:cubicBezTo>
                  <a:pt x="2872070" y="1929366"/>
                  <a:pt x="2846237" y="1940016"/>
                  <a:pt x="2820629" y="1950441"/>
                </a:cubicBezTo>
                <a:cubicBezTo>
                  <a:pt x="2795476" y="1960638"/>
                  <a:pt x="2769642" y="1969929"/>
                  <a:pt x="2743582" y="1977181"/>
                </a:cubicBezTo>
                <a:cubicBezTo>
                  <a:pt x="2701659" y="1988964"/>
                  <a:pt x="2658829" y="1997576"/>
                  <a:pt x="2617133" y="2010266"/>
                </a:cubicBezTo>
                <a:cubicBezTo>
                  <a:pt x="2600137" y="2015478"/>
                  <a:pt x="2585860" y="2029301"/>
                  <a:pt x="2568864" y="2035193"/>
                </a:cubicBezTo>
                <a:cubicBezTo>
                  <a:pt x="2554588" y="2039952"/>
                  <a:pt x="2533966" y="2045617"/>
                  <a:pt x="2523769" y="2039046"/>
                </a:cubicBezTo>
                <a:cubicBezTo>
                  <a:pt x="2467796" y="2002788"/>
                  <a:pt x="2403438" y="1994630"/>
                  <a:pt x="2341573" y="1977634"/>
                </a:cubicBezTo>
                <a:cubicBezTo>
                  <a:pt x="2250475" y="1952480"/>
                  <a:pt x="2163684" y="1915996"/>
                  <a:pt x="2093207" y="1852998"/>
                </a:cubicBezTo>
                <a:cubicBezTo>
                  <a:pt x="2038141" y="1804051"/>
                  <a:pt x="1994631" y="1743319"/>
                  <a:pt x="1976503" y="1669217"/>
                </a:cubicBezTo>
                <a:cubicBezTo>
                  <a:pt x="1966758" y="1629787"/>
                  <a:pt x="1952482" y="1589450"/>
                  <a:pt x="1953388" y="1549793"/>
                </a:cubicBezTo>
                <a:cubicBezTo>
                  <a:pt x="1955654" y="1446231"/>
                  <a:pt x="1996671" y="1356267"/>
                  <a:pt x="2077118" y="1290096"/>
                </a:cubicBezTo>
                <a:cubicBezTo>
                  <a:pt x="2106124" y="1266302"/>
                  <a:pt x="2141702" y="1248626"/>
                  <a:pt x="2180226" y="1236390"/>
                </a:cubicBezTo>
                <a:cubicBezTo>
                  <a:pt x="2212178" y="1226192"/>
                  <a:pt x="2242771" y="1223699"/>
                  <a:pt x="2274270" y="1223926"/>
                </a:cubicBezTo>
                <a:cubicBezTo>
                  <a:pt x="2357209" y="1224606"/>
                  <a:pt x="2425646" y="1256105"/>
                  <a:pt x="2477993" y="1322049"/>
                </a:cubicBezTo>
                <a:cubicBezTo>
                  <a:pt x="2525128" y="1381421"/>
                  <a:pt x="2535099" y="1447818"/>
                  <a:pt x="2523769" y="1520333"/>
                </a:cubicBezTo>
                <a:cubicBezTo>
                  <a:pt x="2513345" y="1587410"/>
                  <a:pt x="2469835" y="1629107"/>
                  <a:pt x="2411823" y="1649728"/>
                </a:cubicBezTo>
                <a:cubicBezTo>
                  <a:pt x="2381004" y="1660832"/>
                  <a:pt x="2341573" y="1651088"/>
                  <a:pt x="2306448" y="1646556"/>
                </a:cubicBezTo>
                <a:cubicBezTo>
                  <a:pt x="2274496" y="1642477"/>
                  <a:pt x="2254328" y="1618003"/>
                  <a:pt x="2234613" y="1594435"/>
                </a:cubicBezTo>
                <a:cubicBezTo>
                  <a:pt x="2198808" y="1551152"/>
                  <a:pt x="2212405" y="1470252"/>
                  <a:pt x="2261126" y="1443059"/>
                </a:cubicBezTo>
                <a:cubicBezTo>
                  <a:pt x="2282428" y="1431049"/>
                  <a:pt x="2325710" y="1439886"/>
                  <a:pt x="2343160" y="1460055"/>
                </a:cubicBezTo>
                <a:cubicBezTo>
                  <a:pt x="2357209" y="1476371"/>
                  <a:pt x="2369673" y="1493140"/>
                  <a:pt x="2365821" y="1516934"/>
                </a:cubicBezTo>
                <a:cubicBezTo>
                  <a:pt x="2364688" y="1524186"/>
                  <a:pt x="2368087" y="1532117"/>
                  <a:pt x="2369673" y="1540728"/>
                </a:cubicBezTo>
                <a:cubicBezTo>
                  <a:pt x="2416808" y="1515121"/>
                  <a:pt x="2428819" y="1445552"/>
                  <a:pt x="2393014" y="1400909"/>
                </a:cubicBezTo>
                <a:cubicBezTo>
                  <a:pt x="2356983" y="1355814"/>
                  <a:pt x="2308035" y="1325901"/>
                  <a:pt x="2249796" y="1337231"/>
                </a:cubicBezTo>
                <a:cubicBezTo>
                  <a:pt x="2188837" y="1349015"/>
                  <a:pt x="2137170" y="1378022"/>
                  <a:pt x="2102272" y="1437847"/>
                </a:cubicBezTo>
                <a:cubicBezTo>
                  <a:pt x="2070320" y="1492460"/>
                  <a:pt x="2070546" y="1547527"/>
                  <a:pt x="2076891" y="1603726"/>
                </a:cubicBezTo>
                <a:cubicBezTo>
                  <a:pt x="2081424" y="1644063"/>
                  <a:pt x="2101592" y="1680774"/>
                  <a:pt x="2126066" y="1714766"/>
                </a:cubicBezTo>
                <a:cubicBezTo>
                  <a:pt x="2164363" y="1767113"/>
                  <a:pt x="2215124" y="1802918"/>
                  <a:pt x="2272683" y="1829205"/>
                </a:cubicBezTo>
                <a:cubicBezTo>
                  <a:pt x="2307582" y="1845066"/>
                  <a:pt x="2344973" y="1855717"/>
                  <a:pt x="2381683" y="1867727"/>
                </a:cubicBezTo>
                <a:cubicBezTo>
                  <a:pt x="2427232" y="1882684"/>
                  <a:pt x="2472781" y="1897414"/>
                  <a:pt x="2518783" y="1911010"/>
                </a:cubicBezTo>
                <a:cubicBezTo>
                  <a:pt x="2530567" y="1914409"/>
                  <a:pt x="2544844" y="1916449"/>
                  <a:pt x="2556174" y="1913276"/>
                </a:cubicBezTo>
                <a:cubicBezTo>
                  <a:pt x="2599684" y="1900586"/>
                  <a:pt x="2642286" y="1885403"/>
                  <a:pt x="2685343" y="1871580"/>
                </a:cubicBezTo>
                <a:cubicBezTo>
                  <a:pt x="2704831" y="1865235"/>
                  <a:pt x="2724546" y="1859343"/>
                  <a:pt x="2744261" y="1854584"/>
                </a:cubicBezTo>
                <a:cubicBezTo>
                  <a:pt x="2820629" y="1836455"/>
                  <a:pt x="2886347" y="1797252"/>
                  <a:pt x="2938694" y="1741279"/>
                </a:cubicBezTo>
                <a:cubicBezTo>
                  <a:pt x="3001918" y="1673976"/>
                  <a:pt x="3026393" y="1589676"/>
                  <a:pt x="3008037" y="1498579"/>
                </a:cubicBezTo>
                <a:cubicBezTo>
                  <a:pt x="2996480" y="1441473"/>
                  <a:pt x="2964301" y="1394111"/>
                  <a:pt x="2909914" y="1365331"/>
                </a:cubicBezTo>
                <a:cubicBezTo>
                  <a:pt x="2878869" y="1348789"/>
                  <a:pt x="2847143" y="1330886"/>
                  <a:pt x="2811338" y="1336325"/>
                </a:cubicBezTo>
                <a:cubicBezTo>
                  <a:pt x="2736103" y="1347656"/>
                  <a:pt x="2659056" y="1391165"/>
                  <a:pt x="2675372" y="1496766"/>
                </a:cubicBezTo>
                <a:cubicBezTo>
                  <a:pt x="2678091" y="1513762"/>
                  <a:pt x="2696220" y="1528265"/>
                  <a:pt x="2707097" y="1543901"/>
                </a:cubicBezTo>
                <a:cubicBezTo>
                  <a:pt x="2710043" y="1541408"/>
                  <a:pt x="2712989" y="1540275"/>
                  <a:pt x="2715708" y="1538916"/>
                </a:cubicBezTo>
                <a:cubicBezTo>
                  <a:pt x="2717068" y="1530304"/>
                  <a:pt x="2719108" y="1521920"/>
                  <a:pt x="2719334" y="1513308"/>
                </a:cubicBezTo>
                <a:cubicBezTo>
                  <a:pt x="2720467" y="1477051"/>
                  <a:pt x="2747207" y="1443965"/>
                  <a:pt x="2778480" y="1438527"/>
                </a:cubicBezTo>
                <a:cubicBezTo>
                  <a:pt x="2817683" y="1431728"/>
                  <a:pt x="2854395" y="1457109"/>
                  <a:pt x="2864139" y="1493367"/>
                </a:cubicBezTo>
                <a:cubicBezTo>
                  <a:pt x="2881361" y="1556818"/>
                  <a:pt x="2849636" y="1619362"/>
                  <a:pt x="2788677" y="1642250"/>
                </a:cubicBezTo>
                <a:cubicBezTo>
                  <a:pt x="2676958" y="1683947"/>
                  <a:pt x="2610334" y="1631600"/>
                  <a:pt x="2568638" y="1550926"/>
                </a:cubicBezTo>
                <a:cubicBezTo>
                  <a:pt x="2553681" y="1522146"/>
                  <a:pt x="2556174" y="1481809"/>
                  <a:pt x="2558214" y="1447365"/>
                </a:cubicBezTo>
                <a:cubicBezTo>
                  <a:pt x="2563199" y="1367824"/>
                  <a:pt x="2604216" y="1307092"/>
                  <a:pt x="2669933" y="1264036"/>
                </a:cubicBezTo>
                <a:cubicBezTo>
                  <a:pt x="2688288" y="1252026"/>
                  <a:pt x="2712083" y="1248626"/>
                  <a:pt x="2731571" y="1237976"/>
                </a:cubicBezTo>
                <a:cubicBezTo>
                  <a:pt x="2752306" y="1226646"/>
                  <a:pt x="2773721" y="1222793"/>
                  <a:pt x="2795334" y="1222085"/>
                </a:cubicBezTo>
                <a:close/>
                <a:moveTo>
                  <a:pt x="3615128" y="789286"/>
                </a:moveTo>
                <a:cubicBezTo>
                  <a:pt x="3688324" y="784074"/>
                  <a:pt x="3752455" y="802429"/>
                  <a:pt x="3801856" y="857949"/>
                </a:cubicBezTo>
                <a:cubicBezTo>
                  <a:pt x="3833808" y="893754"/>
                  <a:pt x="3851937" y="937716"/>
                  <a:pt x="3855563" y="985758"/>
                </a:cubicBezTo>
                <a:cubicBezTo>
                  <a:pt x="3859189" y="1034253"/>
                  <a:pt x="3859869" y="1083654"/>
                  <a:pt x="3833355" y="1127163"/>
                </a:cubicBezTo>
                <a:cubicBezTo>
                  <a:pt x="3793925" y="1191069"/>
                  <a:pt x="3767638" y="1210104"/>
                  <a:pt x="3689230" y="1232539"/>
                </a:cubicBezTo>
                <a:cubicBezTo>
                  <a:pt x="3689230" y="1265624"/>
                  <a:pt x="3692403" y="1300295"/>
                  <a:pt x="3688551" y="1333834"/>
                </a:cubicBezTo>
                <a:cubicBezTo>
                  <a:pt x="3683112" y="1379836"/>
                  <a:pt x="3658864" y="1415187"/>
                  <a:pt x="3622833" y="1446913"/>
                </a:cubicBezTo>
                <a:cubicBezTo>
                  <a:pt x="3576831" y="1487476"/>
                  <a:pt x="3525390" y="1489969"/>
                  <a:pt x="3469870" y="1489062"/>
                </a:cubicBezTo>
                <a:cubicBezTo>
                  <a:pt x="3404607" y="1487930"/>
                  <a:pt x="3321440" y="1402270"/>
                  <a:pt x="3345008" y="1320690"/>
                </a:cubicBezTo>
                <a:cubicBezTo>
                  <a:pt x="3360870" y="1266304"/>
                  <a:pt x="3378320" y="1250214"/>
                  <a:pt x="3432026" y="1254293"/>
                </a:cubicBezTo>
                <a:cubicBezTo>
                  <a:pt x="3466925" y="1256786"/>
                  <a:pt x="3489359" y="1279447"/>
                  <a:pt x="3490039" y="1314798"/>
                </a:cubicBezTo>
                <a:cubicBezTo>
                  <a:pt x="3490492" y="1333607"/>
                  <a:pt x="3487999" y="1352642"/>
                  <a:pt x="3486640" y="1371678"/>
                </a:cubicBezTo>
                <a:cubicBezTo>
                  <a:pt x="3512247" y="1381875"/>
                  <a:pt x="3546239" y="1368959"/>
                  <a:pt x="3562101" y="1344711"/>
                </a:cubicBezTo>
                <a:cubicBezTo>
                  <a:pt x="3599492" y="1287152"/>
                  <a:pt x="3577058" y="1223021"/>
                  <a:pt x="3522898" y="1183364"/>
                </a:cubicBezTo>
                <a:cubicBezTo>
                  <a:pt x="3483241" y="1154357"/>
                  <a:pt x="3437465" y="1142120"/>
                  <a:pt x="3385345" y="1161155"/>
                </a:cubicBezTo>
                <a:cubicBezTo>
                  <a:pt x="3325293" y="1183364"/>
                  <a:pt x="3293114" y="1224834"/>
                  <a:pt x="3271133" y="1282846"/>
                </a:cubicBezTo>
                <a:cubicBezTo>
                  <a:pt x="3246205" y="1349470"/>
                  <a:pt x="3256403" y="1416094"/>
                  <a:pt x="3262521" y="1482491"/>
                </a:cubicBezTo>
                <a:cubicBezTo>
                  <a:pt x="3265240" y="1512630"/>
                  <a:pt x="3284503" y="1541183"/>
                  <a:pt x="3294927" y="1570869"/>
                </a:cubicBezTo>
                <a:cubicBezTo>
                  <a:pt x="3308977" y="1611659"/>
                  <a:pt x="3323706" y="1652676"/>
                  <a:pt x="3334131" y="1694599"/>
                </a:cubicBezTo>
                <a:cubicBezTo>
                  <a:pt x="3342515" y="1728817"/>
                  <a:pt x="3356792" y="1740828"/>
                  <a:pt x="3392143" y="1747399"/>
                </a:cubicBezTo>
                <a:cubicBezTo>
                  <a:pt x="3424322" y="1753291"/>
                  <a:pt x="3454914" y="1766661"/>
                  <a:pt x="3486186" y="1777312"/>
                </a:cubicBezTo>
                <a:cubicBezTo>
                  <a:pt x="3515420" y="1787283"/>
                  <a:pt x="3545332" y="1795441"/>
                  <a:pt x="3573205" y="1808358"/>
                </a:cubicBezTo>
                <a:cubicBezTo>
                  <a:pt x="3625099" y="1832379"/>
                  <a:pt x="3679486" y="1841668"/>
                  <a:pt x="3734553" y="1833283"/>
                </a:cubicBezTo>
                <a:cubicBezTo>
                  <a:pt x="3803442" y="1822634"/>
                  <a:pt x="3870973" y="1799973"/>
                  <a:pt x="3909270" y="1736975"/>
                </a:cubicBezTo>
                <a:cubicBezTo>
                  <a:pt x="3948474" y="1672618"/>
                  <a:pt x="3941448" y="1592850"/>
                  <a:pt x="3879130" y="1536877"/>
                </a:cubicBezTo>
                <a:cubicBezTo>
                  <a:pt x="3854883" y="1515123"/>
                  <a:pt x="3826330" y="1500166"/>
                  <a:pt x="3791205" y="1502659"/>
                </a:cubicBezTo>
                <a:cubicBezTo>
                  <a:pt x="3755174" y="1505152"/>
                  <a:pt x="3712118" y="1541636"/>
                  <a:pt x="3706453" y="1577214"/>
                </a:cubicBezTo>
                <a:cubicBezTo>
                  <a:pt x="3705093" y="1585599"/>
                  <a:pt x="3708492" y="1594663"/>
                  <a:pt x="3709625" y="1603275"/>
                </a:cubicBezTo>
                <a:cubicBezTo>
                  <a:pt x="3718010" y="1600102"/>
                  <a:pt x="3726168" y="1596929"/>
                  <a:pt x="3734553" y="1593983"/>
                </a:cubicBezTo>
                <a:cubicBezTo>
                  <a:pt x="3766958" y="1581747"/>
                  <a:pt x="3811374" y="1598969"/>
                  <a:pt x="3826103" y="1629335"/>
                </a:cubicBezTo>
                <a:cubicBezTo>
                  <a:pt x="3844006" y="1665819"/>
                  <a:pt x="3827916" y="1711142"/>
                  <a:pt x="3793471" y="1732670"/>
                </a:cubicBezTo>
                <a:cubicBezTo>
                  <a:pt x="3744524" y="1763262"/>
                  <a:pt x="3670195" y="1740148"/>
                  <a:pt x="3630311" y="1692106"/>
                </a:cubicBezTo>
                <a:cubicBezTo>
                  <a:pt x="3592014" y="1645877"/>
                  <a:pt x="3583403" y="1592397"/>
                  <a:pt x="3597226" y="1540277"/>
                </a:cubicBezTo>
                <a:cubicBezTo>
                  <a:pt x="3613769" y="1477279"/>
                  <a:pt x="3654559" y="1430597"/>
                  <a:pt x="3719823" y="1403857"/>
                </a:cubicBezTo>
                <a:cubicBezTo>
                  <a:pt x="3764465" y="1385501"/>
                  <a:pt x="3807748" y="1396605"/>
                  <a:pt x="3844006" y="1391846"/>
                </a:cubicBezTo>
                <a:cubicBezTo>
                  <a:pt x="3870292" y="1351509"/>
                  <a:pt x="3888648" y="1312532"/>
                  <a:pt x="3916975" y="1283298"/>
                </a:cubicBezTo>
                <a:cubicBezTo>
                  <a:pt x="3937596" y="1261771"/>
                  <a:pt x="3970228" y="1249988"/>
                  <a:pt x="3999688" y="1239564"/>
                </a:cubicBezTo>
                <a:cubicBezTo>
                  <a:pt x="4024842" y="1230499"/>
                  <a:pt x="4052941" y="1224154"/>
                  <a:pt x="4079455" y="1225514"/>
                </a:cubicBezTo>
                <a:cubicBezTo>
                  <a:pt x="4162394" y="1229819"/>
                  <a:pt x="4250999" y="1276953"/>
                  <a:pt x="4283405" y="1363746"/>
                </a:cubicBezTo>
                <a:cubicBezTo>
                  <a:pt x="4295869" y="1397285"/>
                  <a:pt x="4304480" y="1436715"/>
                  <a:pt x="4299721" y="1471387"/>
                </a:cubicBezTo>
                <a:cubicBezTo>
                  <a:pt x="4291563" y="1529399"/>
                  <a:pt x="4265729" y="1582200"/>
                  <a:pt x="4206131" y="1608033"/>
                </a:cubicBezTo>
                <a:cubicBezTo>
                  <a:pt x="4161941" y="1627295"/>
                  <a:pt x="4098944" y="1605767"/>
                  <a:pt x="4074469" y="1563844"/>
                </a:cubicBezTo>
                <a:cubicBezTo>
                  <a:pt x="4054754" y="1530079"/>
                  <a:pt x="4077868" y="1475013"/>
                  <a:pt x="4116392" y="1467308"/>
                </a:cubicBezTo>
                <a:cubicBezTo>
                  <a:pt x="4135428" y="1463455"/>
                  <a:pt x="4155369" y="1464588"/>
                  <a:pt x="4175085" y="1463455"/>
                </a:cubicBezTo>
                <a:cubicBezTo>
                  <a:pt x="4189135" y="1403403"/>
                  <a:pt x="4156049" y="1359894"/>
                  <a:pt x="4095771" y="1346977"/>
                </a:cubicBezTo>
                <a:cubicBezTo>
                  <a:pt x="4059287" y="1339045"/>
                  <a:pt x="4030280" y="1347884"/>
                  <a:pt x="4000594" y="1364426"/>
                </a:cubicBezTo>
                <a:cubicBezTo>
                  <a:pt x="3965469" y="1384142"/>
                  <a:pt x="3955272" y="1438755"/>
                  <a:pt x="3980426" y="1470254"/>
                </a:cubicBezTo>
                <a:cubicBezTo>
                  <a:pt x="4025975" y="1527586"/>
                  <a:pt x="4046596" y="1592397"/>
                  <a:pt x="4044330" y="1666499"/>
                </a:cubicBezTo>
                <a:cubicBezTo>
                  <a:pt x="4040478" y="1785243"/>
                  <a:pt x="3978613" y="1862969"/>
                  <a:pt x="3875731" y="1911691"/>
                </a:cubicBezTo>
                <a:cubicBezTo>
                  <a:pt x="3851711" y="1923021"/>
                  <a:pt x="3822478" y="1923474"/>
                  <a:pt x="3798004" y="1934352"/>
                </a:cubicBezTo>
                <a:cubicBezTo>
                  <a:pt x="3750189" y="1955653"/>
                  <a:pt x="3700561" y="1947722"/>
                  <a:pt x="3652066" y="1945002"/>
                </a:cubicBezTo>
                <a:cubicBezTo>
                  <a:pt x="3614675" y="1942963"/>
                  <a:pt x="3577738" y="1929593"/>
                  <a:pt x="3541253" y="1918489"/>
                </a:cubicBezTo>
                <a:cubicBezTo>
                  <a:pt x="3491399" y="1903533"/>
                  <a:pt x="3442904" y="1884724"/>
                  <a:pt x="3393049" y="1870221"/>
                </a:cubicBezTo>
                <a:cubicBezTo>
                  <a:pt x="3344554" y="1855944"/>
                  <a:pt x="3294927" y="1844614"/>
                  <a:pt x="3243259" y="1831472"/>
                </a:cubicBezTo>
                <a:cubicBezTo>
                  <a:pt x="3243486" y="1832605"/>
                  <a:pt x="3242353" y="1828979"/>
                  <a:pt x="3242353" y="1825580"/>
                </a:cubicBezTo>
                <a:cubicBezTo>
                  <a:pt x="3243033" y="1775272"/>
                  <a:pt x="3228756" y="1728591"/>
                  <a:pt x="3211534" y="1681909"/>
                </a:cubicBezTo>
                <a:cubicBezTo>
                  <a:pt x="3193178" y="1632281"/>
                  <a:pt x="3178902" y="1580840"/>
                  <a:pt x="3161679" y="1530532"/>
                </a:cubicBezTo>
                <a:cubicBezTo>
                  <a:pt x="3144004" y="1478638"/>
                  <a:pt x="3129047" y="1424025"/>
                  <a:pt x="3135846" y="1370998"/>
                </a:cubicBezTo>
                <a:cubicBezTo>
                  <a:pt x="3146496" y="1289645"/>
                  <a:pt x="3157827" y="1207157"/>
                  <a:pt x="3217426" y="1140307"/>
                </a:cubicBezTo>
                <a:cubicBezTo>
                  <a:pt x="3255496" y="1097478"/>
                  <a:pt x="3297646" y="1068698"/>
                  <a:pt x="3351806" y="1050342"/>
                </a:cubicBezTo>
                <a:cubicBezTo>
                  <a:pt x="3397581" y="1034706"/>
                  <a:pt x="3443357" y="1035612"/>
                  <a:pt x="3487093" y="1043544"/>
                </a:cubicBezTo>
                <a:cubicBezTo>
                  <a:pt x="3532189" y="1051702"/>
                  <a:pt x="3575698" y="1073911"/>
                  <a:pt x="3611956" y="1104730"/>
                </a:cubicBezTo>
                <a:cubicBezTo>
                  <a:pt x="3643001" y="1131242"/>
                  <a:pt x="3711891" y="1116286"/>
                  <a:pt x="3732966" y="1066658"/>
                </a:cubicBezTo>
                <a:cubicBezTo>
                  <a:pt x="3754721" y="1015444"/>
                  <a:pt x="3740444" y="974201"/>
                  <a:pt x="3712345" y="933184"/>
                </a:cubicBezTo>
                <a:cubicBezTo>
                  <a:pt x="3693536" y="905764"/>
                  <a:pt x="3656598" y="896473"/>
                  <a:pt x="3619208" y="909390"/>
                </a:cubicBezTo>
                <a:cubicBezTo>
                  <a:pt x="3635297" y="941569"/>
                  <a:pt x="3624193" y="985305"/>
                  <a:pt x="3593600" y="1008646"/>
                </a:cubicBezTo>
                <a:cubicBezTo>
                  <a:pt x="3578870" y="1019976"/>
                  <a:pt x="3528789" y="1014991"/>
                  <a:pt x="3510207" y="1000261"/>
                </a:cubicBezTo>
                <a:cubicBezTo>
                  <a:pt x="3468738" y="967856"/>
                  <a:pt x="3460353" y="930691"/>
                  <a:pt x="3482561" y="879930"/>
                </a:cubicBezTo>
                <a:cubicBezTo>
                  <a:pt x="3507714" y="821691"/>
                  <a:pt x="3552357" y="793818"/>
                  <a:pt x="3615128" y="789286"/>
                </a:cubicBezTo>
                <a:close/>
                <a:moveTo>
                  <a:pt x="1412326" y="788974"/>
                </a:moveTo>
                <a:cubicBezTo>
                  <a:pt x="1435809" y="786793"/>
                  <a:pt x="1459943" y="788605"/>
                  <a:pt x="1483624" y="790645"/>
                </a:cubicBezTo>
                <a:cubicBezTo>
                  <a:pt x="1539370" y="795630"/>
                  <a:pt x="1579480" y="825769"/>
                  <a:pt x="1601688" y="877663"/>
                </a:cubicBezTo>
                <a:cubicBezTo>
                  <a:pt x="1625482" y="933183"/>
                  <a:pt x="1617551" y="965135"/>
                  <a:pt x="1572002" y="1002073"/>
                </a:cubicBezTo>
                <a:cubicBezTo>
                  <a:pt x="1542089" y="1026547"/>
                  <a:pt x="1488609" y="1012044"/>
                  <a:pt x="1470933" y="978052"/>
                </a:cubicBezTo>
                <a:cubicBezTo>
                  <a:pt x="1458470" y="954485"/>
                  <a:pt x="1452804" y="933183"/>
                  <a:pt x="1467081" y="909389"/>
                </a:cubicBezTo>
                <a:cubicBezTo>
                  <a:pt x="1425385" y="892620"/>
                  <a:pt x="1395245" y="904177"/>
                  <a:pt x="1361933" y="949499"/>
                </a:cubicBezTo>
                <a:cubicBezTo>
                  <a:pt x="1331341" y="990969"/>
                  <a:pt x="1334060" y="1051927"/>
                  <a:pt x="1368052" y="1089092"/>
                </a:cubicBezTo>
                <a:cubicBezTo>
                  <a:pt x="1397511" y="1121270"/>
                  <a:pt x="1439661" y="1124443"/>
                  <a:pt x="1477279" y="1102462"/>
                </a:cubicBezTo>
                <a:cubicBezTo>
                  <a:pt x="1515802" y="1079801"/>
                  <a:pt x="1555233" y="1053514"/>
                  <a:pt x="1597609" y="1043543"/>
                </a:cubicBezTo>
                <a:cubicBezTo>
                  <a:pt x="1639532" y="1033799"/>
                  <a:pt x="1685081" y="1034252"/>
                  <a:pt x="1730177" y="1048755"/>
                </a:cubicBezTo>
                <a:cubicBezTo>
                  <a:pt x="1771646" y="1061898"/>
                  <a:pt x="1807678" y="1080707"/>
                  <a:pt x="1839630" y="1108580"/>
                </a:cubicBezTo>
                <a:cubicBezTo>
                  <a:pt x="1874755" y="1139173"/>
                  <a:pt x="1902854" y="1177244"/>
                  <a:pt x="1916451" y="1220753"/>
                </a:cubicBezTo>
                <a:cubicBezTo>
                  <a:pt x="1933220" y="1274234"/>
                  <a:pt x="1948177" y="1330659"/>
                  <a:pt x="1949083" y="1386180"/>
                </a:cubicBezTo>
                <a:cubicBezTo>
                  <a:pt x="1949763" y="1433542"/>
                  <a:pt x="1942058" y="1483170"/>
                  <a:pt x="1924156" y="1529852"/>
                </a:cubicBezTo>
                <a:cubicBezTo>
                  <a:pt x="1905574" y="1578573"/>
                  <a:pt x="1889938" y="1628654"/>
                  <a:pt x="1875208" y="1678734"/>
                </a:cubicBezTo>
                <a:cubicBezTo>
                  <a:pt x="1860251" y="1729043"/>
                  <a:pt x="1848015" y="1780257"/>
                  <a:pt x="1834644" y="1831018"/>
                </a:cubicBezTo>
                <a:cubicBezTo>
                  <a:pt x="1837137" y="1832151"/>
                  <a:pt x="1839857" y="1833509"/>
                  <a:pt x="1842349" y="1834642"/>
                </a:cubicBezTo>
                <a:cubicBezTo>
                  <a:pt x="1836457" y="1836001"/>
                  <a:pt x="1830565" y="1837588"/>
                  <a:pt x="1824673" y="1838268"/>
                </a:cubicBezTo>
                <a:cubicBezTo>
                  <a:pt x="1766661" y="1844613"/>
                  <a:pt x="1711141" y="1858889"/>
                  <a:pt x="1657208" y="1881550"/>
                </a:cubicBezTo>
                <a:cubicBezTo>
                  <a:pt x="1623216" y="1895827"/>
                  <a:pt x="1585825" y="1902398"/>
                  <a:pt x="1552060" y="1916902"/>
                </a:cubicBezTo>
                <a:cubicBezTo>
                  <a:pt x="1481131" y="1947268"/>
                  <a:pt x="1406802" y="1952706"/>
                  <a:pt x="1332701" y="1944095"/>
                </a:cubicBezTo>
                <a:cubicBezTo>
                  <a:pt x="1230272" y="1932311"/>
                  <a:pt x="1139174" y="1891521"/>
                  <a:pt x="1080029" y="1802918"/>
                </a:cubicBezTo>
                <a:cubicBezTo>
                  <a:pt x="1054195" y="1764167"/>
                  <a:pt x="1043318" y="1717031"/>
                  <a:pt x="1041732" y="1667631"/>
                </a:cubicBezTo>
                <a:cubicBezTo>
                  <a:pt x="1039465" y="1593756"/>
                  <a:pt x="1058954" y="1528945"/>
                  <a:pt x="1104730" y="1471159"/>
                </a:cubicBezTo>
                <a:cubicBezTo>
                  <a:pt x="1127617" y="1442152"/>
                  <a:pt x="1125578" y="1391391"/>
                  <a:pt x="1095665" y="1370771"/>
                </a:cubicBezTo>
                <a:cubicBezTo>
                  <a:pt x="1072098" y="1354454"/>
                  <a:pt x="1041278" y="1337231"/>
                  <a:pt x="1015445" y="1339271"/>
                </a:cubicBezTo>
                <a:cubicBezTo>
                  <a:pt x="983493" y="1341991"/>
                  <a:pt x="947235" y="1351961"/>
                  <a:pt x="924120" y="1382328"/>
                </a:cubicBezTo>
                <a:cubicBezTo>
                  <a:pt x="904405" y="1408160"/>
                  <a:pt x="903272" y="1435355"/>
                  <a:pt x="909164" y="1465720"/>
                </a:cubicBezTo>
                <a:cubicBezTo>
                  <a:pt x="941569" y="1464361"/>
                  <a:pt x="970576" y="1459149"/>
                  <a:pt x="995956" y="1482262"/>
                </a:cubicBezTo>
                <a:cubicBezTo>
                  <a:pt x="1025416" y="1509229"/>
                  <a:pt x="1021110" y="1562710"/>
                  <a:pt x="990744" y="1588997"/>
                </a:cubicBezTo>
                <a:cubicBezTo>
                  <a:pt x="938850" y="1633866"/>
                  <a:pt x="839141" y="1608712"/>
                  <a:pt x="811721" y="1545488"/>
                </a:cubicBezTo>
                <a:cubicBezTo>
                  <a:pt x="796765" y="1510816"/>
                  <a:pt x="777730" y="1476597"/>
                  <a:pt x="784075" y="1438074"/>
                </a:cubicBezTo>
                <a:cubicBezTo>
                  <a:pt x="791553" y="1392978"/>
                  <a:pt x="802430" y="1348562"/>
                  <a:pt x="833249" y="1311397"/>
                </a:cubicBezTo>
                <a:cubicBezTo>
                  <a:pt x="864522" y="1273554"/>
                  <a:pt x="903272" y="1251799"/>
                  <a:pt x="950181" y="1236616"/>
                </a:cubicBezTo>
                <a:cubicBezTo>
                  <a:pt x="977601" y="1227778"/>
                  <a:pt x="1004341" y="1220073"/>
                  <a:pt x="1030628" y="1225512"/>
                </a:cubicBezTo>
                <a:cubicBezTo>
                  <a:pt x="1067565" y="1232990"/>
                  <a:pt x="1104503" y="1245000"/>
                  <a:pt x="1138721" y="1261090"/>
                </a:cubicBezTo>
                <a:cubicBezTo>
                  <a:pt x="1192881" y="1286244"/>
                  <a:pt x="1213050" y="1338818"/>
                  <a:pt x="1231858" y="1391618"/>
                </a:cubicBezTo>
                <a:cubicBezTo>
                  <a:pt x="1257919" y="1391618"/>
                  <a:pt x="1284206" y="1392071"/>
                  <a:pt x="1310266" y="1391618"/>
                </a:cubicBezTo>
                <a:cubicBezTo>
                  <a:pt x="1373037" y="1390486"/>
                  <a:pt x="1456883" y="1456429"/>
                  <a:pt x="1478185" y="1512856"/>
                </a:cubicBezTo>
                <a:cubicBezTo>
                  <a:pt x="1492688" y="1551606"/>
                  <a:pt x="1495634" y="1590357"/>
                  <a:pt x="1487476" y="1625935"/>
                </a:cubicBezTo>
                <a:cubicBezTo>
                  <a:pt x="1476825" y="1672843"/>
                  <a:pt x="1450085" y="1715673"/>
                  <a:pt x="1399098" y="1732216"/>
                </a:cubicBezTo>
                <a:cubicBezTo>
                  <a:pt x="1378023" y="1739240"/>
                  <a:pt x="1355362" y="1744226"/>
                  <a:pt x="1333380" y="1745132"/>
                </a:cubicBezTo>
                <a:cubicBezTo>
                  <a:pt x="1300068" y="1746719"/>
                  <a:pt x="1265850" y="1719525"/>
                  <a:pt x="1256106" y="1688933"/>
                </a:cubicBezTo>
                <a:cubicBezTo>
                  <a:pt x="1245682" y="1655847"/>
                  <a:pt x="1256332" y="1625028"/>
                  <a:pt x="1286019" y="1602367"/>
                </a:cubicBezTo>
                <a:cubicBezTo>
                  <a:pt x="1308680" y="1585145"/>
                  <a:pt x="1334740" y="1587184"/>
                  <a:pt x="1356268" y="1599195"/>
                </a:cubicBezTo>
                <a:cubicBezTo>
                  <a:pt x="1377570" y="1610978"/>
                  <a:pt x="1383915" y="1599874"/>
                  <a:pt x="1378929" y="1586051"/>
                </a:cubicBezTo>
                <a:cubicBezTo>
                  <a:pt x="1370771" y="1562936"/>
                  <a:pt x="1358761" y="1538916"/>
                  <a:pt x="1341765" y="1521694"/>
                </a:cubicBezTo>
                <a:cubicBezTo>
                  <a:pt x="1329755" y="1509683"/>
                  <a:pt x="1307320" y="1504924"/>
                  <a:pt x="1288965" y="1502884"/>
                </a:cubicBezTo>
                <a:cubicBezTo>
                  <a:pt x="1241376" y="1497672"/>
                  <a:pt x="1186083" y="1542315"/>
                  <a:pt x="1169994" y="1584238"/>
                </a:cubicBezTo>
                <a:cubicBezTo>
                  <a:pt x="1159569" y="1611432"/>
                  <a:pt x="1154131" y="1642477"/>
                  <a:pt x="1154584" y="1671484"/>
                </a:cubicBezTo>
                <a:cubicBezTo>
                  <a:pt x="1155264" y="1723151"/>
                  <a:pt x="1185630" y="1760768"/>
                  <a:pt x="1227326" y="1787962"/>
                </a:cubicBezTo>
                <a:cubicBezTo>
                  <a:pt x="1285792" y="1826486"/>
                  <a:pt x="1351283" y="1841667"/>
                  <a:pt x="1420626" y="1833509"/>
                </a:cubicBezTo>
                <a:cubicBezTo>
                  <a:pt x="1450538" y="1829885"/>
                  <a:pt x="1479771" y="1817648"/>
                  <a:pt x="1508777" y="1808357"/>
                </a:cubicBezTo>
                <a:cubicBezTo>
                  <a:pt x="1542316" y="1797706"/>
                  <a:pt x="1575628" y="1785469"/>
                  <a:pt x="1609166" y="1775045"/>
                </a:cubicBezTo>
                <a:cubicBezTo>
                  <a:pt x="1645651" y="1763714"/>
                  <a:pt x="1684401" y="1757823"/>
                  <a:pt x="1718619" y="1741733"/>
                </a:cubicBezTo>
                <a:cubicBezTo>
                  <a:pt x="1733802" y="1734708"/>
                  <a:pt x="1743093" y="1710008"/>
                  <a:pt x="1750118" y="1691199"/>
                </a:cubicBezTo>
                <a:cubicBezTo>
                  <a:pt x="1768701" y="1641344"/>
                  <a:pt x="1784790" y="1590810"/>
                  <a:pt x="1801106" y="1540276"/>
                </a:cubicBezTo>
                <a:cubicBezTo>
                  <a:pt x="1810850" y="1510363"/>
                  <a:pt x="1823314" y="1480224"/>
                  <a:pt x="1826713" y="1449405"/>
                </a:cubicBezTo>
                <a:cubicBezTo>
                  <a:pt x="1831019" y="1409068"/>
                  <a:pt x="1831245" y="1367598"/>
                  <a:pt x="1826940" y="1327261"/>
                </a:cubicBezTo>
                <a:cubicBezTo>
                  <a:pt x="1819235" y="1257690"/>
                  <a:pt x="1785243" y="1200358"/>
                  <a:pt x="1722925" y="1167499"/>
                </a:cubicBezTo>
                <a:cubicBezTo>
                  <a:pt x="1661513" y="1135094"/>
                  <a:pt x="1577214" y="1152090"/>
                  <a:pt x="1533705" y="1210329"/>
                </a:cubicBezTo>
                <a:cubicBezTo>
                  <a:pt x="1503339" y="1250892"/>
                  <a:pt x="1491328" y="1299161"/>
                  <a:pt x="1524187" y="1346749"/>
                </a:cubicBezTo>
                <a:cubicBezTo>
                  <a:pt x="1538010" y="1366691"/>
                  <a:pt x="1572455" y="1379155"/>
                  <a:pt x="1600555" y="1373490"/>
                </a:cubicBezTo>
                <a:cubicBezTo>
                  <a:pt x="1598516" y="1356946"/>
                  <a:pt x="1595116" y="1340404"/>
                  <a:pt x="1594663" y="1323861"/>
                </a:cubicBezTo>
                <a:cubicBezTo>
                  <a:pt x="1593530" y="1284884"/>
                  <a:pt x="1615738" y="1257917"/>
                  <a:pt x="1649730" y="1254745"/>
                </a:cubicBezTo>
                <a:cubicBezTo>
                  <a:pt x="1700944" y="1249986"/>
                  <a:pt x="1728364" y="1270154"/>
                  <a:pt x="1739014" y="1312077"/>
                </a:cubicBezTo>
                <a:cubicBezTo>
                  <a:pt x="1760543" y="1398417"/>
                  <a:pt x="1710008" y="1458922"/>
                  <a:pt x="1648823" y="1480449"/>
                </a:cubicBezTo>
                <a:cubicBezTo>
                  <a:pt x="1591037" y="1500844"/>
                  <a:pt x="1528493" y="1495859"/>
                  <a:pt x="1473653" y="1456656"/>
                </a:cubicBezTo>
                <a:cubicBezTo>
                  <a:pt x="1439434" y="1432182"/>
                  <a:pt x="1418360" y="1398190"/>
                  <a:pt x="1400457" y="1362838"/>
                </a:cubicBezTo>
                <a:cubicBezTo>
                  <a:pt x="1391846" y="1345616"/>
                  <a:pt x="1394792" y="1322049"/>
                  <a:pt x="1394112" y="1301200"/>
                </a:cubicBezTo>
                <a:cubicBezTo>
                  <a:pt x="1393206" y="1277859"/>
                  <a:pt x="1393885" y="1254292"/>
                  <a:pt x="1393885" y="1229817"/>
                </a:cubicBezTo>
                <a:cubicBezTo>
                  <a:pt x="1330434" y="1218034"/>
                  <a:pt x="1282393" y="1183589"/>
                  <a:pt x="1252933" y="1126936"/>
                </a:cubicBezTo>
                <a:cubicBezTo>
                  <a:pt x="1240923" y="1103821"/>
                  <a:pt x="1233218" y="1076855"/>
                  <a:pt x="1230272" y="1051021"/>
                </a:cubicBezTo>
                <a:cubicBezTo>
                  <a:pt x="1222794" y="987117"/>
                  <a:pt x="1231632" y="924572"/>
                  <a:pt x="1272875" y="872905"/>
                </a:cubicBezTo>
                <a:cubicBezTo>
                  <a:pt x="1292364" y="848657"/>
                  <a:pt x="1318651" y="828489"/>
                  <a:pt x="1344937" y="811266"/>
                </a:cubicBezTo>
                <a:cubicBezTo>
                  <a:pt x="1366012" y="797329"/>
                  <a:pt x="1388843" y="791154"/>
                  <a:pt x="1412326" y="788974"/>
                </a:cubicBezTo>
                <a:close/>
                <a:moveTo>
                  <a:pt x="2550735" y="0"/>
                </a:moveTo>
                <a:cubicBezTo>
                  <a:pt x="2578609" y="25379"/>
                  <a:pt x="2604895" y="53026"/>
                  <a:pt x="2635035" y="75461"/>
                </a:cubicBezTo>
                <a:cubicBezTo>
                  <a:pt x="2699619" y="123502"/>
                  <a:pt x="2764656" y="170637"/>
                  <a:pt x="2798195" y="247685"/>
                </a:cubicBezTo>
                <a:cubicBezTo>
                  <a:pt x="2804087" y="261056"/>
                  <a:pt x="2805446" y="278051"/>
                  <a:pt x="2814737" y="287569"/>
                </a:cubicBezTo>
                <a:cubicBezTo>
                  <a:pt x="2828108" y="300939"/>
                  <a:pt x="2846463" y="310456"/>
                  <a:pt x="2863912" y="319068"/>
                </a:cubicBezTo>
                <a:cubicBezTo>
                  <a:pt x="2911954" y="342409"/>
                  <a:pt x="2954783" y="368922"/>
                  <a:pt x="2985602" y="416510"/>
                </a:cubicBezTo>
                <a:cubicBezTo>
                  <a:pt x="3010530" y="455261"/>
                  <a:pt x="3024579" y="495145"/>
                  <a:pt x="3036137" y="538881"/>
                </a:cubicBezTo>
                <a:cubicBezTo>
                  <a:pt x="3041575" y="559955"/>
                  <a:pt x="3065823" y="575818"/>
                  <a:pt x="3079419" y="595307"/>
                </a:cubicBezTo>
                <a:cubicBezTo>
                  <a:pt x="3103667" y="629752"/>
                  <a:pt x="3128141" y="664423"/>
                  <a:pt x="3149895" y="700681"/>
                </a:cubicBezTo>
                <a:cubicBezTo>
                  <a:pt x="3192951" y="772743"/>
                  <a:pt x="3192499" y="853190"/>
                  <a:pt x="3181621" y="931599"/>
                </a:cubicBezTo>
                <a:cubicBezTo>
                  <a:pt x="3168704" y="1024963"/>
                  <a:pt x="3120663" y="1099291"/>
                  <a:pt x="3038629" y="1150732"/>
                </a:cubicBezTo>
                <a:cubicBezTo>
                  <a:pt x="2950251" y="1206252"/>
                  <a:pt x="2853715" y="1211237"/>
                  <a:pt x="2756725" y="1194241"/>
                </a:cubicBezTo>
                <a:cubicBezTo>
                  <a:pt x="2697353" y="1183817"/>
                  <a:pt x="2649085" y="1145520"/>
                  <a:pt x="2610107" y="1097478"/>
                </a:cubicBezTo>
                <a:cubicBezTo>
                  <a:pt x="2572037" y="1050796"/>
                  <a:pt x="2559120" y="995277"/>
                  <a:pt x="2551642" y="938624"/>
                </a:cubicBezTo>
                <a:cubicBezTo>
                  <a:pt x="2542804" y="872227"/>
                  <a:pt x="2596511" y="782941"/>
                  <a:pt x="2654070" y="748723"/>
                </a:cubicBezTo>
                <a:cubicBezTo>
                  <a:pt x="2674012" y="736712"/>
                  <a:pt x="2686702" y="711332"/>
                  <a:pt x="2700525" y="690483"/>
                </a:cubicBezTo>
                <a:cubicBezTo>
                  <a:pt x="2708004" y="679380"/>
                  <a:pt x="2711176" y="665103"/>
                  <a:pt x="2714802" y="651960"/>
                </a:cubicBezTo>
                <a:cubicBezTo>
                  <a:pt x="2720014" y="632924"/>
                  <a:pt x="2713669" y="613436"/>
                  <a:pt x="2690101" y="593267"/>
                </a:cubicBezTo>
                <a:cubicBezTo>
                  <a:pt x="2669933" y="606864"/>
                  <a:pt x="2652710" y="621820"/>
                  <a:pt x="2632769" y="630885"/>
                </a:cubicBezTo>
                <a:cubicBezTo>
                  <a:pt x="2607841" y="642215"/>
                  <a:pt x="2582914" y="632698"/>
                  <a:pt x="2567958" y="612303"/>
                </a:cubicBezTo>
                <a:cubicBezTo>
                  <a:pt x="2551642" y="590095"/>
                  <a:pt x="2541897" y="564941"/>
                  <a:pt x="2558667" y="534802"/>
                </a:cubicBezTo>
                <a:cubicBezTo>
                  <a:pt x="2579741" y="497184"/>
                  <a:pt x="2607615" y="475657"/>
                  <a:pt x="2651351" y="471804"/>
                </a:cubicBezTo>
                <a:cubicBezTo>
                  <a:pt x="2705058" y="466818"/>
                  <a:pt x="2751513" y="482454"/>
                  <a:pt x="2787091" y="520978"/>
                </a:cubicBezTo>
                <a:cubicBezTo>
                  <a:pt x="2810205" y="545906"/>
                  <a:pt x="2829467" y="576951"/>
                  <a:pt x="2827428" y="614116"/>
                </a:cubicBezTo>
                <a:cubicBezTo>
                  <a:pt x="2825841" y="642669"/>
                  <a:pt x="2833546" y="671222"/>
                  <a:pt x="2816550" y="699775"/>
                </a:cubicBezTo>
                <a:cubicBezTo>
                  <a:pt x="2804993" y="718810"/>
                  <a:pt x="2826974" y="726968"/>
                  <a:pt x="2842837" y="732407"/>
                </a:cubicBezTo>
                <a:cubicBezTo>
                  <a:pt x="2888386" y="748270"/>
                  <a:pt x="2943453" y="790872"/>
                  <a:pt x="2936881" y="852512"/>
                </a:cubicBezTo>
                <a:cubicBezTo>
                  <a:pt x="2933935" y="880611"/>
                  <a:pt x="2913087" y="915509"/>
                  <a:pt x="2891559" y="919134"/>
                </a:cubicBezTo>
                <a:cubicBezTo>
                  <a:pt x="2838985" y="928199"/>
                  <a:pt x="2809299" y="923894"/>
                  <a:pt x="2792983" y="882651"/>
                </a:cubicBezTo>
                <a:cubicBezTo>
                  <a:pt x="2788224" y="870867"/>
                  <a:pt x="2785958" y="857497"/>
                  <a:pt x="2779159" y="847072"/>
                </a:cubicBezTo>
                <a:cubicBezTo>
                  <a:pt x="2774401" y="839820"/>
                  <a:pt x="2763977" y="831437"/>
                  <a:pt x="2756272" y="831662"/>
                </a:cubicBezTo>
                <a:cubicBezTo>
                  <a:pt x="2717068" y="832342"/>
                  <a:pt x="2678771" y="874719"/>
                  <a:pt x="2673785" y="914149"/>
                </a:cubicBezTo>
                <a:cubicBezTo>
                  <a:pt x="2665627" y="979414"/>
                  <a:pt x="2695313" y="1026776"/>
                  <a:pt x="2742902" y="1063940"/>
                </a:cubicBezTo>
                <a:cubicBezTo>
                  <a:pt x="2760351" y="1077537"/>
                  <a:pt x="2786184" y="1082522"/>
                  <a:pt x="2808845" y="1087054"/>
                </a:cubicBezTo>
                <a:cubicBezTo>
                  <a:pt x="2827201" y="1090680"/>
                  <a:pt x="2846916" y="1089094"/>
                  <a:pt x="2865725" y="1087734"/>
                </a:cubicBezTo>
                <a:cubicBezTo>
                  <a:pt x="2940280" y="1082749"/>
                  <a:pt x="2997613" y="1048530"/>
                  <a:pt x="3040216" y="987119"/>
                </a:cubicBezTo>
                <a:cubicBezTo>
                  <a:pt x="3079419" y="930466"/>
                  <a:pt x="3082592" y="865427"/>
                  <a:pt x="3068542" y="804242"/>
                </a:cubicBezTo>
                <a:cubicBezTo>
                  <a:pt x="3055399" y="747363"/>
                  <a:pt x="3025486" y="692976"/>
                  <a:pt x="2976538" y="655585"/>
                </a:cubicBezTo>
                <a:cubicBezTo>
                  <a:pt x="2947985" y="633831"/>
                  <a:pt x="2928949" y="613209"/>
                  <a:pt x="2926230" y="572419"/>
                </a:cubicBezTo>
                <a:cubicBezTo>
                  <a:pt x="2921018" y="499450"/>
                  <a:pt x="2875923" y="448463"/>
                  <a:pt x="2810658" y="417644"/>
                </a:cubicBezTo>
                <a:cubicBezTo>
                  <a:pt x="2790490" y="408126"/>
                  <a:pt x="2765789" y="408352"/>
                  <a:pt x="2744488" y="400421"/>
                </a:cubicBezTo>
                <a:cubicBezTo>
                  <a:pt x="2734744" y="396795"/>
                  <a:pt x="2722733" y="384785"/>
                  <a:pt x="2721600" y="375494"/>
                </a:cubicBezTo>
                <a:cubicBezTo>
                  <a:pt x="2714575" y="310910"/>
                  <a:pt x="2680584" y="262188"/>
                  <a:pt x="2633448" y="221625"/>
                </a:cubicBezTo>
                <a:cubicBezTo>
                  <a:pt x="2605802" y="197831"/>
                  <a:pt x="2575663" y="177436"/>
                  <a:pt x="2545976" y="155001"/>
                </a:cubicBezTo>
                <a:cubicBezTo>
                  <a:pt x="2492043" y="185594"/>
                  <a:pt x="2442868" y="220492"/>
                  <a:pt x="2407517" y="268533"/>
                </a:cubicBezTo>
                <a:cubicBezTo>
                  <a:pt x="2386442" y="297086"/>
                  <a:pt x="2377151" y="335384"/>
                  <a:pt x="2366727" y="370508"/>
                </a:cubicBezTo>
                <a:cubicBezTo>
                  <a:pt x="2360155" y="392716"/>
                  <a:pt x="2343613" y="409712"/>
                  <a:pt x="2307581" y="413338"/>
                </a:cubicBezTo>
                <a:cubicBezTo>
                  <a:pt x="2238692" y="420136"/>
                  <a:pt x="2172521" y="488120"/>
                  <a:pt x="2166629" y="547492"/>
                </a:cubicBezTo>
                <a:cubicBezTo>
                  <a:pt x="2164590" y="567660"/>
                  <a:pt x="2157565" y="587375"/>
                  <a:pt x="2156205" y="607544"/>
                </a:cubicBezTo>
                <a:cubicBezTo>
                  <a:pt x="2154392" y="634057"/>
                  <a:pt x="2129692" y="637683"/>
                  <a:pt x="2115415" y="649920"/>
                </a:cubicBezTo>
                <a:cubicBezTo>
                  <a:pt x="2073945" y="685271"/>
                  <a:pt x="2050151" y="730141"/>
                  <a:pt x="2027263" y="778182"/>
                </a:cubicBezTo>
                <a:cubicBezTo>
                  <a:pt x="2005735" y="823052"/>
                  <a:pt x="2010721" y="868600"/>
                  <a:pt x="2015933" y="912337"/>
                </a:cubicBezTo>
                <a:cubicBezTo>
                  <a:pt x="2021825" y="963778"/>
                  <a:pt x="2052190" y="1007060"/>
                  <a:pt x="2093207" y="1040146"/>
                </a:cubicBezTo>
                <a:cubicBezTo>
                  <a:pt x="2148954" y="1085015"/>
                  <a:pt x="2214444" y="1095665"/>
                  <a:pt x="2282428" y="1087054"/>
                </a:cubicBezTo>
                <a:cubicBezTo>
                  <a:pt x="2335228" y="1080256"/>
                  <a:pt x="2372619" y="1047850"/>
                  <a:pt x="2397093" y="1000489"/>
                </a:cubicBezTo>
                <a:cubicBezTo>
                  <a:pt x="2419074" y="957659"/>
                  <a:pt x="2420434" y="915283"/>
                  <a:pt x="2396640" y="872452"/>
                </a:cubicBezTo>
                <a:cubicBezTo>
                  <a:pt x="2382363" y="846845"/>
                  <a:pt x="2355623" y="841860"/>
                  <a:pt x="2332509" y="831890"/>
                </a:cubicBezTo>
                <a:cubicBezTo>
                  <a:pt x="2317779" y="825545"/>
                  <a:pt x="2310301" y="835288"/>
                  <a:pt x="2305089" y="851605"/>
                </a:cubicBezTo>
                <a:cubicBezTo>
                  <a:pt x="2298517" y="871774"/>
                  <a:pt x="2288320" y="892622"/>
                  <a:pt x="2273816" y="908031"/>
                </a:cubicBezTo>
                <a:cubicBezTo>
                  <a:pt x="2249342" y="934092"/>
                  <a:pt x="2213991" y="927519"/>
                  <a:pt x="2187704" y="916416"/>
                </a:cubicBezTo>
                <a:cubicBezTo>
                  <a:pt x="2165723" y="907124"/>
                  <a:pt x="2150313" y="882424"/>
                  <a:pt x="2149180" y="852737"/>
                </a:cubicBezTo>
                <a:cubicBezTo>
                  <a:pt x="2147367" y="804016"/>
                  <a:pt x="2169802" y="771384"/>
                  <a:pt x="2211045" y="749176"/>
                </a:cubicBezTo>
                <a:cubicBezTo>
                  <a:pt x="2227588" y="740338"/>
                  <a:pt x="2243450" y="729914"/>
                  <a:pt x="2260446" y="722436"/>
                </a:cubicBezTo>
                <a:cubicBezTo>
                  <a:pt x="2276536" y="715411"/>
                  <a:pt x="2273363" y="703627"/>
                  <a:pt x="2268378" y="693656"/>
                </a:cubicBezTo>
                <a:cubicBezTo>
                  <a:pt x="2253421" y="662384"/>
                  <a:pt x="2252968" y="605051"/>
                  <a:pt x="2269511" y="574685"/>
                </a:cubicBezTo>
                <a:cubicBezTo>
                  <a:pt x="2279708" y="555876"/>
                  <a:pt x="2286960" y="534575"/>
                  <a:pt x="2301010" y="519392"/>
                </a:cubicBezTo>
                <a:cubicBezTo>
                  <a:pt x="2345652" y="471577"/>
                  <a:pt x="2403438" y="464325"/>
                  <a:pt x="2464396" y="475883"/>
                </a:cubicBezTo>
                <a:cubicBezTo>
                  <a:pt x="2492723" y="481095"/>
                  <a:pt x="2532153" y="530043"/>
                  <a:pt x="2535326" y="558143"/>
                </a:cubicBezTo>
                <a:cubicBezTo>
                  <a:pt x="2538725" y="587602"/>
                  <a:pt x="2516290" y="624540"/>
                  <a:pt x="2489550" y="631791"/>
                </a:cubicBezTo>
                <a:cubicBezTo>
                  <a:pt x="2464170" y="638816"/>
                  <a:pt x="2423153" y="635190"/>
                  <a:pt x="2407290" y="596440"/>
                </a:cubicBezTo>
                <a:cubicBezTo>
                  <a:pt x="2406384" y="593947"/>
                  <a:pt x="2404571" y="591908"/>
                  <a:pt x="2403211" y="589642"/>
                </a:cubicBezTo>
                <a:cubicBezTo>
                  <a:pt x="2369446" y="614342"/>
                  <a:pt x="2371033" y="621367"/>
                  <a:pt x="2379644" y="662837"/>
                </a:cubicBezTo>
                <a:cubicBezTo>
                  <a:pt x="2385989" y="693883"/>
                  <a:pt x="2397773" y="719716"/>
                  <a:pt x="2419754" y="740791"/>
                </a:cubicBezTo>
                <a:cubicBezTo>
                  <a:pt x="2431538" y="752122"/>
                  <a:pt x="2446721" y="759600"/>
                  <a:pt x="2459411" y="769797"/>
                </a:cubicBezTo>
                <a:cubicBezTo>
                  <a:pt x="2499521" y="802430"/>
                  <a:pt x="2519916" y="845260"/>
                  <a:pt x="2528301" y="896021"/>
                </a:cubicBezTo>
                <a:cubicBezTo>
                  <a:pt x="2538045" y="956526"/>
                  <a:pt x="2523995" y="1010686"/>
                  <a:pt x="2496122" y="1064166"/>
                </a:cubicBezTo>
                <a:cubicBezTo>
                  <a:pt x="2469155" y="1115834"/>
                  <a:pt x="2427006" y="1150732"/>
                  <a:pt x="2378964" y="1177925"/>
                </a:cubicBezTo>
                <a:cubicBezTo>
                  <a:pt x="2355396" y="1191295"/>
                  <a:pt x="2325257" y="1197867"/>
                  <a:pt x="2297837" y="1199000"/>
                </a:cubicBezTo>
                <a:cubicBezTo>
                  <a:pt x="2248209" y="1201266"/>
                  <a:pt x="2196542" y="1204892"/>
                  <a:pt x="2149180" y="1194015"/>
                </a:cubicBezTo>
                <a:cubicBezTo>
                  <a:pt x="2085729" y="1179285"/>
                  <a:pt x="2025904" y="1149599"/>
                  <a:pt x="1981714" y="1097705"/>
                </a:cubicBezTo>
                <a:cubicBezTo>
                  <a:pt x="1951802" y="1062354"/>
                  <a:pt x="1930953" y="1022923"/>
                  <a:pt x="1915317" y="978054"/>
                </a:cubicBezTo>
                <a:cubicBezTo>
                  <a:pt x="1891976" y="910297"/>
                  <a:pt x="1893789" y="841407"/>
                  <a:pt x="1907386" y="776370"/>
                </a:cubicBezTo>
                <a:cubicBezTo>
                  <a:pt x="1923022" y="702267"/>
                  <a:pt x="1960186" y="633831"/>
                  <a:pt x="2019785" y="581483"/>
                </a:cubicBezTo>
                <a:cubicBezTo>
                  <a:pt x="2037461" y="565847"/>
                  <a:pt x="2049245" y="547265"/>
                  <a:pt x="2054003" y="522111"/>
                </a:cubicBezTo>
                <a:cubicBezTo>
                  <a:pt x="2060802" y="486307"/>
                  <a:pt x="2078704" y="454808"/>
                  <a:pt x="2096606" y="422402"/>
                </a:cubicBezTo>
                <a:cubicBezTo>
                  <a:pt x="2121987" y="376400"/>
                  <a:pt x="2165270" y="355779"/>
                  <a:pt x="2201074" y="324733"/>
                </a:cubicBezTo>
                <a:cubicBezTo>
                  <a:pt x="2212858" y="314535"/>
                  <a:pt x="2231213" y="310456"/>
                  <a:pt x="2247076" y="307057"/>
                </a:cubicBezTo>
                <a:cubicBezTo>
                  <a:pt x="2267018" y="302978"/>
                  <a:pt x="2267471" y="288249"/>
                  <a:pt x="2274949" y="273519"/>
                </a:cubicBezTo>
                <a:cubicBezTo>
                  <a:pt x="2293532" y="236808"/>
                  <a:pt x="2316419" y="201456"/>
                  <a:pt x="2341573" y="168824"/>
                </a:cubicBezTo>
                <a:cubicBezTo>
                  <a:pt x="2382590" y="115797"/>
                  <a:pt x="2444681" y="87244"/>
                  <a:pt x="2494536" y="44415"/>
                </a:cubicBezTo>
                <a:cubicBezTo>
                  <a:pt x="2509266" y="31725"/>
                  <a:pt x="2521276" y="15409"/>
                  <a:pt x="2534646" y="905"/>
                </a:cubicBezTo>
                <a:cubicBezTo>
                  <a:pt x="2539858" y="0"/>
                  <a:pt x="2545297" y="0"/>
                  <a:pt x="2550735" y="0"/>
                </a:cubicBezTo>
                <a:close/>
              </a:path>
            </a:pathLst>
          </a:custGeom>
          <a:solidFill>
            <a:schemeClr val="bg1">
              <a:alpha val="15000"/>
            </a:schemeClr>
          </a:solidFill>
          <a:ln w="22622"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2042447" y="1267460"/>
            <a:ext cx="4072192" cy="4076550"/>
          </a:xfrm>
          <a:custGeom>
            <a:avLst/>
            <a:gdLst>
              <a:gd name="connsiteX0" fmla="*/ 2256797 w 5079717"/>
              <a:gd name="connsiteY0" fmla="*/ 3882985 h 5085154"/>
              <a:gd name="connsiteX1" fmla="*/ 2329337 w 5079717"/>
              <a:gd name="connsiteY1" fmla="*/ 3891140 h 5085154"/>
              <a:gd name="connsiteX2" fmla="*/ 2474368 w 5079717"/>
              <a:gd name="connsiteY2" fmla="*/ 3986543 h 5085154"/>
              <a:gd name="connsiteX3" fmla="*/ 2532154 w 5079717"/>
              <a:gd name="connsiteY3" fmla="*/ 4147663 h 5085154"/>
              <a:gd name="connsiteX4" fmla="*/ 2429499 w 5079717"/>
              <a:gd name="connsiteY4" fmla="*/ 4337564 h 5085154"/>
              <a:gd name="connsiteX5" fmla="*/ 2385990 w 5079717"/>
              <a:gd name="connsiteY5" fmla="*/ 4391724 h 5085154"/>
              <a:gd name="connsiteX6" fmla="*/ 2371034 w 5079717"/>
              <a:gd name="connsiteY6" fmla="*/ 4443618 h 5085154"/>
              <a:gd name="connsiteX7" fmla="*/ 2391882 w 5079717"/>
              <a:gd name="connsiteY7" fmla="*/ 4496418 h 5085154"/>
              <a:gd name="connsiteX8" fmla="*/ 2446949 w 5079717"/>
              <a:gd name="connsiteY8" fmla="*/ 4456308 h 5085154"/>
              <a:gd name="connsiteX9" fmla="*/ 2529435 w 5079717"/>
              <a:gd name="connsiteY9" fmla="*/ 4496871 h 5085154"/>
              <a:gd name="connsiteX10" fmla="*/ 2504281 w 5079717"/>
              <a:gd name="connsiteY10" fmla="*/ 4582757 h 5085154"/>
              <a:gd name="connsiteX11" fmla="*/ 2372393 w 5079717"/>
              <a:gd name="connsiteY11" fmla="*/ 4609497 h 5085154"/>
              <a:gd name="connsiteX12" fmla="*/ 2269739 w 5079717"/>
              <a:gd name="connsiteY12" fmla="*/ 4519759 h 5085154"/>
              <a:gd name="connsiteX13" fmla="*/ 2257728 w 5079717"/>
              <a:gd name="connsiteY13" fmla="*/ 4417784 h 5085154"/>
              <a:gd name="connsiteX14" fmla="*/ 2262034 w 5079717"/>
              <a:gd name="connsiteY14" fmla="*/ 4397389 h 5085154"/>
              <a:gd name="connsiteX15" fmla="*/ 2242545 w 5079717"/>
              <a:gd name="connsiteY15" fmla="*/ 4353200 h 5085154"/>
              <a:gd name="connsiteX16" fmla="*/ 2149181 w 5079717"/>
              <a:gd name="connsiteY16" fmla="*/ 4225164 h 5085154"/>
              <a:gd name="connsiteX17" fmla="*/ 2199716 w 5079717"/>
              <a:gd name="connsiteY17" fmla="*/ 4165566 h 5085154"/>
              <a:gd name="connsiteX18" fmla="*/ 2291720 w 5079717"/>
              <a:gd name="connsiteY18" fmla="*/ 4201144 h 5085154"/>
              <a:gd name="connsiteX19" fmla="*/ 2306676 w 5079717"/>
              <a:gd name="connsiteY19" fmla="*/ 4238988 h 5085154"/>
              <a:gd name="connsiteX20" fmla="*/ 2329790 w 5079717"/>
              <a:gd name="connsiteY20" fmla="*/ 4254171 h 5085154"/>
              <a:gd name="connsiteX21" fmla="*/ 2412050 w 5079717"/>
              <a:gd name="connsiteY21" fmla="*/ 4171458 h 5085154"/>
              <a:gd name="connsiteX22" fmla="*/ 2342707 w 5079717"/>
              <a:gd name="connsiteY22" fmla="*/ 4021894 h 5085154"/>
              <a:gd name="connsiteX23" fmla="*/ 2271325 w 5079717"/>
              <a:gd name="connsiteY23" fmla="*/ 3998553 h 5085154"/>
              <a:gd name="connsiteX24" fmla="*/ 2217165 w 5079717"/>
              <a:gd name="connsiteY24" fmla="*/ 3998100 h 5085154"/>
              <a:gd name="connsiteX25" fmla="*/ 2045620 w 5079717"/>
              <a:gd name="connsiteY25" fmla="*/ 4098715 h 5085154"/>
              <a:gd name="connsiteX26" fmla="*/ 2017747 w 5079717"/>
              <a:gd name="connsiteY26" fmla="*/ 4281591 h 5085154"/>
              <a:gd name="connsiteX27" fmla="*/ 2109751 w 5079717"/>
              <a:gd name="connsiteY27" fmla="*/ 4430474 h 5085154"/>
              <a:gd name="connsiteX28" fmla="*/ 2159832 w 5079717"/>
              <a:gd name="connsiteY28" fmla="*/ 4510695 h 5085154"/>
              <a:gd name="connsiteX29" fmla="*/ 2275857 w 5079717"/>
              <a:gd name="connsiteY29" fmla="*/ 4667963 h 5085154"/>
              <a:gd name="connsiteX30" fmla="*/ 2342027 w 5079717"/>
              <a:gd name="connsiteY30" fmla="*/ 4685185 h 5085154"/>
              <a:gd name="connsiteX31" fmla="*/ 2364915 w 5079717"/>
              <a:gd name="connsiteY31" fmla="*/ 4710339 h 5085154"/>
              <a:gd name="connsiteX32" fmla="*/ 2451481 w 5079717"/>
              <a:gd name="connsiteY32" fmla="*/ 4863528 h 5085154"/>
              <a:gd name="connsiteX33" fmla="*/ 2546883 w 5079717"/>
              <a:gd name="connsiteY33" fmla="*/ 4935364 h 5085154"/>
              <a:gd name="connsiteX34" fmla="*/ 2674918 w 5079717"/>
              <a:gd name="connsiteY34" fmla="*/ 4819566 h 5085154"/>
              <a:gd name="connsiteX35" fmla="*/ 2717521 w 5079717"/>
              <a:gd name="connsiteY35" fmla="*/ 4731641 h 5085154"/>
              <a:gd name="connsiteX36" fmla="*/ 2778253 w 5079717"/>
              <a:gd name="connsiteY36" fmla="*/ 4672722 h 5085154"/>
              <a:gd name="connsiteX37" fmla="*/ 2919432 w 5079717"/>
              <a:gd name="connsiteY37" fmla="*/ 4538568 h 5085154"/>
              <a:gd name="connsiteX38" fmla="*/ 2929856 w 5079717"/>
              <a:gd name="connsiteY38" fmla="*/ 4478289 h 5085154"/>
              <a:gd name="connsiteX39" fmla="*/ 2972912 w 5079717"/>
              <a:gd name="connsiteY39" fmla="*/ 4434780 h 5085154"/>
              <a:gd name="connsiteX40" fmla="*/ 3042935 w 5079717"/>
              <a:gd name="connsiteY40" fmla="*/ 4343229 h 5085154"/>
              <a:gd name="connsiteX41" fmla="*/ 3071941 w 5079717"/>
              <a:gd name="connsiteY41" fmla="*/ 4187094 h 5085154"/>
              <a:gd name="connsiteX42" fmla="*/ 2992627 w 5079717"/>
              <a:gd name="connsiteY42" fmla="*/ 4045915 h 5085154"/>
              <a:gd name="connsiteX43" fmla="*/ 2803407 w 5079717"/>
              <a:gd name="connsiteY43" fmla="*/ 3999007 h 5085154"/>
              <a:gd name="connsiteX44" fmla="*/ 2688968 w 5079717"/>
              <a:gd name="connsiteY44" fmla="*/ 4085799 h 5085154"/>
              <a:gd name="connsiteX45" fmla="*/ 2692141 w 5079717"/>
              <a:gd name="connsiteY45" fmla="*/ 4215193 h 5085154"/>
              <a:gd name="connsiteX46" fmla="*/ 2753779 w 5079717"/>
              <a:gd name="connsiteY46" fmla="*/ 4254171 h 5085154"/>
              <a:gd name="connsiteX47" fmla="*/ 2780972 w 5079717"/>
              <a:gd name="connsiteY47" fmla="*/ 4234229 h 5085154"/>
              <a:gd name="connsiteX48" fmla="*/ 2812471 w 5079717"/>
              <a:gd name="connsiteY48" fmla="*/ 4177803 h 5085154"/>
              <a:gd name="connsiteX49" fmla="*/ 2898810 w 5079717"/>
              <a:gd name="connsiteY49" fmla="*/ 4169645 h 5085154"/>
              <a:gd name="connsiteX50" fmla="*/ 2936654 w 5079717"/>
              <a:gd name="connsiteY50" fmla="*/ 4230830 h 5085154"/>
              <a:gd name="connsiteX51" fmla="*/ 2874790 w 5079717"/>
              <a:gd name="connsiteY51" fmla="*/ 4337110 h 5085154"/>
              <a:gd name="connsiteX52" fmla="*/ 2825388 w 5079717"/>
              <a:gd name="connsiteY52" fmla="*/ 4363624 h 5085154"/>
              <a:gd name="connsiteX53" fmla="*/ 2817457 w 5079717"/>
              <a:gd name="connsiteY53" fmla="*/ 4392177 h 5085154"/>
              <a:gd name="connsiteX54" fmla="*/ 2816550 w 5079717"/>
              <a:gd name="connsiteY54" fmla="*/ 4511148 h 5085154"/>
              <a:gd name="connsiteX55" fmla="*/ 2781879 w 5079717"/>
              <a:gd name="connsiteY55" fmla="*/ 4570520 h 5085154"/>
              <a:gd name="connsiteX56" fmla="*/ 2619852 w 5079717"/>
              <a:gd name="connsiteY56" fmla="*/ 4608817 h 5085154"/>
              <a:gd name="connsiteX57" fmla="*/ 2550962 w 5079717"/>
              <a:gd name="connsiteY57" fmla="*/ 4531316 h 5085154"/>
              <a:gd name="connsiteX58" fmla="*/ 2593338 w 5079717"/>
              <a:gd name="connsiteY58" fmla="*/ 4455628 h 5085154"/>
              <a:gd name="connsiteX59" fmla="*/ 2678318 w 5079717"/>
              <a:gd name="connsiteY59" fmla="*/ 4489167 h 5085154"/>
              <a:gd name="connsiteX60" fmla="*/ 2682397 w 5079717"/>
              <a:gd name="connsiteY60" fmla="*/ 4495965 h 5085154"/>
              <a:gd name="connsiteX61" fmla="*/ 2705964 w 5079717"/>
              <a:gd name="connsiteY61" fmla="*/ 4418917 h 5085154"/>
              <a:gd name="connsiteX62" fmla="*/ 2666760 w 5079717"/>
              <a:gd name="connsiteY62" fmla="*/ 4346175 h 5085154"/>
              <a:gd name="connsiteX63" fmla="*/ 2625970 w 5079717"/>
              <a:gd name="connsiteY63" fmla="*/ 4314903 h 5085154"/>
              <a:gd name="connsiteX64" fmla="*/ 2558667 w 5079717"/>
              <a:gd name="connsiteY64" fmla="*/ 4194572 h 5085154"/>
              <a:gd name="connsiteX65" fmla="*/ 2588580 w 5079717"/>
              <a:gd name="connsiteY65" fmla="*/ 4023254 h 5085154"/>
              <a:gd name="connsiteX66" fmla="*/ 2674692 w 5079717"/>
              <a:gd name="connsiteY66" fmla="*/ 3927624 h 5085154"/>
              <a:gd name="connsiteX67" fmla="*/ 2786411 w 5079717"/>
              <a:gd name="connsiteY67" fmla="*/ 3886381 h 5085154"/>
              <a:gd name="connsiteX68" fmla="*/ 2937787 w 5079717"/>
              <a:gd name="connsiteY68" fmla="*/ 3891819 h 5085154"/>
              <a:gd name="connsiteX69" fmla="*/ 3135619 w 5079717"/>
              <a:gd name="connsiteY69" fmla="*/ 4027559 h 5085154"/>
              <a:gd name="connsiteX70" fmla="*/ 3179128 w 5079717"/>
              <a:gd name="connsiteY70" fmla="*/ 4310370 h 5085154"/>
              <a:gd name="connsiteX71" fmla="*/ 3054945 w 5079717"/>
              <a:gd name="connsiteY71" fmla="*/ 4519306 h 5085154"/>
              <a:gd name="connsiteX72" fmla="*/ 3034777 w 5079717"/>
              <a:gd name="connsiteY72" fmla="*/ 4554204 h 5085154"/>
              <a:gd name="connsiteX73" fmla="*/ 2937787 w 5079717"/>
              <a:gd name="connsiteY73" fmla="*/ 4722123 h 5085154"/>
              <a:gd name="connsiteX74" fmla="*/ 2833999 w 5079717"/>
              <a:gd name="connsiteY74" fmla="*/ 4780589 h 5085154"/>
              <a:gd name="connsiteX75" fmla="*/ 2815417 w 5079717"/>
              <a:gd name="connsiteY75" fmla="*/ 4797131 h 5085154"/>
              <a:gd name="connsiteX76" fmla="*/ 2686249 w 5079717"/>
              <a:gd name="connsiteY76" fmla="*/ 4974568 h 5085154"/>
              <a:gd name="connsiteX77" fmla="*/ 2559573 w 5079717"/>
              <a:gd name="connsiteY77" fmla="*/ 5072237 h 5085154"/>
              <a:gd name="connsiteX78" fmla="*/ 2551642 w 5079717"/>
              <a:gd name="connsiteY78" fmla="*/ 5085154 h 5085154"/>
              <a:gd name="connsiteX79" fmla="*/ 2534420 w 5079717"/>
              <a:gd name="connsiteY79" fmla="*/ 5085154 h 5085154"/>
              <a:gd name="connsiteX80" fmla="*/ 2455106 w 5079717"/>
              <a:gd name="connsiteY80" fmla="*/ 5011052 h 5085154"/>
              <a:gd name="connsiteX81" fmla="*/ 2286054 w 5079717"/>
              <a:gd name="connsiteY81" fmla="*/ 4834975 h 5085154"/>
              <a:gd name="connsiteX82" fmla="*/ 2271098 w 5079717"/>
              <a:gd name="connsiteY82" fmla="*/ 4800304 h 5085154"/>
              <a:gd name="connsiteX83" fmla="*/ 2221017 w 5079717"/>
              <a:gd name="connsiteY83" fmla="*/ 4766539 h 5085154"/>
              <a:gd name="connsiteX84" fmla="*/ 2100460 w 5079717"/>
              <a:gd name="connsiteY84" fmla="*/ 4670456 h 5085154"/>
              <a:gd name="connsiteX85" fmla="*/ 2048113 w 5079717"/>
              <a:gd name="connsiteY85" fmla="*/ 4545820 h 5085154"/>
              <a:gd name="connsiteX86" fmla="*/ 1993273 w 5079717"/>
              <a:gd name="connsiteY86" fmla="*/ 4476250 h 5085154"/>
              <a:gd name="connsiteX87" fmla="*/ 1934807 w 5079717"/>
              <a:gd name="connsiteY87" fmla="*/ 4384019 h 5085154"/>
              <a:gd name="connsiteX88" fmla="*/ 1903082 w 5079717"/>
              <a:gd name="connsiteY88" fmla="*/ 4155595 h 5085154"/>
              <a:gd name="connsiteX89" fmla="*/ 2047206 w 5079717"/>
              <a:gd name="connsiteY89" fmla="*/ 3934196 h 5085154"/>
              <a:gd name="connsiteX90" fmla="*/ 2185128 w 5079717"/>
              <a:gd name="connsiteY90" fmla="*/ 3885559 h 5085154"/>
              <a:gd name="connsiteX91" fmla="*/ 2256797 w 5079717"/>
              <a:gd name="connsiteY91" fmla="*/ 3882985 h 5085154"/>
              <a:gd name="connsiteX92" fmla="*/ 2543993 w 5079717"/>
              <a:gd name="connsiteY92" fmla="*/ 3308012 h 5085154"/>
              <a:gd name="connsiteX93" fmla="*/ 2554134 w 5079717"/>
              <a:gd name="connsiteY93" fmla="*/ 3312600 h 5085154"/>
              <a:gd name="connsiteX94" fmla="*/ 2596963 w 5079717"/>
              <a:gd name="connsiteY94" fmla="*/ 3456952 h 5085154"/>
              <a:gd name="connsiteX95" fmla="*/ 2592884 w 5079717"/>
              <a:gd name="connsiteY95" fmla="*/ 3466696 h 5085154"/>
              <a:gd name="connsiteX96" fmla="*/ 2542350 w 5079717"/>
              <a:gd name="connsiteY96" fmla="*/ 3540572 h 5085154"/>
              <a:gd name="connsiteX97" fmla="*/ 2491136 w 5079717"/>
              <a:gd name="connsiteY97" fmla="*/ 3464657 h 5085154"/>
              <a:gd name="connsiteX98" fmla="*/ 2534192 w 5079717"/>
              <a:gd name="connsiteY98" fmla="*/ 3308522 h 5085154"/>
              <a:gd name="connsiteX99" fmla="*/ 2543993 w 5079717"/>
              <a:gd name="connsiteY99" fmla="*/ 3308012 h 5085154"/>
              <a:gd name="connsiteX100" fmla="*/ 1389311 w 5079717"/>
              <a:gd name="connsiteY100" fmla="*/ 3137384 h 5085154"/>
              <a:gd name="connsiteX101" fmla="*/ 1458698 w 5079717"/>
              <a:gd name="connsiteY101" fmla="*/ 3140376 h 5085154"/>
              <a:gd name="connsiteX102" fmla="*/ 1542317 w 5079717"/>
              <a:gd name="connsiteY102" fmla="*/ 3165757 h 5085154"/>
              <a:gd name="connsiteX103" fmla="*/ 1632055 w 5079717"/>
              <a:gd name="connsiteY103" fmla="*/ 3196349 h 5085154"/>
              <a:gd name="connsiteX104" fmla="*/ 1721567 w 5079717"/>
              <a:gd name="connsiteY104" fmla="*/ 3227621 h 5085154"/>
              <a:gd name="connsiteX105" fmla="*/ 1828527 w 5079717"/>
              <a:gd name="connsiteY105" fmla="*/ 3246204 h 5085154"/>
              <a:gd name="connsiteX106" fmla="*/ 1840311 w 5079717"/>
              <a:gd name="connsiteY106" fmla="*/ 3248243 h 5085154"/>
              <a:gd name="connsiteX107" fmla="*/ 1842350 w 5079717"/>
              <a:gd name="connsiteY107" fmla="*/ 3261160 h 5085154"/>
              <a:gd name="connsiteX108" fmla="*/ 1873170 w 5079717"/>
              <a:gd name="connsiteY108" fmla="*/ 3402112 h 5085154"/>
              <a:gd name="connsiteX109" fmla="*/ 1922571 w 5079717"/>
              <a:gd name="connsiteY109" fmla="*/ 3553488 h 5085154"/>
              <a:gd name="connsiteX110" fmla="*/ 1939793 w 5079717"/>
              <a:gd name="connsiteY110" fmla="*/ 3635295 h 5085154"/>
              <a:gd name="connsiteX111" fmla="*/ 1949991 w 5079717"/>
              <a:gd name="connsiteY111" fmla="*/ 3704865 h 5085154"/>
              <a:gd name="connsiteX112" fmla="*/ 1866598 w 5079717"/>
              <a:gd name="connsiteY112" fmla="*/ 3946206 h 5085154"/>
              <a:gd name="connsiteX113" fmla="*/ 1735390 w 5079717"/>
              <a:gd name="connsiteY113" fmla="*/ 4034131 h 5085154"/>
              <a:gd name="connsiteX114" fmla="*/ 1602822 w 5079717"/>
              <a:gd name="connsiteY114" fmla="*/ 4042516 h 5085154"/>
              <a:gd name="connsiteX115" fmla="*/ 1486344 w 5079717"/>
              <a:gd name="connsiteY115" fmla="*/ 3988809 h 5085154"/>
              <a:gd name="connsiteX116" fmla="*/ 1349923 w 5079717"/>
              <a:gd name="connsiteY116" fmla="*/ 4024160 h 5085154"/>
              <a:gd name="connsiteX117" fmla="*/ 1377796 w 5079717"/>
              <a:gd name="connsiteY117" fmla="*/ 4158314 h 5085154"/>
              <a:gd name="connsiteX118" fmla="*/ 1466402 w 5079717"/>
              <a:gd name="connsiteY118" fmla="*/ 4176669 h 5085154"/>
              <a:gd name="connsiteX119" fmla="*/ 1490650 w 5079717"/>
              <a:gd name="connsiteY119" fmla="*/ 4079000 h 5085154"/>
              <a:gd name="connsiteX120" fmla="*/ 1574949 w 5079717"/>
              <a:gd name="connsiteY120" fmla="*/ 4085345 h 5085154"/>
              <a:gd name="connsiteX121" fmla="*/ 1604409 w 5079717"/>
              <a:gd name="connsiteY121" fmla="*/ 4200917 h 5085154"/>
              <a:gd name="connsiteX122" fmla="*/ 1396153 w 5079717"/>
              <a:gd name="connsiteY122" fmla="*/ 4291335 h 5085154"/>
              <a:gd name="connsiteX123" fmla="*/ 1239790 w 5079717"/>
              <a:gd name="connsiteY123" fmla="*/ 4148570 h 5085154"/>
              <a:gd name="connsiteX124" fmla="*/ 1229366 w 5079717"/>
              <a:gd name="connsiteY124" fmla="*/ 4037077 h 5085154"/>
              <a:gd name="connsiteX125" fmla="*/ 1347204 w 5079717"/>
              <a:gd name="connsiteY125" fmla="*/ 3870518 h 5085154"/>
              <a:gd name="connsiteX126" fmla="*/ 1393432 w 5079717"/>
              <a:gd name="connsiteY126" fmla="*/ 3852842 h 5085154"/>
              <a:gd name="connsiteX127" fmla="*/ 1393432 w 5079717"/>
              <a:gd name="connsiteY127" fmla="*/ 3781006 h 5085154"/>
              <a:gd name="connsiteX128" fmla="*/ 1441702 w 5079717"/>
              <a:gd name="connsiteY128" fmla="*/ 3657050 h 5085154"/>
              <a:gd name="connsiteX129" fmla="*/ 1731991 w 5079717"/>
              <a:gd name="connsiteY129" fmla="*/ 3675859 h 5085154"/>
              <a:gd name="connsiteX130" fmla="*/ 1702758 w 5079717"/>
              <a:gd name="connsiteY130" fmla="*/ 3824742 h 5085154"/>
              <a:gd name="connsiteX131" fmla="*/ 1629336 w 5079717"/>
              <a:gd name="connsiteY131" fmla="*/ 3825422 h 5085154"/>
              <a:gd name="connsiteX132" fmla="*/ 1594211 w 5079717"/>
              <a:gd name="connsiteY132" fmla="*/ 3770356 h 5085154"/>
              <a:gd name="connsiteX133" fmla="*/ 1598063 w 5079717"/>
              <a:gd name="connsiteY133" fmla="*/ 3713703 h 5085154"/>
              <a:gd name="connsiteX134" fmla="*/ 1523735 w 5079717"/>
              <a:gd name="connsiteY134" fmla="*/ 3739083 h 5085154"/>
              <a:gd name="connsiteX135" fmla="*/ 1602369 w 5079717"/>
              <a:gd name="connsiteY135" fmla="*/ 3921959 h 5085154"/>
              <a:gd name="connsiteX136" fmla="*/ 1648598 w 5079717"/>
              <a:gd name="connsiteY136" fmla="*/ 3933289 h 5085154"/>
              <a:gd name="connsiteX137" fmla="*/ 1794989 w 5079717"/>
              <a:gd name="connsiteY137" fmla="*/ 3847403 h 5085154"/>
              <a:gd name="connsiteX138" fmla="*/ 1827847 w 5079717"/>
              <a:gd name="connsiteY138" fmla="*/ 3720728 h 5085154"/>
              <a:gd name="connsiteX139" fmla="*/ 1827847 w 5079717"/>
              <a:gd name="connsiteY139" fmla="*/ 3671780 h 5085154"/>
              <a:gd name="connsiteX140" fmla="*/ 1788870 w 5079717"/>
              <a:gd name="connsiteY140" fmla="*/ 3513152 h 5085154"/>
              <a:gd name="connsiteX141" fmla="*/ 1750346 w 5079717"/>
              <a:gd name="connsiteY141" fmla="*/ 3391915 h 5085154"/>
              <a:gd name="connsiteX142" fmla="*/ 1693240 w 5079717"/>
              <a:gd name="connsiteY142" fmla="*/ 3337981 h 5085154"/>
              <a:gd name="connsiteX143" fmla="*/ 1592851 w 5079717"/>
              <a:gd name="connsiteY143" fmla="*/ 3303763 h 5085154"/>
              <a:gd name="connsiteX144" fmla="*/ 1464816 w 5079717"/>
              <a:gd name="connsiteY144" fmla="*/ 3263879 h 5085154"/>
              <a:gd name="connsiteX145" fmla="*/ 1358988 w 5079717"/>
              <a:gd name="connsiteY145" fmla="*/ 3252095 h 5085154"/>
              <a:gd name="connsiteX146" fmla="*/ 1175659 w 5079717"/>
              <a:gd name="connsiteY146" fmla="*/ 3345460 h 5085154"/>
              <a:gd name="connsiteX147" fmla="*/ 1205118 w 5079717"/>
              <a:gd name="connsiteY147" fmla="*/ 3548277 h 5085154"/>
              <a:gd name="connsiteX148" fmla="*/ 1293270 w 5079717"/>
              <a:gd name="connsiteY148" fmla="*/ 3582495 h 5085154"/>
              <a:gd name="connsiteX149" fmla="*/ 1378023 w 5079717"/>
              <a:gd name="connsiteY149" fmla="*/ 3507940 h 5085154"/>
              <a:gd name="connsiteX150" fmla="*/ 1374850 w 5079717"/>
              <a:gd name="connsiteY150" fmla="*/ 3481879 h 5085154"/>
              <a:gd name="connsiteX151" fmla="*/ 1349923 w 5079717"/>
              <a:gd name="connsiteY151" fmla="*/ 3491170 h 5085154"/>
              <a:gd name="connsiteX152" fmla="*/ 1259052 w 5079717"/>
              <a:gd name="connsiteY152" fmla="*/ 3458085 h 5085154"/>
              <a:gd name="connsiteX153" fmla="*/ 1291684 w 5079717"/>
              <a:gd name="connsiteY153" fmla="*/ 3352484 h 5085154"/>
              <a:gd name="connsiteX154" fmla="*/ 1457111 w 5079717"/>
              <a:gd name="connsiteY154" fmla="*/ 3395994 h 5085154"/>
              <a:gd name="connsiteX155" fmla="*/ 1487250 w 5079717"/>
              <a:gd name="connsiteY155" fmla="*/ 3546464 h 5085154"/>
              <a:gd name="connsiteX156" fmla="*/ 1402271 w 5079717"/>
              <a:gd name="connsiteY156" fmla="*/ 3661129 h 5085154"/>
              <a:gd name="connsiteX157" fmla="*/ 1240017 w 5079717"/>
              <a:gd name="connsiteY157" fmla="*/ 3693081 h 5085154"/>
              <a:gd name="connsiteX158" fmla="*/ 1166595 w 5079717"/>
              <a:gd name="connsiteY158" fmla="*/ 3803214 h 5085154"/>
              <a:gd name="connsiteX159" fmla="*/ 1085921 w 5079717"/>
              <a:gd name="connsiteY159" fmla="*/ 3845590 h 5085154"/>
              <a:gd name="connsiteX160" fmla="*/ 1008873 w 5079717"/>
              <a:gd name="connsiteY160" fmla="*/ 3859641 h 5085154"/>
              <a:gd name="connsiteX161" fmla="*/ 809455 w 5079717"/>
              <a:gd name="connsiteY161" fmla="*/ 3733418 h 5085154"/>
              <a:gd name="connsiteX162" fmla="*/ 783848 w 5079717"/>
              <a:gd name="connsiteY162" fmla="*/ 3620566 h 5085154"/>
              <a:gd name="connsiteX163" fmla="*/ 876985 w 5079717"/>
              <a:gd name="connsiteY163" fmla="*/ 3477347 h 5085154"/>
              <a:gd name="connsiteX164" fmla="*/ 1004114 w 5079717"/>
              <a:gd name="connsiteY164" fmla="*/ 3513832 h 5085154"/>
              <a:gd name="connsiteX165" fmla="*/ 951087 w 5079717"/>
              <a:gd name="connsiteY165" fmla="*/ 3621019 h 5085154"/>
              <a:gd name="connsiteX166" fmla="*/ 910297 w 5079717"/>
              <a:gd name="connsiteY166" fmla="*/ 3621019 h 5085154"/>
              <a:gd name="connsiteX167" fmla="*/ 984626 w 5079717"/>
              <a:gd name="connsiteY167" fmla="*/ 3737724 h 5085154"/>
              <a:gd name="connsiteX168" fmla="*/ 1044678 w 5079717"/>
              <a:gd name="connsiteY168" fmla="*/ 3737497 h 5085154"/>
              <a:gd name="connsiteX169" fmla="*/ 1113341 w 5079717"/>
              <a:gd name="connsiteY169" fmla="*/ 3683110 h 5085154"/>
              <a:gd name="connsiteX170" fmla="*/ 1102690 w 5079717"/>
              <a:gd name="connsiteY170" fmla="*/ 3610595 h 5085154"/>
              <a:gd name="connsiteX171" fmla="*/ 1045584 w 5079717"/>
              <a:gd name="connsiteY171" fmla="*/ 3363362 h 5085154"/>
              <a:gd name="connsiteX172" fmla="*/ 1188802 w 5079717"/>
              <a:gd name="connsiteY172" fmla="*/ 3183432 h 5085154"/>
              <a:gd name="connsiteX173" fmla="*/ 1389311 w 5079717"/>
              <a:gd name="connsiteY173" fmla="*/ 3137384 h 5085154"/>
              <a:gd name="connsiteX174" fmla="*/ 3668495 w 5079717"/>
              <a:gd name="connsiteY174" fmla="*/ 3136241 h 5085154"/>
              <a:gd name="connsiteX175" fmla="*/ 3746789 w 5079717"/>
              <a:gd name="connsiteY175" fmla="*/ 3140376 h 5085154"/>
              <a:gd name="connsiteX176" fmla="*/ 4005579 w 5079717"/>
              <a:gd name="connsiteY176" fmla="*/ 3280875 h 5085154"/>
              <a:gd name="connsiteX177" fmla="*/ 4043876 w 5079717"/>
              <a:gd name="connsiteY177" fmla="*/ 3427039 h 5085154"/>
              <a:gd name="connsiteX178" fmla="*/ 4023935 w 5079717"/>
              <a:gd name="connsiteY178" fmla="*/ 3546690 h 5085154"/>
              <a:gd name="connsiteX179" fmla="*/ 3978159 w 5079717"/>
              <a:gd name="connsiteY179" fmla="*/ 3616940 h 5085154"/>
              <a:gd name="connsiteX180" fmla="*/ 3972041 w 5079717"/>
              <a:gd name="connsiteY180" fmla="*/ 3687189 h 5085154"/>
              <a:gd name="connsiteX181" fmla="*/ 4048635 w 5079717"/>
              <a:gd name="connsiteY181" fmla="*/ 3738857 h 5085154"/>
              <a:gd name="connsiteX182" fmla="*/ 4165793 w 5079717"/>
              <a:gd name="connsiteY182" fmla="*/ 3689909 h 5085154"/>
              <a:gd name="connsiteX183" fmla="*/ 4183016 w 5079717"/>
              <a:gd name="connsiteY183" fmla="*/ 3621245 h 5085154"/>
              <a:gd name="connsiteX184" fmla="*/ 4134521 w 5079717"/>
              <a:gd name="connsiteY184" fmla="*/ 3621245 h 5085154"/>
              <a:gd name="connsiteX185" fmla="*/ 4070390 w 5079717"/>
              <a:gd name="connsiteY185" fmla="*/ 3577509 h 5085154"/>
              <a:gd name="connsiteX186" fmla="*/ 4097810 w 5079717"/>
              <a:gd name="connsiteY186" fmla="*/ 3493210 h 5085154"/>
              <a:gd name="connsiteX187" fmla="*/ 4274114 w 5079717"/>
              <a:gd name="connsiteY187" fmla="*/ 3541252 h 5085154"/>
              <a:gd name="connsiteX188" fmla="*/ 4300627 w 5079717"/>
              <a:gd name="connsiteY188" fmla="*/ 3648892 h 5085154"/>
              <a:gd name="connsiteX189" fmla="*/ 4252586 w 5079717"/>
              <a:gd name="connsiteY189" fmla="*/ 3773755 h 5085154"/>
              <a:gd name="connsiteX190" fmla="*/ 4133615 w 5079717"/>
              <a:gd name="connsiteY190" fmla="*/ 3849443 h 5085154"/>
              <a:gd name="connsiteX191" fmla="*/ 4047729 w 5079717"/>
              <a:gd name="connsiteY191" fmla="*/ 3859414 h 5085154"/>
              <a:gd name="connsiteX192" fmla="*/ 3945754 w 5079717"/>
              <a:gd name="connsiteY192" fmla="*/ 3823156 h 5085154"/>
              <a:gd name="connsiteX193" fmla="*/ 3851937 w 5079717"/>
              <a:gd name="connsiteY193" fmla="*/ 3694214 h 5085154"/>
              <a:gd name="connsiteX194" fmla="*/ 3778741 w 5079717"/>
              <a:gd name="connsiteY194" fmla="*/ 3694441 h 5085154"/>
              <a:gd name="connsiteX195" fmla="*/ 3606290 w 5079717"/>
              <a:gd name="connsiteY195" fmla="*/ 3571844 h 5085154"/>
              <a:gd name="connsiteX196" fmla="*/ 3596999 w 5079717"/>
              <a:gd name="connsiteY196" fmla="*/ 3458765 h 5085154"/>
              <a:gd name="connsiteX197" fmla="*/ 3688323 w 5079717"/>
              <a:gd name="connsiteY197" fmla="*/ 3352031 h 5085154"/>
              <a:gd name="connsiteX198" fmla="*/ 3751321 w 5079717"/>
              <a:gd name="connsiteY198" fmla="*/ 3339794 h 5085154"/>
              <a:gd name="connsiteX199" fmla="*/ 3832448 w 5079717"/>
              <a:gd name="connsiteY199" fmla="*/ 3432932 h 5085154"/>
              <a:gd name="connsiteX200" fmla="*/ 3726394 w 5079717"/>
              <a:gd name="connsiteY200" fmla="*/ 3484372 h 5085154"/>
              <a:gd name="connsiteX201" fmla="*/ 3709398 w 5079717"/>
              <a:gd name="connsiteY201" fmla="*/ 3481879 h 5085154"/>
              <a:gd name="connsiteX202" fmla="*/ 3706906 w 5079717"/>
              <a:gd name="connsiteY202" fmla="*/ 3510659 h 5085154"/>
              <a:gd name="connsiteX203" fmla="*/ 3821117 w 5079717"/>
              <a:gd name="connsiteY203" fmla="*/ 3580002 h 5085154"/>
              <a:gd name="connsiteX204" fmla="*/ 3915388 w 5079717"/>
              <a:gd name="connsiteY204" fmla="*/ 3502275 h 5085154"/>
              <a:gd name="connsiteX205" fmla="*/ 3930344 w 5079717"/>
              <a:gd name="connsiteY205" fmla="*/ 3411856 h 5085154"/>
              <a:gd name="connsiteX206" fmla="*/ 3857149 w 5079717"/>
              <a:gd name="connsiteY206" fmla="*/ 3296511 h 5085154"/>
              <a:gd name="connsiteX207" fmla="*/ 3669288 w 5079717"/>
              <a:gd name="connsiteY207" fmla="*/ 3250963 h 5085154"/>
              <a:gd name="connsiteX208" fmla="*/ 3578190 w 5079717"/>
              <a:gd name="connsiteY208" fmla="*/ 3275436 h 5085154"/>
              <a:gd name="connsiteX209" fmla="*/ 3475309 w 5079717"/>
              <a:gd name="connsiteY209" fmla="*/ 3309655 h 5085154"/>
              <a:gd name="connsiteX210" fmla="*/ 3365856 w 5079717"/>
              <a:gd name="connsiteY210" fmla="*/ 3342967 h 5085154"/>
              <a:gd name="connsiteX211" fmla="*/ 3335490 w 5079717"/>
              <a:gd name="connsiteY211" fmla="*/ 3390782 h 5085154"/>
              <a:gd name="connsiteX212" fmla="*/ 3281783 w 5079717"/>
              <a:gd name="connsiteY212" fmla="*/ 3545784 h 5085154"/>
              <a:gd name="connsiteX213" fmla="*/ 3258442 w 5079717"/>
              <a:gd name="connsiteY213" fmla="*/ 3637788 h 5085154"/>
              <a:gd name="connsiteX214" fmla="*/ 3258215 w 5079717"/>
              <a:gd name="connsiteY214" fmla="*/ 3751773 h 5085154"/>
              <a:gd name="connsiteX215" fmla="*/ 3360870 w 5079717"/>
              <a:gd name="connsiteY215" fmla="*/ 3915387 h 5085154"/>
              <a:gd name="connsiteX216" fmla="*/ 3469190 w 5079717"/>
              <a:gd name="connsiteY216" fmla="*/ 3925358 h 5085154"/>
              <a:gd name="connsiteX217" fmla="*/ 3552810 w 5079717"/>
              <a:gd name="connsiteY217" fmla="*/ 3872557 h 5085154"/>
              <a:gd name="connsiteX218" fmla="*/ 3560741 w 5079717"/>
              <a:gd name="connsiteY218" fmla="*/ 3737724 h 5085154"/>
              <a:gd name="connsiteX219" fmla="*/ 3486413 w 5079717"/>
              <a:gd name="connsiteY219" fmla="*/ 3711890 h 5085154"/>
              <a:gd name="connsiteX220" fmla="*/ 3490718 w 5079717"/>
              <a:gd name="connsiteY220" fmla="*/ 3759705 h 5085154"/>
              <a:gd name="connsiteX221" fmla="*/ 3434519 w 5079717"/>
              <a:gd name="connsiteY221" fmla="*/ 3830408 h 5085154"/>
              <a:gd name="connsiteX222" fmla="*/ 3345914 w 5079717"/>
              <a:gd name="connsiteY222" fmla="*/ 3771942 h 5085154"/>
              <a:gd name="connsiteX223" fmla="*/ 3497743 w 5079717"/>
              <a:gd name="connsiteY223" fmla="*/ 3593825 h 5085154"/>
              <a:gd name="connsiteX224" fmla="*/ 3645494 w 5079717"/>
              <a:gd name="connsiteY224" fmla="*/ 3659316 h 5085154"/>
              <a:gd name="connsiteX225" fmla="*/ 3691043 w 5079717"/>
              <a:gd name="connsiteY225" fmla="*/ 3770582 h 5085154"/>
              <a:gd name="connsiteX226" fmla="*/ 3691043 w 5079717"/>
              <a:gd name="connsiteY226" fmla="*/ 3854428 h 5085154"/>
              <a:gd name="connsiteX227" fmla="*/ 3833581 w 5079717"/>
              <a:gd name="connsiteY227" fmla="*/ 3958443 h 5085154"/>
              <a:gd name="connsiteX228" fmla="*/ 3846725 w 5079717"/>
              <a:gd name="connsiteY228" fmla="*/ 4138372 h 5085154"/>
              <a:gd name="connsiteX229" fmla="*/ 3797777 w 5079717"/>
              <a:gd name="connsiteY229" fmla="*/ 4231056 h 5085154"/>
              <a:gd name="connsiteX230" fmla="*/ 3569352 w 5079717"/>
              <a:gd name="connsiteY230" fmla="*/ 4287709 h 5085154"/>
              <a:gd name="connsiteX231" fmla="*/ 3471456 w 5079717"/>
              <a:gd name="connsiteY231" fmla="*/ 4154235 h 5085154"/>
              <a:gd name="connsiteX232" fmla="*/ 3586802 w 5079717"/>
              <a:gd name="connsiteY232" fmla="*/ 4074468 h 5085154"/>
              <a:gd name="connsiteX233" fmla="*/ 3618074 w 5079717"/>
              <a:gd name="connsiteY233" fmla="*/ 4174404 h 5085154"/>
              <a:gd name="connsiteX234" fmla="*/ 3722315 w 5079717"/>
              <a:gd name="connsiteY234" fmla="*/ 4134747 h 5085154"/>
              <a:gd name="connsiteX235" fmla="*/ 3715290 w 5079717"/>
              <a:gd name="connsiteY235" fmla="*/ 3993794 h 5085154"/>
              <a:gd name="connsiteX236" fmla="*/ 3609009 w 5079717"/>
              <a:gd name="connsiteY236" fmla="*/ 3982917 h 5085154"/>
              <a:gd name="connsiteX237" fmla="*/ 3383078 w 5079717"/>
              <a:gd name="connsiteY237" fmla="*/ 4043195 h 5085154"/>
              <a:gd name="connsiteX238" fmla="*/ 3220145 w 5079717"/>
              <a:gd name="connsiteY238" fmla="*/ 3949378 h 5085154"/>
              <a:gd name="connsiteX239" fmla="*/ 3151481 w 5079717"/>
              <a:gd name="connsiteY239" fmla="*/ 3821570 h 5085154"/>
              <a:gd name="connsiteX240" fmla="*/ 3150575 w 5079717"/>
              <a:gd name="connsiteY240" fmla="*/ 3819077 h 5085154"/>
              <a:gd name="connsiteX241" fmla="*/ 3134939 w 5079717"/>
              <a:gd name="connsiteY241" fmla="*/ 3711663 h 5085154"/>
              <a:gd name="connsiteX242" fmla="*/ 3161452 w 5079717"/>
              <a:gd name="connsiteY242" fmla="*/ 3554622 h 5085154"/>
              <a:gd name="connsiteX243" fmla="*/ 3193178 w 5079717"/>
              <a:gd name="connsiteY243" fmla="*/ 3458538 h 5085154"/>
              <a:gd name="connsiteX244" fmla="*/ 3236461 w 5079717"/>
              <a:gd name="connsiteY244" fmla="*/ 3327104 h 5085154"/>
              <a:gd name="connsiteX245" fmla="*/ 3243939 w 5079717"/>
              <a:gd name="connsiteY245" fmla="*/ 3249830 h 5085154"/>
              <a:gd name="connsiteX246" fmla="*/ 3353619 w 5079717"/>
              <a:gd name="connsiteY246" fmla="*/ 3229434 h 5085154"/>
              <a:gd name="connsiteX247" fmla="*/ 3461486 w 5079717"/>
              <a:gd name="connsiteY247" fmla="*/ 3193403 h 5085154"/>
              <a:gd name="connsiteX248" fmla="*/ 3590201 w 5079717"/>
              <a:gd name="connsiteY248" fmla="*/ 3151480 h 5085154"/>
              <a:gd name="connsiteX249" fmla="*/ 3668495 w 5079717"/>
              <a:gd name="connsiteY249" fmla="*/ 3136241 h 5085154"/>
              <a:gd name="connsiteX250" fmla="*/ 2541473 w 5079717"/>
              <a:gd name="connsiteY250" fmla="*/ 3043670 h 5085154"/>
              <a:gd name="connsiteX251" fmla="*/ 2561840 w 5079717"/>
              <a:gd name="connsiteY251" fmla="*/ 3046786 h 5085154"/>
              <a:gd name="connsiteX252" fmla="*/ 2746302 w 5079717"/>
              <a:gd name="connsiteY252" fmla="*/ 3109557 h 5085154"/>
              <a:gd name="connsiteX253" fmla="*/ 2888840 w 5079717"/>
              <a:gd name="connsiteY253" fmla="*/ 3167116 h 5085154"/>
              <a:gd name="connsiteX254" fmla="*/ 3032285 w 5079717"/>
              <a:gd name="connsiteY254" fmla="*/ 3276117 h 5085154"/>
              <a:gd name="connsiteX255" fmla="*/ 3107973 w 5079717"/>
              <a:gd name="connsiteY255" fmla="*/ 3411630 h 5085154"/>
              <a:gd name="connsiteX256" fmla="*/ 3132221 w 5079717"/>
              <a:gd name="connsiteY256" fmla="*/ 3511792 h 5085154"/>
              <a:gd name="connsiteX257" fmla="*/ 3123383 w 5079717"/>
              <a:gd name="connsiteY257" fmla="*/ 3602210 h 5085154"/>
              <a:gd name="connsiteX258" fmla="*/ 3010530 w 5079717"/>
              <a:gd name="connsiteY258" fmla="*/ 3793697 h 5085154"/>
              <a:gd name="connsiteX259" fmla="*/ 2908102 w 5079717"/>
              <a:gd name="connsiteY259" fmla="*/ 3847403 h 5085154"/>
              <a:gd name="connsiteX260" fmla="*/ 2809073 w 5079717"/>
              <a:gd name="connsiteY260" fmla="*/ 3862360 h 5085154"/>
              <a:gd name="connsiteX261" fmla="*/ 2607842 w 5079717"/>
              <a:gd name="connsiteY261" fmla="*/ 3764463 h 5085154"/>
              <a:gd name="connsiteX262" fmla="*/ 2561387 w 5079717"/>
              <a:gd name="connsiteY262" fmla="*/ 3574110 h 5085154"/>
              <a:gd name="connsiteX263" fmla="*/ 2669254 w 5079717"/>
              <a:gd name="connsiteY263" fmla="*/ 3438597 h 5085154"/>
              <a:gd name="connsiteX264" fmla="*/ 2779387 w 5079717"/>
              <a:gd name="connsiteY264" fmla="*/ 3438597 h 5085154"/>
              <a:gd name="connsiteX265" fmla="*/ 2850996 w 5079717"/>
              <a:gd name="connsiteY265" fmla="*/ 3491850 h 5085154"/>
              <a:gd name="connsiteX266" fmla="*/ 2824936 w 5079717"/>
              <a:gd name="connsiteY266" fmla="*/ 3643227 h 5085154"/>
              <a:gd name="connsiteX267" fmla="*/ 2742902 w 5079717"/>
              <a:gd name="connsiteY267" fmla="*/ 3626684 h 5085154"/>
              <a:gd name="connsiteX268" fmla="*/ 2720015 w 5079717"/>
              <a:gd name="connsiteY268" fmla="*/ 3569805 h 5085154"/>
              <a:gd name="connsiteX269" fmla="*/ 2715709 w 5079717"/>
              <a:gd name="connsiteY269" fmla="*/ 3545557 h 5085154"/>
              <a:gd name="connsiteX270" fmla="*/ 2691915 w 5079717"/>
              <a:gd name="connsiteY270" fmla="*/ 3684923 h 5085154"/>
              <a:gd name="connsiteX271" fmla="*/ 2837853 w 5079717"/>
              <a:gd name="connsiteY271" fmla="*/ 3748374 h 5085154"/>
              <a:gd name="connsiteX272" fmla="*/ 2982884 w 5079717"/>
              <a:gd name="connsiteY272" fmla="*/ 3648439 h 5085154"/>
              <a:gd name="connsiteX273" fmla="*/ 3007131 w 5079717"/>
              <a:gd name="connsiteY273" fmla="*/ 3474628 h 5085154"/>
              <a:gd name="connsiteX274" fmla="*/ 2961582 w 5079717"/>
              <a:gd name="connsiteY274" fmla="*/ 3376732 h 5085154"/>
              <a:gd name="connsiteX275" fmla="*/ 2871618 w 5079717"/>
              <a:gd name="connsiteY275" fmla="*/ 3291299 h 5085154"/>
              <a:gd name="connsiteX276" fmla="*/ 2744715 w 5079717"/>
              <a:gd name="connsiteY276" fmla="*/ 3231701 h 5085154"/>
              <a:gd name="connsiteX277" fmla="*/ 2582688 w 5079717"/>
              <a:gd name="connsiteY277" fmla="*/ 3183886 h 5085154"/>
              <a:gd name="connsiteX278" fmla="*/ 2461452 w 5079717"/>
              <a:gd name="connsiteY278" fmla="*/ 3197935 h 5085154"/>
              <a:gd name="connsiteX279" fmla="*/ 2387350 w 5079717"/>
              <a:gd name="connsiteY279" fmla="*/ 3217651 h 5085154"/>
              <a:gd name="connsiteX280" fmla="*/ 2148955 w 5079717"/>
              <a:gd name="connsiteY280" fmla="*/ 3342967 h 5085154"/>
              <a:gd name="connsiteX281" fmla="*/ 2077799 w 5079717"/>
              <a:gd name="connsiteY281" fmla="*/ 3592692 h 5085154"/>
              <a:gd name="connsiteX282" fmla="*/ 2192238 w 5079717"/>
              <a:gd name="connsiteY282" fmla="*/ 3731605 h 5085154"/>
              <a:gd name="connsiteX283" fmla="*/ 2281296 w 5079717"/>
              <a:gd name="connsiteY283" fmla="*/ 3748601 h 5085154"/>
              <a:gd name="connsiteX284" fmla="*/ 2391429 w 5079717"/>
              <a:gd name="connsiteY284" fmla="*/ 3687869 h 5085154"/>
              <a:gd name="connsiteX285" fmla="*/ 2409558 w 5079717"/>
              <a:gd name="connsiteY285" fmla="*/ 3589973 h 5085154"/>
              <a:gd name="connsiteX286" fmla="*/ 2378512 w 5079717"/>
              <a:gd name="connsiteY286" fmla="*/ 3542385 h 5085154"/>
              <a:gd name="connsiteX287" fmla="*/ 2369448 w 5079717"/>
              <a:gd name="connsiteY287" fmla="*/ 3546010 h 5085154"/>
              <a:gd name="connsiteX288" fmla="*/ 2365596 w 5079717"/>
              <a:gd name="connsiteY288" fmla="*/ 3571391 h 5085154"/>
              <a:gd name="connsiteX289" fmla="*/ 2282882 w 5079717"/>
              <a:gd name="connsiteY289" fmla="*/ 3646172 h 5085154"/>
              <a:gd name="connsiteX290" fmla="*/ 2242772 w 5079717"/>
              <a:gd name="connsiteY290" fmla="*/ 3628497 h 5085154"/>
              <a:gd name="connsiteX291" fmla="*/ 2218752 w 5079717"/>
              <a:gd name="connsiteY291" fmla="*/ 3530827 h 5085154"/>
              <a:gd name="connsiteX292" fmla="*/ 2272685 w 5079717"/>
              <a:gd name="connsiteY292" fmla="*/ 3453553 h 5085154"/>
              <a:gd name="connsiteX293" fmla="*/ 2417943 w 5079717"/>
              <a:gd name="connsiteY293" fmla="*/ 3439730 h 5085154"/>
              <a:gd name="connsiteX294" fmla="*/ 2482754 w 5079717"/>
              <a:gd name="connsiteY294" fmla="*/ 3478707 h 5085154"/>
              <a:gd name="connsiteX295" fmla="*/ 2519691 w 5079717"/>
              <a:gd name="connsiteY295" fmla="*/ 3541478 h 5085154"/>
              <a:gd name="connsiteX296" fmla="*/ 2502016 w 5079717"/>
              <a:gd name="connsiteY296" fmla="*/ 3730245 h 5085154"/>
              <a:gd name="connsiteX297" fmla="*/ 2397774 w 5079717"/>
              <a:gd name="connsiteY297" fmla="*/ 3831994 h 5085154"/>
              <a:gd name="connsiteX298" fmla="*/ 2211953 w 5079717"/>
              <a:gd name="connsiteY298" fmla="*/ 3859414 h 5085154"/>
              <a:gd name="connsiteX299" fmla="*/ 2122895 w 5079717"/>
              <a:gd name="connsiteY299" fmla="*/ 3826555 h 5085154"/>
              <a:gd name="connsiteX300" fmla="*/ 2023413 w 5079717"/>
              <a:gd name="connsiteY300" fmla="*/ 3737044 h 5085154"/>
              <a:gd name="connsiteX301" fmla="*/ 1957242 w 5079717"/>
              <a:gd name="connsiteY301" fmla="*/ 3578642 h 5085154"/>
              <a:gd name="connsiteX302" fmla="*/ 1967666 w 5079717"/>
              <a:gd name="connsiteY302" fmla="*/ 3438597 h 5085154"/>
              <a:gd name="connsiteX303" fmla="*/ 2081425 w 5079717"/>
              <a:gd name="connsiteY303" fmla="*/ 3245977 h 5085154"/>
              <a:gd name="connsiteX304" fmla="*/ 2228722 w 5079717"/>
              <a:gd name="connsiteY304" fmla="*/ 3150347 h 5085154"/>
              <a:gd name="connsiteX305" fmla="*/ 2412051 w 5079717"/>
              <a:gd name="connsiteY305" fmla="*/ 3091655 h 5085154"/>
              <a:gd name="connsiteX306" fmla="*/ 2518558 w 5079717"/>
              <a:gd name="connsiteY306" fmla="*/ 3049052 h 5085154"/>
              <a:gd name="connsiteX307" fmla="*/ 2541473 w 5079717"/>
              <a:gd name="connsiteY307" fmla="*/ 3043670 h 5085154"/>
              <a:gd name="connsiteX308" fmla="*/ 3055625 w 5079717"/>
              <a:gd name="connsiteY308" fmla="*/ 2956821 h 5085154"/>
              <a:gd name="connsiteX309" fmla="*/ 3153521 w 5079717"/>
              <a:gd name="connsiteY309" fmla="*/ 3058570 h 5085154"/>
              <a:gd name="connsiteX310" fmla="*/ 3058117 w 5079717"/>
              <a:gd name="connsiteY310" fmla="*/ 3157826 h 5085154"/>
              <a:gd name="connsiteX311" fmla="*/ 2960901 w 5079717"/>
              <a:gd name="connsiteY311" fmla="*/ 3058796 h 5085154"/>
              <a:gd name="connsiteX312" fmla="*/ 3055625 w 5079717"/>
              <a:gd name="connsiteY312" fmla="*/ 2956821 h 5085154"/>
              <a:gd name="connsiteX313" fmla="*/ 2029530 w 5079717"/>
              <a:gd name="connsiteY313" fmla="*/ 2956594 h 5085154"/>
              <a:gd name="connsiteX314" fmla="*/ 2124706 w 5079717"/>
              <a:gd name="connsiteY314" fmla="*/ 3058796 h 5085154"/>
              <a:gd name="connsiteX315" fmla="*/ 2024091 w 5079717"/>
              <a:gd name="connsiteY315" fmla="*/ 3158278 h 5085154"/>
              <a:gd name="connsiteX316" fmla="*/ 1931634 w 5079717"/>
              <a:gd name="connsiteY316" fmla="*/ 3058343 h 5085154"/>
              <a:gd name="connsiteX317" fmla="*/ 2029530 w 5079717"/>
              <a:gd name="connsiteY317" fmla="*/ 2956594 h 5085154"/>
              <a:gd name="connsiteX318" fmla="*/ 1668085 w 5079717"/>
              <a:gd name="connsiteY318" fmla="*/ 2482071 h 5085154"/>
              <a:gd name="connsiteX319" fmla="*/ 1777991 w 5079717"/>
              <a:gd name="connsiteY319" fmla="*/ 2530566 h 5085154"/>
              <a:gd name="connsiteX320" fmla="*/ 1778671 w 5079717"/>
              <a:gd name="connsiteY320" fmla="*/ 2554360 h 5085154"/>
              <a:gd name="connsiteX321" fmla="*/ 1718393 w 5079717"/>
              <a:gd name="connsiteY321" fmla="*/ 2589258 h 5085154"/>
              <a:gd name="connsiteX322" fmla="*/ 1671711 w 5079717"/>
              <a:gd name="connsiteY322" fmla="*/ 2603534 h 5085154"/>
              <a:gd name="connsiteX323" fmla="*/ 1583785 w 5079717"/>
              <a:gd name="connsiteY323" fmla="*/ 2569543 h 5085154"/>
              <a:gd name="connsiteX324" fmla="*/ 1551380 w 5079717"/>
              <a:gd name="connsiteY324" fmla="*/ 2551187 h 5085154"/>
              <a:gd name="connsiteX325" fmla="*/ 1551380 w 5079717"/>
              <a:gd name="connsiteY325" fmla="*/ 2532605 h 5085154"/>
              <a:gd name="connsiteX326" fmla="*/ 1581746 w 5079717"/>
              <a:gd name="connsiteY326" fmla="*/ 2518329 h 5085154"/>
              <a:gd name="connsiteX327" fmla="*/ 1668085 w 5079717"/>
              <a:gd name="connsiteY327" fmla="*/ 2482071 h 5085154"/>
              <a:gd name="connsiteX328" fmla="*/ 3417522 w 5079717"/>
              <a:gd name="connsiteY328" fmla="*/ 2481844 h 5085154"/>
              <a:gd name="connsiteX329" fmla="*/ 3500462 w 5079717"/>
              <a:gd name="connsiteY329" fmla="*/ 2515383 h 5085154"/>
              <a:gd name="connsiteX330" fmla="*/ 3533321 w 5079717"/>
              <a:gd name="connsiteY330" fmla="*/ 2534418 h 5085154"/>
              <a:gd name="connsiteX331" fmla="*/ 3533321 w 5079717"/>
              <a:gd name="connsiteY331" fmla="*/ 2551414 h 5085154"/>
              <a:gd name="connsiteX332" fmla="*/ 3451061 w 5079717"/>
              <a:gd name="connsiteY332" fmla="*/ 2593790 h 5085154"/>
              <a:gd name="connsiteX333" fmla="*/ 3417522 w 5079717"/>
              <a:gd name="connsiteY333" fmla="*/ 2603081 h 5085154"/>
              <a:gd name="connsiteX334" fmla="*/ 3320759 w 5079717"/>
              <a:gd name="connsiteY334" fmla="*/ 2567050 h 5085154"/>
              <a:gd name="connsiteX335" fmla="*/ 3320759 w 5079717"/>
              <a:gd name="connsiteY335" fmla="*/ 2517875 h 5085154"/>
              <a:gd name="connsiteX336" fmla="*/ 3417522 w 5079717"/>
              <a:gd name="connsiteY336" fmla="*/ 2481844 h 5085154"/>
              <a:gd name="connsiteX337" fmla="*/ 2544617 w 5079717"/>
              <a:gd name="connsiteY337" fmla="*/ 2387347 h 5085154"/>
              <a:gd name="connsiteX338" fmla="*/ 2704378 w 5079717"/>
              <a:gd name="connsiteY338" fmla="*/ 2545975 h 5085154"/>
              <a:gd name="connsiteX339" fmla="*/ 2543484 w 5079717"/>
              <a:gd name="connsiteY339" fmla="*/ 2701657 h 5085154"/>
              <a:gd name="connsiteX340" fmla="*/ 2383950 w 5079717"/>
              <a:gd name="connsiteY340" fmla="*/ 2543709 h 5085154"/>
              <a:gd name="connsiteX341" fmla="*/ 2544617 w 5079717"/>
              <a:gd name="connsiteY341" fmla="*/ 2387347 h 5085154"/>
              <a:gd name="connsiteX342" fmla="*/ 2646015 w 5079717"/>
              <a:gd name="connsiteY342" fmla="*/ 2204582 h 5085154"/>
              <a:gd name="connsiteX343" fmla="*/ 2544391 w 5079717"/>
              <a:gd name="connsiteY343" fmla="*/ 2233932 h 5085154"/>
              <a:gd name="connsiteX344" fmla="*/ 2507454 w 5079717"/>
              <a:gd name="connsiteY344" fmla="*/ 2218069 h 5085154"/>
              <a:gd name="connsiteX345" fmla="*/ 2333643 w 5079717"/>
              <a:gd name="connsiteY345" fmla="*/ 2293757 h 5085154"/>
              <a:gd name="connsiteX346" fmla="*/ 2312115 w 5079717"/>
              <a:gd name="connsiteY346" fmla="*/ 2326162 h 5085154"/>
              <a:gd name="connsiteX347" fmla="*/ 2200396 w 5079717"/>
              <a:gd name="connsiteY347" fmla="*/ 2434482 h 5085154"/>
              <a:gd name="connsiteX348" fmla="*/ 2203115 w 5079717"/>
              <a:gd name="connsiteY348" fmla="*/ 2478898 h 5085154"/>
              <a:gd name="connsiteX349" fmla="*/ 2227816 w 5079717"/>
              <a:gd name="connsiteY349" fmla="*/ 2532605 h 5085154"/>
              <a:gd name="connsiteX350" fmla="*/ 2221471 w 5079717"/>
              <a:gd name="connsiteY350" fmla="*/ 2565237 h 5085154"/>
              <a:gd name="connsiteX351" fmla="*/ 2199489 w 5079717"/>
              <a:gd name="connsiteY351" fmla="*/ 2619624 h 5085154"/>
              <a:gd name="connsiteX352" fmla="*/ 2211726 w 5079717"/>
              <a:gd name="connsiteY352" fmla="*/ 2671518 h 5085154"/>
              <a:gd name="connsiteX353" fmla="*/ 2294893 w 5079717"/>
              <a:gd name="connsiteY353" fmla="*/ 2753778 h 5085154"/>
              <a:gd name="connsiteX354" fmla="*/ 2336136 w 5079717"/>
              <a:gd name="connsiteY354" fmla="*/ 2800006 h 5085154"/>
              <a:gd name="connsiteX355" fmla="*/ 2427460 w 5079717"/>
              <a:gd name="connsiteY355" fmla="*/ 2878640 h 5085154"/>
              <a:gd name="connsiteX356" fmla="*/ 2540312 w 5079717"/>
              <a:gd name="connsiteY356" fmla="*/ 2851221 h 5085154"/>
              <a:gd name="connsiteX357" fmla="*/ 2573624 w 5079717"/>
              <a:gd name="connsiteY357" fmla="*/ 2866177 h 5085154"/>
              <a:gd name="connsiteX358" fmla="*/ 2751967 w 5079717"/>
              <a:gd name="connsiteY358" fmla="*/ 2787543 h 5085154"/>
              <a:gd name="connsiteX359" fmla="*/ 2773948 w 5079717"/>
              <a:gd name="connsiteY359" fmla="*/ 2758990 h 5085154"/>
              <a:gd name="connsiteX360" fmla="*/ 2885441 w 5079717"/>
              <a:gd name="connsiteY360" fmla="*/ 2647044 h 5085154"/>
              <a:gd name="connsiteX361" fmla="*/ 2882495 w 5079717"/>
              <a:gd name="connsiteY361" fmla="*/ 2607387 h 5085154"/>
              <a:gd name="connsiteX362" fmla="*/ 2856888 w 5079717"/>
              <a:gd name="connsiteY362" fmla="*/ 2553907 h 5085154"/>
              <a:gd name="connsiteX363" fmla="*/ 2860740 w 5079717"/>
              <a:gd name="connsiteY363" fmla="*/ 2522861 h 5085154"/>
              <a:gd name="connsiteX364" fmla="*/ 2875470 w 5079717"/>
              <a:gd name="connsiteY364" fmla="*/ 2413861 h 5085154"/>
              <a:gd name="connsiteX365" fmla="*/ 2762164 w 5079717"/>
              <a:gd name="connsiteY365" fmla="*/ 2322763 h 5085154"/>
              <a:gd name="connsiteX366" fmla="*/ 2682397 w 5079717"/>
              <a:gd name="connsiteY366" fmla="*/ 2213536 h 5085154"/>
              <a:gd name="connsiteX367" fmla="*/ 2646015 w 5079717"/>
              <a:gd name="connsiteY367" fmla="*/ 2204582 h 5085154"/>
              <a:gd name="connsiteX368" fmla="*/ 2441510 w 5079717"/>
              <a:gd name="connsiteY368" fmla="*/ 2084368 h 5085154"/>
              <a:gd name="connsiteX369" fmla="*/ 2462585 w 5079717"/>
              <a:gd name="connsiteY369" fmla="*/ 2086181 h 5085154"/>
              <a:gd name="connsiteX370" fmla="*/ 2622118 w 5079717"/>
              <a:gd name="connsiteY370" fmla="*/ 2086408 h 5085154"/>
              <a:gd name="connsiteX371" fmla="*/ 2643193 w 5079717"/>
              <a:gd name="connsiteY371" fmla="*/ 2084368 h 5085154"/>
              <a:gd name="connsiteX372" fmla="*/ 2785505 w 5079717"/>
              <a:gd name="connsiteY372" fmla="*/ 2143060 h 5085154"/>
              <a:gd name="connsiteX373" fmla="*/ 2827202 w 5079717"/>
              <a:gd name="connsiteY373" fmla="*/ 2189742 h 5085154"/>
              <a:gd name="connsiteX374" fmla="*/ 2901983 w 5079717"/>
              <a:gd name="connsiteY374" fmla="*/ 2263164 h 5085154"/>
              <a:gd name="connsiteX375" fmla="*/ 2983563 w 5079717"/>
              <a:gd name="connsiteY375" fmla="*/ 2380549 h 5085154"/>
              <a:gd name="connsiteX376" fmla="*/ 3002372 w 5079717"/>
              <a:gd name="connsiteY376" fmla="*/ 2458730 h 5085154"/>
              <a:gd name="connsiteX377" fmla="*/ 2983563 w 5079717"/>
              <a:gd name="connsiteY377" fmla="*/ 2526713 h 5085154"/>
              <a:gd name="connsiteX378" fmla="*/ 2983790 w 5079717"/>
              <a:gd name="connsiteY378" fmla="*/ 2558439 h 5085154"/>
              <a:gd name="connsiteX379" fmla="*/ 2985829 w 5079717"/>
              <a:gd name="connsiteY379" fmla="*/ 2696898 h 5085154"/>
              <a:gd name="connsiteX380" fmla="*/ 2918979 w 5079717"/>
              <a:gd name="connsiteY380" fmla="*/ 2810657 h 5085154"/>
              <a:gd name="connsiteX381" fmla="*/ 2873883 w 5079717"/>
              <a:gd name="connsiteY381" fmla="*/ 2841476 h 5085154"/>
              <a:gd name="connsiteX382" fmla="*/ 2812019 w 5079717"/>
              <a:gd name="connsiteY382" fmla="*/ 2918071 h 5085154"/>
              <a:gd name="connsiteX383" fmla="*/ 2688515 w 5079717"/>
              <a:gd name="connsiteY383" fmla="*/ 2989907 h 5085154"/>
              <a:gd name="connsiteX384" fmla="*/ 2549149 w 5079717"/>
              <a:gd name="connsiteY384" fmla="*/ 2985828 h 5085154"/>
              <a:gd name="connsiteX385" fmla="*/ 2465984 w 5079717"/>
              <a:gd name="connsiteY385" fmla="*/ 2997385 h 5085154"/>
              <a:gd name="connsiteX386" fmla="*/ 2450575 w 5079717"/>
              <a:gd name="connsiteY386" fmla="*/ 3001010 h 5085154"/>
              <a:gd name="connsiteX387" fmla="*/ 2258182 w 5079717"/>
              <a:gd name="connsiteY387" fmla="*/ 2895410 h 5085154"/>
              <a:gd name="connsiteX388" fmla="*/ 2181361 w 5079717"/>
              <a:gd name="connsiteY388" fmla="*/ 2820401 h 5085154"/>
              <a:gd name="connsiteX389" fmla="*/ 2101367 w 5079717"/>
              <a:gd name="connsiteY389" fmla="*/ 2707549 h 5085154"/>
              <a:gd name="connsiteX390" fmla="*/ 2088676 w 5079717"/>
              <a:gd name="connsiteY390" fmla="*/ 2611239 h 5085154"/>
              <a:gd name="connsiteX391" fmla="*/ 2099780 w 5079717"/>
              <a:gd name="connsiteY391" fmla="*/ 2567050 h 5085154"/>
              <a:gd name="connsiteX392" fmla="*/ 2099327 w 5079717"/>
              <a:gd name="connsiteY392" fmla="*/ 2521954 h 5085154"/>
              <a:gd name="connsiteX393" fmla="*/ 2099101 w 5079717"/>
              <a:gd name="connsiteY393" fmla="*/ 2394372 h 5085154"/>
              <a:gd name="connsiteX394" fmla="*/ 2118816 w 5079717"/>
              <a:gd name="connsiteY394" fmla="*/ 2337266 h 5085154"/>
              <a:gd name="connsiteX395" fmla="*/ 2191558 w 5079717"/>
              <a:gd name="connsiteY395" fmla="*/ 2257272 h 5085154"/>
              <a:gd name="connsiteX396" fmla="*/ 2272911 w 5079717"/>
              <a:gd name="connsiteY396" fmla="*/ 2172293 h 5085154"/>
              <a:gd name="connsiteX397" fmla="*/ 2346107 w 5079717"/>
              <a:gd name="connsiteY397" fmla="*/ 2114054 h 5085154"/>
              <a:gd name="connsiteX398" fmla="*/ 2441510 w 5079717"/>
              <a:gd name="connsiteY398" fmla="*/ 2084368 h 5085154"/>
              <a:gd name="connsiteX399" fmla="*/ 1531128 w 5079717"/>
              <a:gd name="connsiteY399" fmla="*/ 1957636 h 5085154"/>
              <a:gd name="connsiteX400" fmla="*/ 1605315 w 5079717"/>
              <a:gd name="connsiteY400" fmla="*/ 1959732 h 5085154"/>
              <a:gd name="connsiteX401" fmla="*/ 1727459 w 5079717"/>
              <a:gd name="connsiteY401" fmla="*/ 2000749 h 5085154"/>
              <a:gd name="connsiteX402" fmla="*/ 1866598 w 5079717"/>
              <a:gd name="connsiteY402" fmla="*/ 2112468 h 5085154"/>
              <a:gd name="connsiteX403" fmla="*/ 1920984 w 5079717"/>
              <a:gd name="connsiteY403" fmla="*/ 2199260 h 5085154"/>
              <a:gd name="connsiteX404" fmla="*/ 1979450 w 5079717"/>
              <a:gd name="connsiteY404" fmla="*/ 2344291 h 5085154"/>
              <a:gd name="connsiteX405" fmla="*/ 1997579 w 5079717"/>
              <a:gd name="connsiteY405" fmla="*/ 2416807 h 5085154"/>
              <a:gd name="connsiteX406" fmla="*/ 2042222 w 5079717"/>
              <a:gd name="connsiteY406" fmla="*/ 2527620 h 5085154"/>
              <a:gd name="connsiteX407" fmla="*/ 2043808 w 5079717"/>
              <a:gd name="connsiteY407" fmla="*/ 2555493 h 5085154"/>
              <a:gd name="connsiteX408" fmla="*/ 1981716 w 5079717"/>
              <a:gd name="connsiteY408" fmla="*/ 2730663 h 5085154"/>
              <a:gd name="connsiteX409" fmla="*/ 1925064 w 5079717"/>
              <a:gd name="connsiteY409" fmla="*/ 2876148 h 5085154"/>
              <a:gd name="connsiteX410" fmla="*/ 1798841 w 5079717"/>
              <a:gd name="connsiteY410" fmla="*/ 3040441 h 5085154"/>
              <a:gd name="connsiteX411" fmla="*/ 1702758 w 5079717"/>
              <a:gd name="connsiteY411" fmla="*/ 3096640 h 5085154"/>
              <a:gd name="connsiteX412" fmla="*/ 1502887 w 5079717"/>
              <a:gd name="connsiteY412" fmla="*/ 3126780 h 5085154"/>
              <a:gd name="connsiteX413" fmla="*/ 1366013 w 5079717"/>
              <a:gd name="connsiteY413" fmla="*/ 3076699 h 5085154"/>
              <a:gd name="connsiteX414" fmla="*/ 1255200 w 5079717"/>
              <a:gd name="connsiteY414" fmla="*/ 2955915 h 5085154"/>
              <a:gd name="connsiteX415" fmla="*/ 1226873 w 5079717"/>
              <a:gd name="connsiteY415" fmla="*/ 2799327 h 5085154"/>
              <a:gd name="connsiteX416" fmla="*/ 1338366 w 5079717"/>
              <a:gd name="connsiteY416" fmla="*/ 2594017 h 5085154"/>
              <a:gd name="connsiteX417" fmla="*/ 1528947 w 5079717"/>
              <a:gd name="connsiteY417" fmla="*/ 2560025 h 5085154"/>
              <a:gd name="connsiteX418" fmla="*/ 1658342 w 5079717"/>
              <a:gd name="connsiteY418" fmla="*/ 2735196 h 5085154"/>
              <a:gd name="connsiteX419" fmla="*/ 1592851 w 5079717"/>
              <a:gd name="connsiteY419" fmla="*/ 2851674 h 5085154"/>
              <a:gd name="connsiteX420" fmla="*/ 1482945 w 5079717"/>
              <a:gd name="connsiteY420" fmla="*/ 2863458 h 5085154"/>
              <a:gd name="connsiteX421" fmla="*/ 1439889 w 5079717"/>
              <a:gd name="connsiteY421" fmla="*/ 2778705 h 5085154"/>
              <a:gd name="connsiteX422" fmla="*/ 1507419 w 5079717"/>
              <a:gd name="connsiteY422" fmla="*/ 2722505 h 5085154"/>
              <a:gd name="connsiteX423" fmla="*/ 1532573 w 5079717"/>
              <a:gd name="connsiteY423" fmla="*/ 2721826 h 5085154"/>
              <a:gd name="connsiteX424" fmla="*/ 1486118 w 5079717"/>
              <a:gd name="connsiteY424" fmla="*/ 2667892 h 5085154"/>
              <a:gd name="connsiteX425" fmla="*/ 1354002 w 5079717"/>
              <a:gd name="connsiteY425" fmla="*/ 2747886 h 5085154"/>
              <a:gd name="connsiteX426" fmla="*/ 1339726 w 5079717"/>
              <a:gd name="connsiteY426" fmla="*/ 2835811 h 5085154"/>
              <a:gd name="connsiteX427" fmla="*/ 1421307 w 5079717"/>
              <a:gd name="connsiteY427" fmla="*/ 2971778 h 5085154"/>
              <a:gd name="connsiteX428" fmla="*/ 1570870 w 5079717"/>
              <a:gd name="connsiteY428" fmla="*/ 3014834 h 5085154"/>
              <a:gd name="connsiteX429" fmla="*/ 1692107 w 5079717"/>
              <a:gd name="connsiteY429" fmla="*/ 2971098 h 5085154"/>
              <a:gd name="connsiteX430" fmla="*/ 1789323 w 5079717"/>
              <a:gd name="connsiteY430" fmla="*/ 2884532 h 5085154"/>
              <a:gd name="connsiteX431" fmla="*/ 1860933 w 5079717"/>
              <a:gd name="connsiteY431" fmla="*/ 2719786 h 5085154"/>
              <a:gd name="connsiteX432" fmla="*/ 1913053 w 5079717"/>
              <a:gd name="connsiteY432" fmla="*/ 2548468 h 5085154"/>
              <a:gd name="connsiteX433" fmla="*/ 1898777 w 5079717"/>
              <a:gd name="connsiteY433" fmla="*/ 2488643 h 5085154"/>
              <a:gd name="connsiteX434" fmla="*/ 1873623 w 5079717"/>
              <a:gd name="connsiteY434" fmla="*/ 2408422 h 5085154"/>
              <a:gd name="connsiteX435" fmla="*/ 1840084 w 5079717"/>
              <a:gd name="connsiteY435" fmla="*/ 2293304 h 5085154"/>
              <a:gd name="connsiteX436" fmla="*/ 1696866 w 5079717"/>
              <a:gd name="connsiteY436" fmla="*/ 2115414 h 5085154"/>
              <a:gd name="connsiteX437" fmla="*/ 1508325 w 5079717"/>
              <a:gd name="connsiteY437" fmla="*/ 2072811 h 5085154"/>
              <a:gd name="connsiteX438" fmla="*/ 1351283 w 5079717"/>
              <a:gd name="connsiteY438" fmla="*/ 2201753 h 5085154"/>
              <a:gd name="connsiteX439" fmla="*/ 1341085 w 5079717"/>
              <a:gd name="connsiteY439" fmla="*/ 2301462 h 5085154"/>
              <a:gd name="connsiteX440" fmla="*/ 1427652 w 5079717"/>
              <a:gd name="connsiteY440" fmla="*/ 2404116 h 5085154"/>
              <a:gd name="connsiteX441" fmla="*/ 1484078 w 5079717"/>
              <a:gd name="connsiteY441" fmla="*/ 2416580 h 5085154"/>
              <a:gd name="connsiteX442" fmla="*/ 1532120 w 5079717"/>
              <a:gd name="connsiteY442" fmla="*/ 2364006 h 5085154"/>
              <a:gd name="connsiteX443" fmla="*/ 1453486 w 5079717"/>
              <a:gd name="connsiteY443" fmla="*/ 2337266 h 5085154"/>
              <a:gd name="connsiteX444" fmla="*/ 1464816 w 5079717"/>
              <a:gd name="connsiteY444" fmla="*/ 2235291 h 5085154"/>
              <a:gd name="connsiteX445" fmla="*/ 1614833 w 5079717"/>
              <a:gd name="connsiteY445" fmla="*/ 2252514 h 5085154"/>
              <a:gd name="connsiteX446" fmla="*/ 1594891 w 5079717"/>
              <a:gd name="connsiteY446" fmla="*/ 2493175 h 5085154"/>
              <a:gd name="connsiteX447" fmla="*/ 1426292 w 5079717"/>
              <a:gd name="connsiteY447" fmla="*/ 2527166 h 5085154"/>
              <a:gd name="connsiteX448" fmla="*/ 1260865 w 5079717"/>
              <a:gd name="connsiteY448" fmla="*/ 2414087 h 5085154"/>
              <a:gd name="connsiteX449" fmla="*/ 1226193 w 5079717"/>
              <a:gd name="connsiteY449" fmla="*/ 2248661 h 5085154"/>
              <a:gd name="connsiteX450" fmla="*/ 1340406 w 5079717"/>
              <a:gd name="connsiteY450" fmla="*/ 2027035 h 5085154"/>
              <a:gd name="connsiteX451" fmla="*/ 1456431 w 5079717"/>
              <a:gd name="connsiteY451" fmla="*/ 1968796 h 5085154"/>
              <a:gd name="connsiteX452" fmla="*/ 1531128 w 5079717"/>
              <a:gd name="connsiteY452" fmla="*/ 1957636 h 5085154"/>
              <a:gd name="connsiteX453" fmla="*/ 3532295 w 5079717"/>
              <a:gd name="connsiteY453" fmla="*/ 1955299 h 5085154"/>
              <a:gd name="connsiteX454" fmla="*/ 3583856 w 5079717"/>
              <a:gd name="connsiteY454" fmla="*/ 1958372 h 5085154"/>
              <a:gd name="connsiteX455" fmla="*/ 3718236 w 5079717"/>
              <a:gd name="connsiteY455" fmla="*/ 2007320 h 5085154"/>
              <a:gd name="connsiteX456" fmla="*/ 3829956 w 5079717"/>
              <a:gd name="connsiteY456" fmla="*/ 2127424 h 5085154"/>
              <a:gd name="connsiteX457" fmla="*/ 3859868 w 5079717"/>
              <a:gd name="connsiteY457" fmla="*/ 2264750 h 5085154"/>
              <a:gd name="connsiteX458" fmla="*/ 3749056 w 5079717"/>
              <a:gd name="connsiteY458" fmla="*/ 2490002 h 5085154"/>
              <a:gd name="connsiteX459" fmla="*/ 3689910 w 5079717"/>
              <a:gd name="connsiteY459" fmla="*/ 2514476 h 5085154"/>
              <a:gd name="connsiteX460" fmla="*/ 3572072 w 5079717"/>
              <a:gd name="connsiteY460" fmla="*/ 2526713 h 5085154"/>
              <a:gd name="connsiteX461" fmla="*/ 3468057 w 5079717"/>
              <a:gd name="connsiteY461" fmla="*/ 2467114 h 5085154"/>
              <a:gd name="connsiteX462" fmla="*/ 3427494 w 5079717"/>
              <a:gd name="connsiteY462" fmla="*/ 2349050 h 5085154"/>
              <a:gd name="connsiteX463" fmla="*/ 3491852 w 5079717"/>
              <a:gd name="connsiteY463" fmla="*/ 2234384 h 5085154"/>
              <a:gd name="connsiteX464" fmla="*/ 3601531 w 5079717"/>
              <a:gd name="connsiteY464" fmla="*/ 2221468 h 5085154"/>
              <a:gd name="connsiteX465" fmla="*/ 3646627 w 5079717"/>
              <a:gd name="connsiteY465" fmla="*/ 2304861 h 5085154"/>
              <a:gd name="connsiteX466" fmla="*/ 3580910 w 5079717"/>
              <a:gd name="connsiteY466" fmla="*/ 2362873 h 5085154"/>
              <a:gd name="connsiteX467" fmla="*/ 3551904 w 5079717"/>
              <a:gd name="connsiteY467" fmla="*/ 2363100 h 5085154"/>
              <a:gd name="connsiteX468" fmla="*/ 3599719 w 5079717"/>
              <a:gd name="connsiteY468" fmla="*/ 2417260 h 5085154"/>
              <a:gd name="connsiteX469" fmla="*/ 3731833 w 5079717"/>
              <a:gd name="connsiteY469" fmla="*/ 2336586 h 5085154"/>
              <a:gd name="connsiteX470" fmla="*/ 3746336 w 5079717"/>
              <a:gd name="connsiteY470" fmla="*/ 2280840 h 5085154"/>
              <a:gd name="connsiteX471" fmla="*/ 3647760 w 5079717"/>
              <a:gd name="connsiteY471" fmla="*/ 2100457 h 5085154"/>
              <a:gd name="connsiteX472" fmla="*/ 3492531 w 5079717"/>
              <a:gd name="connsiteY472" fmla="*/ 2072357 h 5085154"/>
              <a:gd name="connsiteX473" fmla="*/ 3391236 w 5079717"/>
              <a:gd name="connsiteY473" fmla="*/ 2116320 h 5085154"/>
              <a:gd name="connsiteX474" fmla="*/ 3282236 w 5079717"/>
              <a:gd name="connsiteY474" fmla="*/ 2223281 h 5085154"/>
              <a:gd name="connsiteX475" fmla="*/ 3226037 w 5079717"/>
              <a:gd name="connsiteY475" fmla="*/ 2357661 h 5085154"/>
              <a:gd name="connsiteX476" fmla="*/ 3186606 w 5079717"/>
              <a:gd name="connsiteY476" fmla="*/ 2489095 h 5085154"/>
              <a:gd name="connsiteX477" fmla="*/ 3191139 w 5079717"/>
              <a:gd name="connsiteY477" fmla="*/ 2602854 h 5085154"/>
              <a:gd name="connsiteX478" fmla="*/ 3211534 w 5079717"/>
              <a:gd name="connsiteY478" fmla="*/ 2674010 h 5085154"/>
              <a:gd name="connsiteX479" fmla="*/ 3304444 w 5079717"/>
              <a:gd name="connsiteY479" fmla="*/ 2895409 h 5085154"/>
              <a:gd name="connsiteX480" fmla="*/ 3420016 w 5079717"/>
              <a:gd name="connsiteY480" fmla="*/ 2986734 h 5085154"/>
              <a:gd name="connsiteX481" fmla="*/ 3530602 w 5079717"/>
              <a:gd name="connsiteY481" fmla="*/ 3015967 h 5085154"/>
              <a:gd name="connsiteX482" fmla="*/ 3647987 w 5079717"/>
              <a:gd name="connsiteY482" fmla="*/ 2984468 h 5085154"/>
              <a:gd name="connsiteX483" fmla="*/ 3743390 w 5079717"/>
              <a:gd name="connsiteY483" fmla="*/ 2863231 h 5085154"/>
              <a:gd name="connsiteX484" fmla="*/ 3695122 w 5079717"/>
              <a:gd name="connsiteY484" fmla="*/ 2700524 h 5085154"/>
              <a:gd name="connsiteX485" fmla="*/ 3603798 w 5079717"/>
              <a:gd name="connsiteY485" fmla="*/ 2668345 h 5085154"/>
              <a:gd name="connsiteX486" fmla="*/ 3557569 w 5079717"/>
              <a:gd name="connsiteY486" fmla="*/ 2690100 h 5085154"/>
              <a:gd name="connsiteX487" fmla="*/ 3548052 w 5079717"/>
              <a:gd name="connsiteY487" fmla="*/ 2720692 h 5085154"/>
              <a:gd name="connsiteX488" fmla="*/ 3633257 w 5079717"/>
              <a:gd name="connsiteY488" fmla="*/ 2750152 h 5085154"/>
              <a:gd name="connsiteX489" fmla="*/ 3620567 w 5079717"/>
              <a:gd name="connsiteY489" fmla="*/ 2849634 h 5085154"/>
              <a:gd name="connsiteX490" fmla="*/ 3469191 w 5079717"/>
              <a:gd name="connsiteY490" fmla="*/ 2830145 h 5085154"/>
              <a:gd name="connsiteX491" fmla="*/ 3436105 w 5079717"/>
              <a:gd name="connsiteY491" fmla="*/ 2676276 h 5085154"/>
              <a:gd name="connsiteX492" fmla="*/ 3540346 w 5079717"/>
              <a:gd name="connsiteY492" fmla="*/ 2568409 h 5085154"/>
              <a:gd name="connsiteX493" fmla="*/ 3683791 w 5079717"/>
              <a:gd name="connsiteY493" fmla="*/ 2567276 h 5085154"/>
              <a:gd name="connsiteX494" fmla="*/ 3817945 w 5079717"/>
              <a:gd name="connsiteY494" fmla="*/ 2664266 h 5085154"/>
              <a:gd name="connsiteX495" fmla="*/ 3854883 w 5079717"/>
              <a:gd name="connsiteY495" fmla="*/ 2756270 h 5085154"/>
              <a:gd name="connsiteX496" fmla="*/ 3854430 w 5079717"/>
              <a:gd name="connsiteY496" fmla="*/ 2885892 h 5085154"/>
              <a:gd name="connsiteX497" fmla="*/ 3806162 w 5079717"/>
              <a:gd name="connsiteY497" fmla="*/ 2993985 h 5085154"/>
              <a:gd name="connsiteX498" fmla="*/ 3681752 w 5079717"/>
              <a:gd name="connsiteY498" fmla="*/ 3096187 h 5085154"/>
              <a:gd name="connsiteX499" fmla="*/ 3458087 w 5079717"/>
              <a:gd name="connsiteY499" fmla="*/ 3122474 h 5085154"/>
              <a:gd name="connsiteX500" fmla="*/ 3220371 w 5079717"/>
              <a:gd name="connsiteY500" fmla="*/ 2973590 h 5085154"/>
              <a:gd name="connsiteX501" fmla="*/ 3165985 w 5079717"/>
              <a:gd name="connsiteY501" fmla="*/ 2889971 h 5085154"/>
              <a:gd name="connsiteX502" fmla="*/ 3105026 w 5079717"/>
              <a:gd name="connsiteY502" fmla="*/ 2737462 h 5085154"/>
              <a:gd name="connsiteX503" fmla="*/ 3087351 w 5079717"/>
              <a:gd name="connsiteY503" fmla="*/ 2662000 h 5085154"/>
              <a:gd name="connsiteX504" fmla="*/ 3045201 w 5079717"/>
              <a:gd name="connsiteY504" fmla="*/ 2558665 h 5085154"/>
              <a:gd name="connsiteX505" fmla="*/ 3042708 w 5079717"/>
              <a:gd name="connsiteY505" fmla="*/ 2528979 h 5085154"/>
              <a:gd name="connsiteX506" fmla="*/ 3103893 w 5079717"/>
              <a:gd name="connsiteY506" fmla="*/ 2356301 h 5085154"/>
              <a:gd name="connsiteX507" fmla="*/ 3159866 w 5079717"/>
              <a:gd name="connsiteY507" fmla="*/ 2207644 h 5085154"/>
              <a:gd name="connsiteX508" fmla="*/ 3286089 w 5079717"/>
              <a:gd name="connsiteY508" fmla="*/ 2046071 h 5085154"/>
              <a:gd name="connsiteX509" fmla="*/ 3383985 w 5079717"/>
              <a:gd name="connsiteY509" fmla="*/ 1988058 h 5085154"/>
              <a:gd name="connsiteX510" fmla="*/ 3532295 w 5079717"/>
              <a:gd name="connsiteY510" fmla="*/ 1955299 h 5085154"/>
              <a:gd name="connsiteX511" fmla="*/ 3058117 w 5079717"/>
              <a:gd name="connsiteY511" fmla="*/ 1927099 h 5085154"/>
              <a:gd name="connsiteX512" fmla="*/ 3153521 w 5079717"/>
              <a:gd name="connsiteY512" fmla="*/ 2026582 h 5085154"/>
              <a:gd name="connsiteX513" fmla="*/ 3055852 w 5079717"/>
              <a:gd name="connsiteY513" fmla="*/ 2128330 h 5085154"/>
              <a:gd name="connsiteX514" fmla="*/ 2960901 w 5079717"/>
              <a:gd name="connsiteY514" fmla="*/ 2026355 h 5085154"/>
              <a:gd name="connsiteX515" fmla="*/ 3058117 w 5079717"/>
              <a:gd name="connsiteY515" fmla="*/ 1927099 h 5085154"/>
              <a:gd name="connsiteX516" fmla="*/ 2026131 w 5079717"/>
              <a:gd name="connsiteY516" fmla="*/ 1927099 h 5085154"/>
              <a:gd name="connsiteX517" fmla="*/ 2124028 w 5079717"/>
              <a:gd name="connsiteY517" fmla="*/ 2024995 h 5085154"/>
              <a:gd name="connsiteX518" fmla="*/ 2025905 w 5079717"/>
              <a:gd name="connsiteY518" fmla="*/ 2129690 h 5085154"/>
              <a:gd name="connsiteX519" fmla="*/ 1931634 w 5079717"/>
              <a:gd name="connsiteY519" fmla="*/ 2026582 h 5085154"/>
              <a:gd name="connsiteX520" fmla="*/ 2026131 w 5079717"/>
              <a:gd name="connsiteY520" fmla="*/ 1927099 h 5085154"/>
              <a:gd name="connsiteX521" fmla="*/ 834949 w 5079717"/>
              <a:gd name="connsiteY521" fmla="*/ 1898547 h 5085154"/>
              <a:gd name="connsiteX522" fmla="*/ 907351 w 5079717"/>
              <a:gd name="connsiteY522" fmla="*/ 1898773 h 5085154"/>
              <a:gd name="connsiteX523" fmla="*/ 1094759 w 5079717"/>
              <a:gd name="connsiteY523" fmla="*/ 1977861 h 5085154"/>
              <a:gd name="connsiteX524" fmla="*/ 1195601 w 5079717"/>
              <a:gd name="connsiteY524" fmla="*/ 2148725 h 5085154"/>
              <a:gd name="connsiteX525" fmla="*/ 1194694 w 5079717"/>
              <a:gd name="connsiteY525" fmla="*/ 2333867 h 5085154"/>
              <a:gd name="connsiteX526" fmla="*/ 1056462 w 5079717"/>
              <a:gd name="connsiteY526" fmla="*/ 2500653 h 5085154"/>
              <a:gd name="connsiteX527" fmla="*/ 876532 w 5079717"/>
              <a:gd name="connsiteY527" fmla="*/ 2526713 h 5085154"/>
              <a:gd name="connsiteX528" fmla="*/ 752349 w 5079717"/>
              <a:gd name="connsiteY528" fmla="*/ 2441281 h 5085154"/>
              <a:gd name="connsiteX529" fmla="*/ 621141 w 5079717"/>
              <a:gd name="connsiteY529" fmla="*/ 2376696 h 5085154"/>
              <a:gd name="connsiteX530" fmla="*/ 588736 w 5079717"/>
              <a:gd name="connsiteY530" fmla="*/ 2393012 h 5085154"/>
              <a:gd name="connsiteX531" fmla="*/ 618875 w 5079717"/>
              <a:gd name="connsiteY531" fmla="*/ 2426777 h 5085154"/>
              <a:gd name="connsiteX532" fmla="*/ 629753 w 5079717"/>
              <a:gd name="connsiteY532" fmla="*/ 2491135 h 5085154"/>
              <a:gd name="connsiteX533" fmla="*/ 579898 w 5079717"/>
              <a:gd name="connsiteY533" fmla="*/ 2532605 h 5085154"/>
              <a:gd name="connsiteX534" fmla="*/ 471805 w 5079717"/>
              <a:gd name="connsiteY534" fmla="*/ 2450119 h 5085154"/>
              <a:gd name="connsiteX535" fmla="*/ 554291 w 5079717"/>
              <a:gd name="connsiteY535" fmla="*/ 2272682 h 5085154"/>
              <a:gd name="connsiteX536" fmla="*/ 678021 w 5079717"/>
              <a:gd name="connsiteY536" fmla="*/ 2260445 h 5085154"/>
              <a:gd name="connsiteX537" fmla="*/ 732407 w 5079717"/>
              <a:gd name="connsiteY537" fmla="*/ 2233025 h 5085154"/>
              <a:gd name="connsiteX538" fmla="*/ 832796 w 5079717"/>
              <a:gd name="connsiteY538" fmla="*/ 2144193 h 5085154"/>
              <a:gd name="connsiteX539" fmla="*/ 921854 w 5079717"/>
              <a:gd name="connsiteY539" fmla="*/ 2194048 h 5085154"/>
              <a:gd name="connsiteX540" fmla="*/ 903726 w 5079717"/>
              <a:gd name="connsiteY540" fmla="*/ 2282879 h 5085154"/>
              <a:gd name="connsiteX541" fmla="*/ 872227 w 5079717"/>
              <a:gd name="connsiteY541" fmla="*/ 2299649 h 5085154"/>
              <a:gd name="connsiteX542" fmla="*/ 845260 w 5079717"/>
              <a:gd name="connsiteY542" fmla="*/ 2359474 h 5085154"/>
              <a:gd name="connsiteX543" fmla="*/ 947462 w 5079717"/>
              <a:gd name="connsiteY543" fmla="*/ 2416127 h 5085154"/>
              <a:gd name="connsiteX544" fmla="*/ 1075950 w 5079717"/>
              <a:gd name="connsiteY544" fmla="*/ 2307127 h 5085154"/>
              <a:gd name="connsiteX545" fmla="*/ 1039919 w 5079717"/>
              <a:gd name="connsiteY545" fmla="*/ 2094565 h 5085154"/>
              <a:gd name="connsiteX546" fmla="*/ 924574 w 5079717"/>
              <a:gd name="connsiteY546" fmla="*/ 2022276 h 5085154"/>
              <a:gd name="connsiteX547" fmla="*/ 876985 w 5079717"/>
              <a:gd name="connsiteY547" fmla="*/ 2010493 h 5085154"/>
              <a:gd name="connsiteX548" fmla="*/ 648108 w 5079717"/>
              <a:gd name="connsiteY548" fmla="*/ 2121985 h 5085154"/>
              <a:gd name="connsiteX549" fmla="*/ 573780 w 5079717"/>
              <a:gd name="connsiteY549" fmla="*/ 2161416 h 5085154"/>
              <a:gd name="connsiteX550" fmla="*/ 429202 w 5079717"/>
              <a:gd name="connsiteY550" fmla="*/ 2263844 h 5085154"/>
              <a:gd name="connsiteX551" fmla="*/ 404954 w 5079717"/>
              <a:gd name="connsiteY551" fmla="*/ 2337719 h 5085154"/>
              <a:gd name="connsiteX552" fmla="*/ 387279 w 5079717"/>
              <a:gd name="connsiteY552" fmla="*/ 2360380 h 5085154"/>
              <a:gd name="connsiteX553" fmla="*/ 203950 w 5079717"/>
              <a:gd name="connsiteY553" fmla="*/ 2472100 h 5085154"/>
              <a:gd name="connsiteX554" fmla="*/ 159534 w 5079717"/>
              <a:gd name="connsiteY554" fmla="*/ 2534418 h 5085154"/>
              <a:gd name="connsiteX555" fmla="*/ 165199 w 5079717"/>
              <a:gd name="connsiteY555" fmla="*/ 2553906 h 5085154"/>
              <a:gd name="connsiteX556" fmla="*/ 262416 w 5079717"/>
              <a:gd name="connsiteY556" fmla="*/ 2668572 h 5085154"/>
              <a:gd name="connsiteX557" fmla="*/ 341730 w 5079717"/>
              <a:gd name="connsiteY557" fmla="*/ 2708682 h 5085154"/>
              <a:gd name="connsiteX558" fmla="*/ 391811 w 5079717"/>
              <a:gd name="connsiteY558" fmla="*/ 2724318 h 5085154"/>
              <a:gd name="connsiteX559" fmla="*/ 403821 w 5079717"/>
              <a:gd name="connsiteY559" fmla="*/ 2740181 h 5085154"/>
              <a:gd name="connsiteX560" fmla="*/ 429881 w 5079717"/>
              <a:gd name="connsiteY560" fmla="*/ 2824707 h 5085154"/>
              <a:gd name="connsiteX561" fmla="*/ 513728 w 5079717"/>
              <a:gd name="connsiteY561" fmla="*/ 2907193 h 5085154"/>
              <a:gd name="connsiteX562" fmla="*/ 602106 w 5079717"/>
              <a:gd name="connsiteY562" fmla="*/ 2926229 h 5085154"/>
              <a:gd name="connsiteX563" fmla="*/ 644029 w 5079717"/>
              <a:gd name="connsiteY563" fmla="*/ 2957728 h 5085154"/>
              <a:gd name="connsiteX564" fmla="*/ 777503 w 5079717"/>
              <a:gd name="connsiteY564" fmla="*/ 3056757 h 5085154"/>
              <a:gd name="connsiteX565" fmla="*/ 883784 w 5079717"/>
              <a:gd name="connsiteY565" fmla="*/ 3072846 h 5085154"/>
              <a:gd name="connsiteX566" fmla="*/ 1070965 w 5079717"/>
              <a:gd name="connsiteY566" fmla="*/ 2935293 h 5085154"/>
              <a:gd name="connsiteX567" fmla="*/ 1056462 w 5079717"/>
              <a:gd name="connsiteY567" fmla="*/ 2737688 h 5085154"/>
              <a:gd name="connsiteX568" fmla="*/ 978734 w 5079717"/>
              <a:gd name="connsiteY568" fmla="*/ 2680582 h 5085154"/>
              <a:gd name="connsiteX569" fmla="*/ 947915 w 5079717"/>
              <a:gd name="connsiteY569" fmla="*/ 2668345 h 5085154"/>
              <a:gd name="connsiteX570" fmla="*/ 845260 w 5079717"/>
              <a:gd name="connsiteY570" fmla="*/ 2724545 h 5085154"/>
              <a:gd name="connsiteX571" fmla="*/ 874040 w 5079717"/>
              <a:gd name="connsiteY571" fmla="*/ 2785730 h 5085154"/>
              <a:gd name="connsiteX572" fmla="*/ 927293 w 5079717"/>
              <a:gd name="connsiteY572" fmla="*/ 2855299 h 5085154"/>
              <a:gd name="connsiteX573" fmla="*/ 877665 w 5079717"/>
              <a:gd name="connsiteY573" fmla="*/ 2928042 h 5085154"/>
              <a:gd name="connsiteX574" fmla="*/ 825998 w 5079717"/>
              <a:gd name="connsiteY574" fmla="*/ 2937786 h 5085154"/>
              <a:gd name="connsiteX575" fmla="*/ 736033 w 5079717"/>
              <a:gd name="connsiteY575" fmla="*/ 2862778 h 5085154"/>
              <a:gd name="connsiteX576" fmla="*/ 665557 w 5079717"/>
              <a:gd name="connsiteY576" fmla="*/ 2826746 h 5085154"/>
              <a:gd name="connsiteX577" fmla="*/ 503077 w 5079717"/>
              <a:gd name="connsiteY577" fmla="*/ 2768507 h 5085154"/>
              <a:gd name="connsiteX578" fmla="*/ 519620 w 5079717"/>
              <a:gd name="connsiteY578" fmla="*/ 2562971 h 5085154"/>
              <a:gd name="connsiteX579" fmla="*/ 609811 w 5079717"/>
              <a:gd name="connsiteY579" fmla="*/ 2565917 h 5085154"/>
              <a:gd name="connsiteX580" fmla="*/ 616383 w 5079717"/>
              <a:gd name="connsiteY580" fmla="*/ 2662000 h 5085154"/>
              <a:gd name="connsiteX581" fmla="*/ 589642 w 5079717"/>
              <a:gd name="connsiteY581" fmla="*/ 2681489 h 5085154"/>
              <a:gd name="connsiteX582" fmla="*/ 684592 w 5079717"/>
              <a:gd name="connsiteY582" fmla="*/ 2701430 h 5085154"/>
              <a:gd name="connsiteX583" fmla="*/ 766852 w 5079717"/>
              <a:gd name="connsiteY583" fmla="*/ 2626649 h 5085154"/>
              <a:gd name="connsiteX584" fmla="*/ 847979 w 5079717"/>
              <a:gd name="connsiteY584" fmla="*/ 2569089 h 5085154"/>
              <a:gd name="connsiteX585" fmla="*/ 989385 w 5079717"/>
              <a:gd name="connsiteY585" fmla="*/ 2558439 h 5085154"/>
              <a:gd name="connsiteX586" fmla="*/ 1134642 w 5079717"/>
              <a:gd name="connsiteY586" fmla="*/ 2645911 h 5085154"/>
              <a:gd name="connsiteX587" fmla="*/ 1194015 w 5079717"/>
              <a:gd name="connsiteY587" fmla="*/ 2745393 h 5085154"/>
              <a:gd name="connsiteX588" fmla="*/ 1203759 w 5079717"/>
              <a:gd name="connsiteY588" fmla="*/ 2863231 h 5085154"/>
              <a:gd name="connsiteX589" fmla="*/ 1185857 w 5079717"/>
              <a:gd name="connsiteY589" fmla="*/ 2962940 h 5085154"/>
              <a:gd name="connsiteX590" fmla="*/ 1072551 w 5079717"/>
              <a:gd name="connsiteY590" fmla="*/ 3125194 h 5085154"/>
              <a:gd name="connsiteX591" fmla="*/ 958565 w 5079717"/>
              <a:gd name="connsiteY591" fmla="*/ 3176181 h 5085154"/>
              <a:gd name="connsiteX592" fmla="*/ 796992 w 5079717"/>
              <a:gd name="connsiteY592" fmla="*/ 3184566 h 5085154"/>
              <a:gd name="connsiteX593" fmla="*/ 687312 w 5079717"/>
              <a:gd name="connsiteY593" fmla="*/ 3146042 h 5085154"/>
              <a:gd name="connsiteX594" fmla="*/ 560183 w 5079717"/>
              <a:gd name="connsiteY594" fmla="*/ 3050185 h 5085154"/>
              <a:gd name="connsiteX595" fmla="*/ 524378 w 5079717"/>
              <a:gd name="connsiteY595" fmla="*/ 3035682 h 5085154"/>
              <a:gd name="connsiteX596" fmla="*/ 360538 w 5079717"/>
              <a:gd name="connsiteY596" fmla="*/ 2935973 h 5085154"/>
              <a:gd name="connsiteX597" fmla="*/ 303206 w 5079717"/>
              <a:gd name="connsiteY597" fmla="*/ 2833771 h 5085154"/>
              <a:gd name="connsiteX598" fmla="*/ 286210 w 5079717"/>
              <a:gd name="connsiteY598" fmla="*/ 2819268 h 5085154"/>
              <a:gd name="connsiteX599" fmla="*/ 106281 w 5079717"/>
              <a:gd name="connsiteY599" fmla="*/ 2679223 h 5085154"/>
              <a:gd name="connsiteX600" fmla="*/ 8385 w 5079717"/>
              <a:gd name="connsiteY600" fmla="*/ 2559118 h 5085154"/>
              <a:gd name="connsiteX601" fmla="*/ 7931 w 5079717"/>
              <a:gd name="connsiteY601" fmla="*/ 2526260 h 5085154"/>
              <a:gd name="connsiteX602" fmla="*/ 137780 w 5079717"/>
              <a:gd name="connsiteY602" fmla="*/ 2366952 h 5085154"/>
              <a:gd name="connsiteX603" fmla="*/ 256750 w 5079717"/>
              <a:gd name="connsiteY603" fmla="*/ 2280387 h 5085154"/>
              <a:gd name="connsiteX604" fmla="*/ 321335 w 5079717"/>
              <a:gd name="connsiteY604" fmla="*/ 2211270 h 5085154"/>
              <a:gd name="connsiteX605" fmla="*/ 399289 w 5079717"/>
              <a:gd name="connsiteY605" fmla="*/ 2108162 h 5085154"/>
              <a:gd name="connsiteX606" fmla="*/ 539108 w 5079717"/>
              <a:gd name="connsiteY606" fmla="*/ 2046297 h 5085154"/>
              <a:gd name="connsiteX607" fmla="*/ 595987 w 5079717"/>
              <a:gd name="connsiteY607" fmla="*/ 2002335 h 5085154"/>
              <a:gd name="connsiteX608" fmla="*/ 761867 w 5079717"/>
              <a:gd name="connsiteY608" fmla="*/ 1909877 h 5085154"/>
              <a:gd name="connsiteX609" fmla="*/ 834949 w 5079717"/>
              <a:gd name="connsiteY609" fmla="*/ 1898547 h 5085154"/>
              <a:gd name="connsiteX610" fmla="*/ 4203297 w 5079717"/>
              <a:gd name="connsiteY610" fmla="*/ 1897159 h 5085154"/>
              <a:gd name="connsiteX611" fmla="*/ 4278873 w 5079717"/>
              <a:gd name="connsiteY611" fmla="*/ 1900133 h 5085154"/>
              <a:gd name="connsiteX612" fmla="*/ 4351161 w 5079717"/>
              <a:gd name="connsiteY612" fmla="*/ 1919848 h 5085154"/>
              <a:gd name="connsiteX613" fmla="*/ 4477611 w 5079717"/>
              <a:gd name="connsiteY613" fmla="*/ 1992364 h 5085154"/>
              <a:gd name="connsiteX614" fmla="*/ 4517267 w 5079717"/>
              <a:gd name="connsiteY614" fmla="*/ 2031114 h 5085154"/>
              <a:gd name="connsiteX615" fmla="*/ 4549900 w 5079717"/>
              <a:gd name="connsiteY615" fmla="*/ 2049923 h 5085154"/>
              <a:gd name="connsiteX616" fmla="*/ 4732322 w 5079717"/>
              <a:gd name="connsiteY616" fmla="*/ 2163682 h 5085154"/>
              <a:gd name="connsiteX617" fmla="*/ 4781270 w 5079717"/>
              <a:gd name="connsiteY617" fmla="*/ 2252514 h 5085154"/>
              <a:gd name="connsiteX618" fmla="*/ 4816848 w 5079717"/>
              <a:gd name="connsiteY618" fmla="*/ 2277214 h 5085154"/>
              <a:gd name="connsiteX619" fmla="*/ 5010827 w 5079717"/>
              <a:gd name="connsiteY619" fmla="*/ 2456010 h 5085154"/>
              <a:gd name="connsiteX620" fmla="*/ 5079263 w 5079717"/>
              <a:gd name="connsiteY620" fmla="*/ 2529433 h 5085154"/>
              <a:gd name="connsiteX621" fmla="*/ 5079717 w 5079717"/>
              <a:gd name="connsiteY621" fmla="*/ 2556173 h 5085154"/>
              <a:gd name="connsiteX622" fmla="*/ 4994511 w 5079717"/>
              <a:gd name="connsiteY622" fmla="*/ 2652936 h 5085154"/>
              <a:gd name="connsiteX623" fmla="*/ 4821833 w 5079717"/>
              <a:gd name="connsiteY623" fmla="*/ 2805218 h 5085154"/>
              <a:gd name="connsiteX624" fmla="*/ 4764954 w 5079717"/>
              <a:gd name="connsiteY624" fmla="*/ 2865950 h 5085154"/>
              <a:gd name="connsiteX625" fmla="*/ 4635332 w 5079717"/>
              <a:gd name="connsiteY625" fmla="*/ 3003957 h 5085154"/>
              <a:gd name="connsiteX626" fmla="*/ 4542195 w 5079717"/>
              <a:gd name="connsiteY626" fmla="*/ 3035682 h 5085154"/>
              <a:gd name="connsiteX627" fmla="*/ 4525199 w 5079717"/>
              <a:gd name="connsiteY627" fmla="*/ 3042707 h 5085154"/>
              <a:gd name="connsiteX628" fmla="*/ 4393311 w 5079717"/>
              <a:gd name="connsiteY628" fmla="*/ 3149214 h 5085154"/>
              <a:gd name="connsiteX629" fmla="*/ 4342097 w 5079717"/>
              <a:gd name="connsiteY629" fmla="*/ 3169156 h 5085154"/>
              <a:gd name="connsiteX630" fmla="*/ 4224939 w 5079717"/>
              <a:gd name="connsiteY630" fmla="*/ 3185472 h 5085154"/>
              <a:gd name="connsiteX631" fmla="*/ 4094411 w 5079717"/>
              <a:gd name="connsiteY631" fmla="*/ 3168023 h 5085154"/>
              <a:gd name="connsiteX632" fmla="*/ 3949153 w 5079717"/>
              <a:gd name="connsiteY632" fmla="*/ 3060383 h 5085154"/>
              <a:gd name="connsiteX633" fmla="*/ 3888648 w 5079717"/>
              <a:gd name="connsiteY633" fmla="*/ 2763975 h 5085154"/>
              <a:gd name="connsiteX634" fmla="*/ 4012378 w 5079717"/>
              <a:gd name="connsiteY634" fmla="*/ 2591977 h 5085154"/>
              <a:gd name="connsiteX635" fmla="*/ 4201145 w 5079717"/>
              <a:gd name="connsiteY635" fmla="*/ 2557986 h 5085154"/>
              <a:gd name="connsiteX636" fmla="*/ 4335752 w 5079717"/>
              <a:gd name="connsiteY636" fmla="*/ 2651576 h 5085154"/>
              <a:gd name="connsiteX637" fmla="*/ 4462881 w 5079717"/>
              <a:gd name="connsiteY637" fmla="*/ 2708909 h 5085154"/>
              <a:gd name="connsiteX638" fmla="*/ 4496873 w 5079717"/>
              <a:gd name="connsiteY638" fmla="*/ 2691460 h 5085154"/>
              <a:gd name="connsiteX639" fmla="*/ 4451777 w 5079717"/>
              <a:gd name="connsiteY639" fmla="*/ 2612826 h 5085154"/>
              <a:gd name="connsiteX640" fmla="*/ 4506390 w 5079717"/>
              <a:gd name="connsiteY640" fmla="*/ 2554360 h 5085154"/>
              <a:gd name="connsiteX641" fmla="*/ 4610858 w 5079717"/>
              <a:gd name="connsiteY641" fmla="*/ 2638433 h 5085154"/>
              <a:gd name="connsiteX642" fmla="*/ 4526105 w 5079717"/>
              <a:gd name="connsiteY642" fmla="*/ 2810204 h 5085154"/>
              <a:gd name="connsiteX643" fmla="*/ 4424130 w 5079717"/>
              <a:gd name="connsiteY643" fmla="*/ 2824934 h 5085154"/>
              <a:gd name="connsiteX644" fmla="*/ 4411214 w 5079717"/>
              <a:gd name="connsiteY644" fmla="*/ 2821535 h 5085154"/>
              <a:gd name="connsiteX645" fmla="*/ 4348669 w 5079717"/>
              <a:gd name="connsiteY645" fmla="*/ 2856433 h 5085154"/>
              <a:gd name="connsiteX646" fmla="*/ 4267089 w 5079717"/>
              <a:gd name="connsiteY646" fmla="*/ 2930761 h 5085154"/>
              <a:gd name="connsiteX647" fmla="*/ 4171459 w 5079717"/>
              <a:gd name="connsiteY647" fmla="*/ 2899715 h 5085154"/>
              <a:gd name="connsiteX648" fmla="*/ 4211569 w 5079717"/>
              <a:gd name="connsiteY648" fmla="*/ 2786636 h 5085154"/>
              <a:gd name="connsiteX649" fmla="*/ 4240802 w 5079717"/>
              <a:gd name="connsiteY649" fmla="*/ 2723185 h 5085154"/>
              <a:gd name="connsiteX650" fmla="*/ 4138373 w 5079717"/>
              <a:gd name="connsiteY650" fmla="*/ 2667892 h 5085154"/>
              <a:gd name="connsiteX651" fmla="*/ 4041157 w 5079717"/>
              <a:gd name="connsiteY651" fmla="*/ 2718653 h 5085154"/>
              <a:gd name="connsiteX652" fmla="*/ 3995155 w 5079717"/>
              <a:gd name="connsiteY652" fmla="*/ 2829239 h 5085154"/>
              <a:gd name="connsiteX653" fmla="*/ 4041837 w 5079717"/>
              <a:gd name="connsiteY653" fmla="*/ 2990133 h 5085154"/>
              <a:gd name="connsiteX654" fmla="*/ 4155369 w 5079717"/>
              <a:gd name="connsiteY654" fmla="*/ 3063555 h 5085154"/>
              <a:gd name="connsiteX655" fmla="*/ 4243521 w 5079717"/>
              <a:gd name="connsiteY655" fmla="*/ 3074433 h 5085154"/>
              <a:gd name="connsiteX656" fmla="*/ 4391498 w 5079717"/>
              <a:gd name="connsiteY656" fmla="*/ 3013248 h 5085154"/>
              <a:gd name="connsiteX657" fmla="*/ 4441353 w 5079717"/>
              <a:gd name="connsiteY657" fmla="*/ 2958408 h 5085154"/>
              <a:gd name="connsiteX658" fmla="*/ 4508430 w 5079717"/>
              <a:gd name="connsiteY658" fmla="*/ 2925322 h 5085154"/>
              <a:gd name="connsiteX659" fmla="*/ 4655954 w 5079717"/>
              <a:gd name="connsiteY659" fmla="*/ 2822214 h 5085154"/>
              <a:gd name="connsiteX660" fmla="*/ 4679068 w 5079717"/>
              <a:gd name="connsiteY660" fmla="*/ 2749699 h 5085154"/>
              <a:gd name="connsiteX661" fmla="*/ 4706714 w 5079717"/>
              <a:gd name="connsiteY661" fmla="*/ 2723412 h 5085154"/>
              <a:gd name="connsiteX662" fmla="*/ 4882565 w 5079717"/>
              <a:gd name="connsiteY662" fmla="*/ 2611466 h 5085154"/>
              <a:gd name="connsiteX663" fmla="*/ 4924488 w 5079717"/>
              <a:gd name="connsiteY663" fmla="*/ 2552320 h 5085154"/>
              <a:gd name="connsiteX664" fmla="*/ 4925848 w 5079717"/>
              <a:gd name="connsiteY664" fmla="*/ 2535098 h 5085154"/>
              <a:gd name="connsiteX665" fmla="*/ 4801665 w 5079717"/>
              <a:gd name="connsiteY665" fmla="*/ 2400038 h 5085154"/>
              <a:gd name="connsiteX666" fmla="*/ 4703542 w 5079717"/>
              <a:gd name="connsiteY666" fmla="*/ 2361287 h 5085154"/>
              <a:gd name="connsiteX667" fmla="*/ 4681108 w 5079717"/>
              <a:gd name="connsiteY667" fmla="*/ 2340665 h 5085154"/>
              <a:gd name="connsiteX668" fmla="*/ 4655047 w 5079717"/>
              <a:gd name="connsiteY668" fmla="*/ 2257952 h 5085154"/>
              <a:gd name="connsiteX669" fmla="*/ 4570521 w 5079717"/>
              <a:gd name="connsiteY669" fmla="*/ 2176599 h 5085154"/>
              <a:gd name="connsiteX670" fmla="*/ 4483503 w 5079717"/>
              <a:gd name="connsiteY670" fmla="*/ 2158697 h 5085154"/>
              <a:gd name="connsiteX671" fmla="*/ 4452910 w 5079717"/>
              <a:gd name="connsiteY671" fmla="*/ 2137622 h 5085154"/>
              <a:gd name="connsiteX672" fmla="*/ 4318983 w 5079717"/>
              <a:gd name="connsiteY672" fmla="*/ 2030435 h 5085154"/>
              <a:gd name="connsiteX673" fmla="*/ 4161488 w 5079717"/>
              <a:gd name="connsiteY673" fmla="*/ 2019331 h 5085154"/>
              <a:gd name="connsiteX674" fmla="*/ 4033679 w 5079717"/>
              <a:gd name="connsiteY674" fmla="*/ 2104310 h 5085154"/>
              <a:gd name="connsiteX675" fmla="*/ 4081721 w 5079717"/>
              <a:gd name="connsiteY675" fmla="*/ 2400264 h 5085154"/>
              <a:gd name="connsiteX676" fmla="*/ 4244881 w 5079717"/>
              <a:gd name="connsiteY676" fmla="*/ 2355622 h 5085154"/>
              <a:gd name="connsiteX677" fmla="*/ 4221087 w 5079717"/>
              <a:gd name="connsiteY677" fmla="*/ 2301462 h 5085154"/>
              <a:gd name="connsiteX678" fmla="*/ 4161035 w 5079717"/>
              <a:gd name="connsiteY678" fmla="*/ 2241863 h 5085154"/>
              <a:gd name="connsiteX679" fmla="*/ 4210662 w 5079717"/>
              <a:gd name="connsiteY679" fmla="*/ 2157110 h 5085154"/>
              <a:gd name="connsiteX680" fmla="*/ 4249186 w 5079717"/>
              <a:gd name="connsiteY680" fmla="*/ 2146686 h 5085154"/>
              <a:gd name="connsiteX681" fmla="*/ 4333033 w 5079717"/>
              <a:gd name="connsiteY681" fmla="*/ 2202206 h 5085154"/>
              <a:gd name="connsiteX682" fmla="*/ 4357280 w 5079717"/>
              <a:gd name="connsiteY682" fmla="*/ 2249794 h 5085154"/>
              <a:gd name="connsiteX683" fmla="*/ 4390139 w 5079717"/>
              <a:gd name="connsiteY683" fmla="*/ 2267243 h 5085154"/>
              <a:gd name="connsiteX684" fmla="*/ 4493927 w 5079717"/>
              <a:gd name="connsiteY684" fmla="*/ 2265430 h 5085154"/>
              <a:gd name="connsiteX685" fmla="*/ 4596355 w 5079717"/>
              <a:gd name="connsiteY685" fmla="*/ 2343838 h 5085154"/>
              <a:gd name="connsiteX686" fmla="*/ 4595448 w 5079717"/>
              <a:gd name="connsiteY686" fmla="*/ 2487509 h 5085154"/>
              <a:gd name="connsiteX687" fmla="*/ 4458575 w 5079717"/>
              <a:gd name="connsiteY687" fmla="*/ 2499746 h 5085154"/>
              <a:gd name="connsiteX688" fmla="*/ 4462654 w 5079717"/>
              <a:gd name="connsiteY688" fmla="*/ 2432216 h 5085154"/>
              <a:gd name="connsiteX689" fmla="*/ 4493927 w 5079717"/>
              <a:gd name="connsiteY689" fmla="*/ 2397545 h 5085154"/>
              <a:gd name="connsiteX690" fmla="*/ 4410534 w 5079717"/>
              <a:gd name="connsiteY690" fmla="*/ 2378963 h 5085154"/>
              <a:gd name="connsiteX691" fmla="*/ 4315810 w 5079717"/>
              <a:gd name="connsiteY691" fmla="*/ 2456237 h 5085154"/>
              <a:gd name="connsiteX692" fmla="*/ 4249186 w 5079717"/>
              <a:gd name="connsiteY692" fmla="*/ 2510397 h 5085154"/>
              <a:gd name="connsiteX693" fmla="*/ 4156729 w 5079717"/>
              <a:gd name="connsiteY693" fmla="*/ 2529659 h 5085154"/>
              <a:gd name="connsiteX694" fmla="*/ 3945527 w 5079717"/>
              <a:gd name="connsiteY694" fmla="*/ 2432670 h 5085154"/>
              <a:gd name="connsiteX695" fmla="*/ 3882983 w 5079717"/>
              <a:gd name="connsiteY695" fmla="*/ 2260898 h 5085154"/>
              <a:gd name="connsiteX696" fmla="*/ 3901565 w 5079717"/>
              <a:gd name="connsiteY696" fmla="*/ 2109295 h 5085154"/>
              <a:gd name="connsiteX697" fmla="*/ 4041837 w 5079717"/>
              <a:gd name="connsiteY697" fmla="*/ 1944096 h 5085154"/>
              <a:gd name="connsiteX698" fmla="*/ 4128402 w 5079717"/>
              <a:gd name="connsiteY698" fmla="*/ 1911690 h 5085154"/>
              <a:gd name="connsiteX699" fmla="*/ 4203297 w 5079717"/>
              <a:gd name="connsiteY699" fmla="*/ 1897159 h 5085154"/>
              <a:gd name="connsiteX700" fmla="*/ 2542577 w 5079717"/>
              <a:gd name="connsiteY700" fmla="*/ 1538688 h 5085154"/>
              <a:gd name="connsiteX701" fmla="*/ 2598550 w 5079717"/>
              <a:gd name="connsiteY701" fmla="*/ 1690744 h 5085154"/>
              <a:gd name="connsiteX702" fmla="*/ 2553908 w 5079717"/>
              <a:gd name="connsiteY702" fmla="*/ 1772097 h 5085154"/>
              <a:gd name="connsiteX703" fmla="*/ 2530567 w 5079717"/>
              <a:gd name="connsiteY703" fmla="*/ 1771191 h 5085154"/>
              <a:gd name="connsiteX704" fmla="*/ 2515384 w 5079717"/>
              <a:gd name="connsiteY704" fmla="*/ 1591715 h 5085154"/>
              <a:gd name="connsiteX705" fmla="*/ 2542577 w 5079717"/>
              <a:gd name="connsiteY705" fmla="*/ 1538688 h 5085154"/>
              <a:gd name="connsiteX706" fmla="*/ 2795334 w 5079717"/>
              <a:gd name="connsiteY706" fmla="*/ 1222085 h 5085154"/>
              <a:gd name="connsiteX707" fmla="*/ 2860286 w 5079717"/>
              <a:gd name="connsiteY707" fmla="*/ 1225059 h 5085154"/>
              <a:gd name="connsiteX708" fmla="*/ 2970420 w 5079717"/>
              <a:gd name="connsiteY708" fmla="*/ 1265849 h 5085154"/>
              <a:gd name="connsiteX709" fmla="*/ 3085311 w 5079717"/>
              <a:gd name="connsiteY709" fmla="*/ 1380061 h 5085154"/>
              <a:gd name="connsiteX710" fmla="*/ 3127235 w 5079717"/>
              <a:gd name="connsiteY710" fmla="*/ 1499032 h 5085154"/>
              <a:gd name="connsiteX711" fmla="*/ 3118397 w 5079717"/>
              <a:gd name="connsiteY711" fmla="*/ 1644743 h 5085154"/>
              <a:gd name="connsiteX712" fmla="*/ 3078286 w 5079717"/>
              <a:gd name="connsiteY712" fmla="*/ 1737427 h 5085154"/>
              <a:gd name="connsiteX713" fmla="*/ 2979937 w 5079717"/>
              <a:gd name="connsiteY713" fmla="*/ 1861609 h 5085154"/>
              <a:gd name="connsiteX714" fmla="*/ 2896091 w 5079717"/>
              <a:gd name="connsiteY714" fmla="*/ 1915769 h 5085154"/>
              <a:gd name="connsiteX715" fmla="*/ 2820629 w 5079717"/>
              <a:gd name="connsiteY715" fmla="*/ 1950441 h 5085154"/>
              <a:gd name="connsiteX716" fmla="*/ 2743582 w 5079717"/>
              <a:gd name="connsiteY716" fmla="*/ 1977181 h 5085154"/>
              <a:gd name="connsiteX717" fmla="*/ 2617133 w 5079717"/>
              <a:gd name="connsiteY717" fmla="*/ 2010266 h 5085154"/>
              <a:gd name="connsiteX718" fmla="*/ 2568864 w 5079717"/>
              <a:gd name="connsiteY718" fmla="*/ 2035193 h 5085154"/>
              <a:gd name="connsiteX719" fmla="*/ 2523770 w 5079717"/>
              <a:gd name="connsiteY719" fmla="*/ 2039046 h 5085154"/>
              <a:gd name="connsiteX720" fmla="*/ 2341574 w 5079717"/>
              <a:gd name="connsiteY720" fmla="*/ 1977634 h 5085154"/>
              <a:gd name="connsiteX721" fmla="*/ 2093208 w 5079717"/>
              <a:gd name="connsiteY721" fmla="*/ 1852998 h 5085154"/>
              <a:gd name="connsiteX722" fmla="*/ 1976504 w 5079717"/>
              <a:gd name="connsiteY722" fmla="*/ 1669217 h 5085154"/>
              <a:gd name="connsiteX723" fmla="*/ 1953389 w 5079717"/>
              <a:gd name="connsiteY723" fmla="*/ 1549793 h 5085154"/>
              <a:gd name="connsiteX724" fmla="*/ 2077119 w 5079717"/>
              <a:gd name="connsiteY724" fmla="*/ 1290096 h 5085154"/>
              <a:gd name="connsiteX725" fmla="*/ 2180227 w 5079717"/>
              <a:gd name="connsiteY725" fmla="*/ 1236390 h 5085154"/>
              <a:gd name="connsiteX726" fmla="*/ 2274271 w 5079717"/>
              <a:gd name="connsiteY726" fmla="*/ 1223926 h 5085154"/>
              <a:gd name="connsiteX727" fmla="*/ 2477994 w 5079717"/>
              <a:gd name="connsiteY727" fmla="*/ 1322049 h 5085154"/>
              <a:gd name="connsiteX728" fmla="*/ 2523770 w 5079717"/>
              <a:gd name="connsiteY728" fmla="*/ 1520333 h 5085154"/>
              <a:gd name="connsiteX729" fmla="*/ 2411824 w 5079717"/>
              <a:gd name="connsiteY729" fmla="*/ 1649728 h 5085154"/>
              <a:gd name="connsiteX730" fmla="*/ 2306449 w 5079717"/>
              <a:gd name="connsiteY730" fmla="*/ 1646556 h 5085154"/>
              <a:gd name="connsiteX731" fmla="*/ 2234614 w 5079717"/>
              <a:gd name="connsiteY731" fmla="*/ 1594435 h 5085154"/>
              <a:gd name="connsiteX732" fmla="*/ 2261127 w 5079717"/>
              <a:gd name="connsiteY732" fmla="*/ 1443059 h 5085154"/>
              <a:gd name="connsiteX733" fmla="*/ 2343161 w 5079717"/>
              <a:gd name="connsiteY733" fmla="*/ 1460055 h 5085154"/>
              <a:gd name="connsiteX734" fmla="*/ 2365822 w 5079717"/>
              <a:gd name="connsiteY734" fmla="*/ 1516934 h 5085154"/>
              <a:gd name="connsiteX735" fmla="*/ 2369674 w 5079717"/>
              <a:gd name="connsiteY735" fmla="*/ 1540728 h 5085154"/>
              <a:gd name="connsiteX736" fmla="*/ 2393015 w 5079717"/>
              <a:gd name="connsiteY736" fmla="*/ 1400909 h 5085154"/>
              <a:gd name="connsiteX737" fmla="*/ 2249797 w 5079717"/>
              <a:gd name="connsiteY737" fmla="*/ 1337231 h 5085154"/>
              <a:gd name="connsiteX738" fmla="*/ 2102273 w 5079717"/>
              <a:gd name="connsiteY738" fmla="*/ 1437847 h 5085154"/>
              <a:gd name="connsiteX739" fmla="*/ 2076892 w 5079717"/>
              <a:gd name="connsiteY739" fmla="*/ 1603726 h 5085154"/>
              <a:gd name="connsiteX740" fmla="*/ 2126067 w 5079717"/>
              <a:gd name="connsiteY740" fmla="*/ 1714766 h 5085154"/>
              <a:gd name="connsiteX741" fmla="*/ 2272684 w 5079717"/>
              <a:gd name="connsiteY741" fmla="*/ 1829205 h 5085154"/>
              <a:gd name="connsiteX742" fmla="*/ 2381684 w 5079717"/>
              <a:gd name="connsiteY742" fmla="*/ 1867727 h 5085154"/>
              <a:gd name="connsiteX743" fmla="*/ 2518784 w 5079717"/>
              <a:gd name="connsiteY743" fmla="*/ 1911010 h 5085154"/>
              <a:gd name="connsiteX744" fmla="*/ 2556174 w 5079717"/>
              <a:gd name="connsiteY744" fmla="*/ 1913276 h 5085154"/>
              <a:gd name="connsiteX745" fmla="*/ 2685343 w 5079717"/>
              <a:gd name="connsiteY745" fmla="*/ 1871580 h 5085154"/>
              <a:gd name="connsiteX746" fmla="*/ 2744261 w 5079717"/>
              <a:gd name="connsiteY746" fmla="*/ 1854584 h 5085154"/>
              <a:gd name="connsiteX747" fmla="*/ 2938694 w 5079717"/>
              <a:gd name="connsiteY747" fmla="*/ 1741279 h 5085154"/>
              <a:gd name="connsiteX748" fmla="*/ 3008037 w 5079717"/>
              <a:gd name="connsiteY748" fmla="*/ 1498579 h 5085154"/>
              <a:gd name="connsiteX749" fmla="*/ 2909914 w 5079717"/>
              <a:gd name="connsiteY749" fmla="*/ 1365331 h 5085154"/>
              <a:gd name="connsiteX750" fmla="*/ 2811338 w 5079717"/>
              <a:gd name="connsiteY750" fmla="*/ 1336325 h 5085154"/>
              <a:gd name="connsiteX751" fmla="*/ 2675372 w 5079717"/>
              <a:gd name="connsiteY751" fmla="*/ 1496766 h 5085154"/>
              <a:gd name="connsiteX752" fmla="*/ 2707097 w 5079717"/>
              <a:gd name="connsiteY752" fmla="*/ 1543901 h 5085154"/>
              <a:gd name="connsiteX753" fmla="*/ 2715708 w 5079717"/>
              <a:gd name="connsiteY753" fmla="*/ 1538916 h 5085154"/>
              <a:gd name="connsiteX754" fmla="*/ 2719334 w 5079717"/>
              <a:gd name="connsiteY754" fmla="*/ 1513308 h 5085154"/>
              <a:gd name="connsiteX755" fmla="*/ 2778480 w 5079717"/>
              <a:gd name="connsiteY755" fmla="*/ 1438527 h 5085154"/>
              <a:gd name="connsiteX756" fmla="*/ 2864139 w 5079717"/>
              <a:gd name="connsiteY756" fmla="*/ 1493367 h 5085154"/>
              <a:gd name="connsiteX757" fmla="*/ 2788677 w 5079717"/>
              <a:gd name="connsiteY757" fmla="*/ 1642250 h 5085154"/>
              <a:gd name="connsiteX758" fmla="*/ 2568638 w 5079717"/>
              <a:gd name="connsiteY758" fmla="*/ 1550926 h 5085154"/>
              <a:gd name="connsiteX759" fmla="*/ 2558214 w 5079717"/>
              <a:gd name="connsiteY759" fmla="*/ 1447365 h 5085154"/>
              <a:gd name="connsiteX760" fmla="*/ 2669933 w 5079717"/>
              <a:gd name="connsiteY760" fmla="*/ 1264036 h 5085154"/>
              <a:gd name="connsiteX761" fmla="*/ 2731571 w 5079717"/>
              <a:gd name="connsiteY761" fmla="*/ 1237976 h 5085154"/>
              <a:gd name="connsiteX762" fmla="*/ 2795334 w 5079717"/>
              <a:gd name="connsiteY762" fmla="*/ 1222085 h 5085154"/>
              <a:gd name="connsiteX763" fmla="*/ 3615127 w 5079717"/>
              <a:gd name="connsiteY763" fmla="*/ 789286 h 5085154"/>
              <a:gd name="connsiteX764" fmla="*/ 3801855 w 5079717"/>
              <a:gd name="connsiteY764" fmla="*/ 857949 h 5085154"/>
              <a:gd name="connsiteX765" fmla="*/ 3855562 w 5079717"/>
              <a:gd name="connsiteY765" fmla="*/ 985758 h 5085154"/>
              <a:gd name="connsiteX766" fmla="*/ 3833354 w 5079717"/>
              <a:gd name="connsiteY766" fmla="*/ 1127163 h 5085154"/>
              <a:gd name="connsiteX767" fmla="*/ 3689229 w 5079717"/>
              <a:gd name="connsiteY767" fmla="*/ 1232539 h 5085154"/>
              <a:gd name="connsiteX768" fmla="*/ 3688550 w 5079717"/>
              <a:gd name="connsiteY768" fmla="*/ 1333834 h 5085154"/>
              <a:gd name="connsiteX769" fmla="*/ 3622832 w 5079717"/>
              <a:gd name="connsiteY769" fmla="*/ 1446913 h 5085154"/>
              <a:gd name="connsiteX770" fmla="*/ 3469869 w 5079717"/>
              <a:gd name="connsiteY770" fmla="*/ 1489062 h 5085154"/>
              <a:gd name="connsiteX771" fmla="*/ 3345007 w 5079717"/>
              <a:gd name="connsiteY771" fmla="*/ 1320690 h 5085154"/>
              <a:gd name="connsiteX772" fmla="*/ 3432025 w 5079717"/>
              <a:gd name="connsiteY772" fmla="*/ 1254293 h 5085154"/>
              <a:gd name="connsiteX773" fmla="*/ 3490038 w 5079717"/>
              <a:gd name="connsiteY773" fmla="*/ 1314798 h 5085154"/>
              <a:gd name="connsiteX774" fmla="*/ 3486639 w 5079717"/>
              <a:gd name="connsiteY774" fmla="*/ 1371678 h 5085154"/>
              <a:gd name="connsiteX775" fmla="*/ 3562100 w 5079717"/>
              <a:gd name="connsiteY775" fmla="*/ 1344711 h 5085154"/>
              <a:gd name="connsiteX776" fmla="*/ 3522897 w 5079717"/>
              <a:gd name="connsiteY776" fmla="*/ 1183364 h 5085154"/>
              <a:gd name="connsiteX777" fmla="*/ 3385344 w 5079717"/>
              <a:gd name="connsiteY777" fmla="*/ 1161155 h 5085154"/>
              <a:gd name="connsiteX778" fmla="*/ 3271132 w 5079717"/>
              <a:gd name="connsiteY778" fmla="*/ 1282846 h 5085154"/>
              <a:gd name="connsiteX779" fmla="*/ 3262520 w 5079717"/>
              <a:gd name="connsiteY779" fmla="*/ 1482491 h 5085154"/>
              <a:gd name="connsiteX780" fmla="*/ 3294926 w 5079717"/>
              <a:gd name="connsiteY780" fmla="*/ 1570869 h 5085154"/>
              <a:gd name="connsiteX781" fmla="*/ 3334130 w 5079717"/>
              <a:gd name="connsiteY781" fmla="*/ 1694599 h 5085154"/>
              <a:gd name="connsiteX782" fmla="*/ 3392142 w 5079717"/>
              <a:gd name="connsiteY782" fmla="*/ 1747399 h 5085154"/>
              <a:gd name="connsiteX783" fmla="*/ 3486185 w 5079717"/>
              <a:gd name="connsiteY783" fmla="*/ 1777312 h 5085154"/>
              <a:gd name="connsiteX784" fmla="*/ 3573204 w 5079717"/>
              <a:gd name="connsiteY784" fmla="*/ 1808358 h 5085154"/>
              <a:gd name="connsiteX785" fmla="*/ 3734552 w 5079717"/>
              <a:gd name="connsiteY785" fmla="*/ 1833283 h 5085154"/>
              <a:gd name="connsiteX786" fmla="*/ 3909269 w 5079717"/>
              <a:gd name="connsiteY786" fmla="*/ 1736975 h 5085154"/>
              <a:gd name="connsiteX787" fmla="*/ 3879129 w 5079717"/>
              <a:gd name="connsiteY787" fmla="*/ 1536877 h 5085154"/>
              <a:gd name="connsiteX788" fmla="*/ 3791204 w 5079717"/>
              <a:gd name="connsiteY788" fmla="*/ 1502659 h 5085154"/>
              <a:gd name="connsiteX789" fmla="*/ 3706452 w 5079717"/>
              <a:gd name="connsiteY789" fmla="*/ 1577214 h 5085154"/>
              <a:gd name="connsiteX790" fmla="*/ 3709624 w 5079717"/>
              <a:gd name="connsiteY790" fmla="*/ 1603275 h 5085154"/>
              <a:gd name="connsiteX791" fmla="*/ 3734552 w 5079717"/>
              <a:gd name="connsiteY791" fmla="*/ 1593983 h 5085154"/>
              <a:gd name="connsiteX792" fmla="*/ 3826102 w 5079717"/>
              <a:gd name="connsiteY792" fmla="*/ 1629335 h 5085154"/>
              <a:gd name="connsiteX793" fmla="*/ 3793470 w 5079717"/>
              <a:gd name="connsiteY793" fmla="*/ 1732670 h 5085154"/>
              <a:gd name="connsiteX794" fmla="*/ 3630310 w 5079717"/>
              <a:gd name="connsiteY794" fmla="*/ 1692106 h 5085154"/>
              <a:gd name="connsiteX795" fmla="*/ 3597225 w 5079717"/>
              <a:gd name="connsiteY795" fmla="*/ 1540277 h 5085154"/>
              <a:gd name="connsiteX796" fmla="*/ 3719822 w 5079717"/>
              <a:gd name="connsiteY796" fmla="*/ 1403857 h 5085154"/>
              <a:gd name="connsiteX797" fmla="*/ 3844005 w 5079717"/>
              <a:gd name="connsiteY797" fmla="*/ 1391846 h 5085154"/>
              <a:gd name="connsiteX798" fmla="*/ 3916974 w 5079717"/>
              <a:gd name="connsiteY798" fmla="*/ 1283298 h 5085154"/>
              <a:gd name="connsiteX799" fmla="*/ 3999687 w 5079717"/>
              <a:gd name="connsiteY799" fmla="*/ 1239564 h 5085154"/>
              <a:gd name="connsiteX800" fmla="*/ 4079454 w 5079717"/>
              <a:gd name="connsiteY800" fmla="*/ 1225514 h 5085154"/>
              <a:gd name="connsiteX801" fmla="*/ 4283404 w 5079717"/>
              <a:gd name="connsiteY801" fmla="*/ 1363746 h 5085154"/>
              <a:gd name="connsiteX802" fmla="*/ 4299720 w 5079717"/>
              <a:gd name="connsiteY802" fmla="*/ 1471387 h 5085154"/>
              <a:gd name="connsiteX803" fmla="*/ 4206130 w 5079717"/>
              <a:gd name="connsiteY803" fmla="*/ 1608033 h 5085154"/>
              <a:gd name="connsiteX804" fmla="*/ 4074468 w 5079717"/>
              <a:gd name="connsiteY804" fmla="*/ 1563844 h 5085154"/>
              <a:gd name="connsiteX805" fmla="*/ 4116391 w 5079717"/>
              <a:gd name="connsiteY805" fmla="*/ 1467308 h 5085154"/>
              <a:gd name="connsiteX806" fmla="*/ 4175084 w 5079717"/>
              <a:gd name="connsiteY806" fmla="*/ 1463455 h 5085154"/>
              <a:gd name="connsiteX807" fmla="*/ 4095770 w 5079717"/>
              <a:gd name="connsiteY807" fmla="*/ 1346977 h 5085154"/>
              <a:gd name="connsiteX808" fmla="*/ 4000593 w 5079717"/>
              <a:gd name="connsiteY808" fmla="*/ 1364426 h 5085154"/>
              <a:gd name="connsiteX809" fmla="*/ 3980425 w 5079717"/>
              <a:gd name="connsiteY809" fmla="*/ 1470254 h 5085154"/>
              <a:gd name="connsiteX810" fmla="*/ 4044329 w 5079717"/>
              <a:gd name="connsiteY810" fmla="*/ 1666499 h 5085154"/>
              <a:gd name="connsiteX811" fmla="*/ 3875730 w 5079717"/>
              <a:gd name="connsiteY811" fmla="*/ 1911691 h 5085154"/>
              <a:gd name="connsiteX812" fmla="*/ 3798003 w 5079717"/>
              <a:gd name="connsiteY812" fmla="*/ 1934352 h 5085154"/>
              <a:gd name="connsiteX813" fmla="*/ 3652065 w 5079717"/>
              <a:gd name="connsiteY813" fmla="*/ 1945002 h 5085154"/>
              <a:gd name="connsiteX814" fmla="*/ 3541252 w 5079717"/>
              <a:gd name="connsiteY814" fmla="*/ 1918489 h 5085154"/>
              <a:gd name="connsiteX815" fmla="*/ 3393048 w 5079717"/>
              <a:gd name="connsiteY815" fmla="*/ 1870221 h 5085154"/>
              <a:gd name="connsiteX816" fmla="*/ 3243258 w 5079717"/>
              <a:gd name="connsiteY816" fmla="*/ 1831472 h 5085154"/>
              <a:gd name="connsiteX817" fmla="*/ 3242352 w 5079717"/>
              <a:gd name="connsiteY817" fmla="*/ 1825580 h 5085154"/>
              <a:gd name="connsiteX818" fmla="*/ 3211533 w 5079717"/>
              <a:gd name="connsiteY818" fmla="*/ 1681909 h 5085154"/>
              <a:gd name="connsiteX819" fmla="*/ 3161678 w 5079717"/>
              <a:gd name="connsiteY819" fmla="*/ 1530532 h 5085154"/>
              <a:gd name="connsiteX820" fmla="*/ 3135845 w 5079717"/>
              <a:gd name="connsiteY820" fmla="*/ 1370998 h 5085154"/>
              <a:gd name="connsiteX821" fmla="*/ 3217425 w 5079717"/>
              <a:gd name="connsiteY821" fmla="*/ 1140307 h 5085154"/>
              <a:gd name="connsiteX822" fmla="*/ 3351805 w 5079717"/>
              <a:gd name="connsiteY822" fmla="*/ 1050342 h 5085154"/>
              <a:gd name="connsiteX823" fmla="*/ 3487092 w 5079717"/>
              <a:gd name="connsiteY823" fmla="*/ 1043544 h 5085154"/>
              <a:gd name="connsiteX824" fmla="*/ 3611955 w 5079717"/>
              <a:gd name="connsiteY824" fmla="*/ 1104730 h 5085154"/>
              <a:gd name="connsiteX825" fmla="*/ 3732965 w 5079717"/>
              <a:gd name="connsiteY825" fmla="*/ 1066658 h 5085154"/>
              <a:gd name="connsiteX826" fmla="*/ 3712344 w 5079717"/>
              <a:gd name="connsiteY826" fmla="*/ 933184 h 5085154"/>
              <a:gd name="connsiteX827" fmla="*/ 3619207 w 5079717"/>
              <a:gd name="connsiteY827" fmla="*/ 909390 h 5085154"/>
              <a:gd name="connsiteX828" fmla="*/ 3593599 w 5079717"/>
              <a:gd name="connsiteY828" fmla="*/ 1008646 h 5085154"/>
              <a:gd name="connsiteX829" fmla="*/ 3510206 w 5079717"/>
              <a:gd name="connsiteY829" fmla="*/ 1000261 h 5085154"/>
              <a:gd name="connsiteX830" fmla="*/ 3482560 w 5079717"/>
              <a:gd name="connsiteY830" fmla="*/ 879930 h 5085154"/>
              <a:gd name="connsiteX831" fmla="*/ 3615127 w 5079717"/>
              <a:gd name="connsiteY831" fmla="*/ 789286 h 5085154"/>
              <a:gd name="connsiteX832" fmla="*/ 1412327 w 5079717"/>
              <a:gd name="connsiteY832" fmla="*/ 788974 h 5085154"/>
              <a:gd name="connsiteX833" fmla="*/ 1483625 w 5079717"/>
              <a:gd name="connsiteY833" fmla="*/ 790645 h 5085154"/>
              <a:gd name="connsiteX834" fmla="*/ 1601689 w 5079717"/>
              <a:gd name="connsiteY834" fmla="*/ 877663 h 5085154"/>
              <a:gd name="connsiteX835" fmla="*/ 1572003 w 5079717"/>
              <a:gd name="connsiteY835" fmla="*/ 1002073 h 5085154"/>
              <a:gd name="connsiteX836" fmla="*/ 1470934 w 5079717"/>
              <a:gd name="connsiteY836" fmla="*/ 978052 h 5085154"/>
              <a:gd name="connsiteX837" fmla="*/ 1467082 w 5079717"/>
              <a:gd name="connsiteY837" fmla="*/ 909389 h 5085154"/>
              <a:gd name="connsiteX838" fmla="*/ 1361933 w 5079717"/>
              <a:gd name="connsiteY838" fmla="*/ 949499 h 5085154"/>
              <a:gd name="connsiteX839" fmla="*/ 1368052 w 5079717"/>
              <a:gd name="connsiteY839" fmla="*/ 1089092 h 5085154"/>
              <a:gd name="connsiteX840" fmla="*/ 1477280 w 5079717"/>
              <a:gd name="connsiteY840" fmla="*/ 1102462 h 5085154"/>
              <a:gd name="connsiteX841" fmla="*/ 1597610 w 5079717"/>
              <a:gd name="connsiteY841" fmla="*/ 1043543 h 5085154"/>
              <a:gd name="connsiteX842" fmla="*/ 1730178 w 5079717"/>
              <a:gd name="connsiteY842" fmla="*/ 1048755 h 5085154"/>
              <a:gd name="connsiteX843" fmla="*/ 1839631 w 5079717"/>
              <a:gd name="connsiteY843" fmla="*/ 1108580 h 5085154"/>
              <a:gd name="connsiteX844" fmla="*/ 1916452 w 5079717"/>
              <a:gd name="connsiteY844" fmla="*/ 1220753 h 5085154"/>
              <a:gd name="connsiteX845" fmla="*/ 1949084 w 5079717"/>
              <a:gd name="connsiteY845" fmla="*/ 1386180 h 5085154"/>
              <a:gd name="connsiteX846" fmla="*/ 1924157 w 5079717"/>
              <a:gd name="connsiteY846" fmla="*/ 1529852 h 5085154"/>
              <a:gd name="connsiteX847" fmla="*/ 1875209 w 5079717"/>
              <a:gd name="connsiteY847" fmla="*/ 1678734 h 5085154"/>
              <a:gd name="connsiteX848" fmla="*/ 1834645 w 5079717"/>
              <a:gd name="connsiteY848" fmla="*/ 1831018 h 5085154"/>
              <a:gd name="connsiteX849" fmla="*/ 1842350 w 5079717"/>
              <a:gd name="connsiteY849" fmla="*/ 1834642 h 5085154"/>
              <a:gd name="connsiteX850" fmla="*/ 1824674 w 5079717"/>
              <a:gd name="connsiteY850" fmla="*/ 1838268 h 5085154"/>
              <a:gd name="connsiteX851" fmla="*/ 1657209 w 5079717"/>
              <a:gd name="connsiteY851" fmla="*/ 1881550 h 5085154"/>
              <a:gd name="connsiteX852" fmla="*/ 1552061 w 5079717"/>
              <a:gd name="connsiteY852" fmla="*/ 1916902 h 5085154"/>
              <a:gd name="connsiteX853" fmla="*/ 1332701 w 5079717"/>
              <a:gd name="connsiteY853" fmla="*/ 1944095 h 5085154"/>
              <a:gd name="connsiteX854" fmla="*/ 1080029 w 5079717"/>
              <a:gd name="connsiteY854" fmla="*/ 1802918 h 5085154"/>
              <a:gd name="connsiteX855" fmla="*/ 1041732 w 5079717"/>
              <a:gd name="connsiteY855" fmla="*/ 1667631 h 5085154"/>
              <a:gd name="connsiteX856" fmla="*/ 1104730 w 5079717"/>
              <a:gd name="connsiteY856" fmla="*/ 1471159 h 5085154"/>
              <a:gd name="connsiteX857" fmla="*/ 1095665 w 5079717"/>
              <a:gd name="connsiteY857" fmla="*/ 1370771 h 5085154"/>
              <a:gd name="connsiteX858" fmla="*/ 1015445 w 5079717"/>
              <a:gd name="connsiteY858" fmla="*/ 1339271 h 5085154"/>
              <a:gd name="connsiteX859" fmla="*/ 924120 w 5079717"/>
              <a:gd name="connsiteY859" fmla="*/ 1382328 h 5085154"/>
              <a:gd name="connsiteX860" fmla="*/ 909164 w 5079717"/>
              <a:gd name="connsiteY860" fmla="*/ 1465720 h 5085154"/>
              <a:gd name="connsiteX861" fmla="*/ 995956 w 5079717"/>
              <a:gd name="connsiteY861" fmla="*/ 1482262 h 5085154"/>
              <a:gd name="connsiteX862" fmla="*/ 990744 w 5079717"/>
              <a:gd name="connsiteY862" fmla="*/ 1588997 h 5085154"/>
              <a:gd name="connsiteX863" fmla="*/ 811721 w 5079717"/>
              <a:gd name="connsiteY863" fmla="*/ 1545488 h 5085154"/>
              <a:gd name="connsiteX864" fmla="*/ 784075 w 5079717"/>
              <a:gd name="connsiteY864" fmla="*/ 1438074 h 5085154"/>
              <a:gd name="connsiteX865" fmla="*/ 833249 w 5079717"/>
              <a:gd name="connsiteY865" fmla="*/ 1311397 h 5085154"/>
              <a:gd name="connsiteX866" fmla="*/ 950181 w 5079717"/>
              <a:gd name="connsiteY866" fmla="*/ 1236616 h 5085154"/>
              <a:gd name="connsiteX867" fmla="*/ 1030628 w 5079717"/>
              <a:gd name="connsiteY867" fmla="*/ 1225512 h 5085154"/>
              <a:gd name="connsiteX868" fmla="*/ 1138721 w 5079717"/>
              <a:gd name="connsiteY868" fmla="*/ 1261090 h 5085154"/>
              <a:gd name="connsiteX869" fmla="*/ 1231858 w 5079717"/>
              <a:gd name="connsiteY869" fmla="*/ 1391618 h 5085154"/>
              <a:gd name="connsiteX870" fmla="*/ 1310266 w 5079717"/>
              <a:gd name="connsiteY870" fmla="*/ 1391618 h 5085154"/>
              <a:gd name="connsiteX871" fmla="*/ 1478186 w 5079717"/>
              <a:gd name="connsiteY871" fmla="*/ 1512856 h 5085154"/>
              <a:gd name="connsiteX872" fmla="*/ 1487477 w 5079717"/>
              <a:gd name="connsiteY872" fmla="*/ 1625935 h 5085154"/>
              <a:gd name="connsiteX873" fmla="*/ 1399099 w 5079717"/>
              <a:gd name="connsiteY873" fmla="*/ 1732216 h 5085154"/>
              <a:gd name="connsiteX874" fmla="*/ 1333380 w 5079717"/>
              <a:gd name="connsiteY874" fmla="*/ 1745132 h 5085154"/>
              <a:gd name="connsiteX875" fmla="*/ 1256106 w 5079717"/>
              <a:gd name="connsiteY875" fmla="*/ 1688933 h 5085154"/>
              <a:gd name="connsiteX876" fmla="*/ 1286019 w 5079717"/>
              <a:gd name="connsiteY876" fmla="*/ 1602367 h 5085154"/>
              <a:gd name="connsiteX877" fmla="*/ 1356268 w 5079717"/>
              <a:gd name="connsiteY877" fmla="*/ 1599195 h 5085154"/>
              <a:gd name="connsiteX878" fmla="*/ 1378929 w 5079717"/>
              <a:gd name="connsiteY878" fmla="*/ 1586051 h 5085154"/>
              <a:gd name="connsiteX879" fmla="*/ 1341765 w 5079717"/>
              <a:gd name="connsiteY879" fmla="*/ 1521694 h 5085154"/>
              <a:gd name="connsiteX880" fmla="*/ 1288965 w 5079717"/>
              <a:gd name="connsiteY880" fmla="*/ 1502884 h 5085154"/>
              <a:gd name="connsiteX881" fmla="*/ 1169994 w 5079717"/>
              <a:gd name="connsiteY881" fmla="*/ 1584238 h 5085154"/>
              <a:gd name="connsiteX882" fmla="*/ 1154584 w 5079717"/>
              <a:gd name="connsiteY882" fmla="*/ 1671484 h 5085154"/>
              <a:gd name="connsiteX883" fmla="*/ 1227326 w 5079717"/>
              <a:gd name="connsiteY883" fmla="*/ 1787962 h 5085154"/>
              <a:gd name="connsiteX884" fmla="*/ 1420627 w 5079717"/>
              <a:gd name="connsiteY884" fmla="*/ 1833509 h 5085154"/>
              <a:gd name="connsiteX885" fmla="*/ 1508778 w 5079717"/>
              <a:gd name="connsiteY885" fmla="*/ 1808357 h 5085154"/>
              <a:gd name="connsiteX886" fmla="*/ 1609167 w 5079717"/>
              <a:gd name="connsiteY886" fmla="*/ 1775045 h 5085154"/>
              <a:gd name="connsiteX887" fmla="*/ 1718620 w 5079717"/>
              <a:gd name="connsiteY887" fmla="*/ 1741733 h 5085154"/>
              <a:gd name="connsiteX888" fmla="*/ 1750119 w 5079717"/>
              <a:gd name="connsiteY888" fmla="*/ 1691199 h 5085154"/>
              <a:gd name="connsiteX889" fmla="*/ 1801107 w 5079717"/>
              <a:gd name="connsiteY889" fmla="*/ 1540276 h 5085154"/>
              <a:gd name="connsiteX890" fmla="*/ 1826714 w 5079717"/>
              <a:gd name="connsiteY890" fmla="*/ 1449405 h 5085154"/>
              <a:gd name="connsiteX891" fmla="*/ 1826941 w 5079717"/>
              <a:gd name="connsiteY891" fmla="*/ 1327261 h 5085154"/>
              <a:gd name="connsiteX892" fmla="*/ 1722926 w 5079717"/>
              <a:gd name="connsiteY892" fmla="*/ 1167499 h 5085154"/>
              <a:gd name="connsiteX893" fmla="*/ 1533706 w 5079717"/>
              <a:gd name="connsiteY893" fmla="*/ 1210329 h 5085154"/>
              <a:gd name="connsiteX894" fmla="*/ 1524188 w 5079717"/>
              <a:gd name="connsiteY894" fmla="*/ 1346749 h 5085154"/>
              <a:gd name="connsiteX895" fmla="*/ 1600556 w 5079717"/>
              <a:gd name="connsiteY895" fmla="*/ 1373490 h 5085154"/>
              <a:gd name="connsiteX896" fmla="*/ 1594664 w 5079717"/>
              <a:gd name="connsiteY896" fmla="*/ 1323861 h 5085154"/>
              <a:gd name="connsiteX897" fmla="*/ 1649731 w 5079717"/>
              <a:gd name="connsiteY897" fmla="*/ 1254745 h 5085154"/>
              <a:gd name="connsiteX898" fmla="*/ 1739015 w 5079717"/>
              <a:gd name="connsiteY898" fmla="*/ 1312077 h 5085154"/>
              <a:gd name="connsiteX899" fmla="*/ 1648824 w 5079717"/>
              <a:gd name="connsiteY899" fmla="*/ 1480449 h 5085154"/>
              <a:gd name="connsiteX900" fmla="*/ 1473654 w 5079717"/>
              <a:gd name="connsiteY900" fmla="*/ 1456656 h 5085154"/>
              <a:gd name="connsiteX901" fmla="*/ 1400458 w 5079717"/>
              <a:gd name="connsiteY901" fmla="*/ 1362838 h 5085154"/>
              <a:gd name="connsiteX902" fmla="*/ 1394112 w 5079717"/>
              <a:gd name="connsiteY902" fmla="*/ 1301200 h 5085154"/>
              <a:gd name="connsiteX903" fmla="*/ 1393885 w 5079717"/>
              <a:gd name="connsiteY903" fmla="*/ 1229817 h 5085154"/>
              <a:gd name="connsiteX904" fmla="*/ 1252933 w 5079717"/>
              <a:gd name="connsiteY904" fmla="*/ 1126936 h 5085154"/>
              <a:gd name="connsiteX905" fmla="*/ 1230272 w 5079717"/>
              <a:gd name="connsiteY905" fmla="*/ 1051021 h 5085154"/>
              <a:gd name="connsiteX906" fmla="*/ 1272875 w 5079717"/>
              <a:gd name="connsiteY906" fmla="*/ 872905 h 5085154"/>
              <a:gd name="connsiteX907" fmla="*/ 1344937 w 5079717"/>
              <a:gd name="connsiteY907" fmla="*/ 811266 h 5085154"/>
              <a:gd name="connsiteX908" fmla="*/ 1412327 w 5079717"/>
              <a:gd name="connsiteY908" fmla="*/ 788974 h 5085154"/>
              <a:gd name="connsiteX909" fmla="*/ 2550735 w 5079717"/>
              <a:gd name="connsiteY909" fmla="*/ 0 h 5085154"/>
              <a:gd name="connsiteX910" fmla="*/ 2635035 w 5079717"/>
              <a:gd name="connsiteY910" fmla="*/ 75461 h 5085154"/>
              <a:gd name="connsiteX911" fmla="*/ 2798195 w 5079717"/>
              <a:gd name="connsiteY911" fmla="*/ 247685 h 5085154"/>
              <a:gd name="connsiteX912" fmla="*/ 2814737 w 5079717"/>
              <a:gd name="connsiteY912" fmla="*/ 287569 h 5085154"/>
              <a:gd name="connsiteX913" fmla="*/ 2863912 w 5079717"/>
              <a:gd name="connsiteY913" fmla="*/ 319068 h 5085154"/>
              <a:gd name="connsiteX914" fmla="*/ 2985602 w 5079717"/>
              <a:gd name="connsiteY914" fmla="*/ 416510 h 5085154"/>
              <a:gd name="connsiteX915" fmla="*/ 3036137 w 5079717"/>
              <a:gd name="connsiteY915" fmla="*/ 538881 h 5085154"/>
              <a:gd name="connsiteX916" fmla="*/ 3079419 w 5079717"/>
              <a:gd name="connsiteY916" fmla="*/ 595307 h 5085154"/>
              <a:gd name="connsiteX917" fmla="*/ 3149895 w 5079717"/>
              <a:gd name="connsiteY917" fmla="*/ 700681 h 5085154"/>
              <a:gd name="connsiteX918" fmla="*/ 3181621 w 5079717"/>
              <a:gd name="connsiteY918" fmla="*/ 931599 h 5085154"/>
              <a:gd name="connsiteX919" fmla="*/ 3038629 w 5079717"/>
              <a:gd name="connsiteY919" fmla="*/ 1150732 h 5085154"/>
              <a:gd name="connsiteX920" fmla="*/ 2756725 w 5079717"/>
              <a:gd name="connsiteY920" fmla="*/ 1194241 h 5085154"/>
              <a:gd name="connsiteX921" fmla="*/ 2610107 w 5079717"/>
              <a:gd name="connsiteY921" fmla="*/ 1097478 h 5085154"/>
              <a:gd name="connsiteX922" fmla="*/ 2551642 w 5079717"/>
              <a:gd name="connsiteY922" fmla="*/ 938624 h 5085154"/>
              <a:gd name="connsiteX923" fmla="*/ 2654070 w 5079717"/>
              <a:gd name="connsiteY923" fmla="*/ 748723 h 5085154"/>
              <a:gd name="connsiteX924" fmla="*/ 2700525 w 5079717"/>
              <a:gd name="connsiteY924" fmla="*/ 690483 h 5085154"/>
              <a:gd name="connsiteX925" fmla="*/ 2714802 w 5079717"/>
              <a:gd name="connsiteY925" fmla="*/ 651960 h 5085154"/>
              <a:gd name="connsiteX926" fmla="*/ 2690101 w 5079717"/>
              <a:gd name="connsiteY926" fmla="*/ 593267 h 5085154"/>
              <a:gd name="connsiteX927" fmla="*/ 2632769 w 5079717"/>
              <a:gd name="connsiteY927" fmla="*/ 630885 h 5085154"/>
              <a:gd name="connsiteX928" fmla="*/ 2567958 w 5079717"/>
              <a:gd name="connsiteY928" fmla="*/ 612303 h 5085154"/>
              <a:gd name="connsiteX929" fmla="*/ 2558667 w 5079717"/>
              <a:gd name="connsiteY929" fmla="*/ 534802 h 5085154"/>
              <a:gd name="connsiteX930" fmla="*/ 2651351 w 5079717"/>
              <a:gd name="connsiteY930" fmla="*/ 471804 h 5085154"/>
              <a:gd name="connsiteX931" fmla="*/ 2787091 w 5079717"/>
              <a:gd name="connsiteY931" fmla="*/ 520978 h 5085154"/>
              <a:gd name="connsiteX932" fmla="*/ 2827428 w 5079717"/>
              <a:gd name="connsiteY932" fmla="*/ 614116 h 5085154"/>
              <a:gd name="connsiteX933" fmla="*/ 2816550 w 5079717"/>
              <a:gd name="connsiteY933" fmla="*/ 699775 h 5085154"/>
              <a:gd name="connsiteX934" fmla="*/ 2842837 w 5079717"/>
              <a:gd name="connsiteY934" fmla="*/ 732407 h 5085154"/>
              <a:gd name="connsiteX935" fmla="*/ 2936881 w 5079717"/>
              <a:gd name="connsiteY935" fmla="*/ 852512 h 5085154"/>
              <a:gd name="connsiteX936" fmla="*/ 2891559 w 5079717"/>
              <a:gd name="connsiteY936" fmla="*/ 919134 h 5085154"/>
              <a:gd name="connsiteX937" fmla="*/ 2792983 w 5079717"/>
              <a:gd name="connsiteY937" fmla="*/ 882651 h 5085154"/>
              <a:gd name="connsiteX938" fmla="*/ 2779159 w 5079717"/>
              <a:gd name="connsiteY938" fmla="*/ 847072 h 5085154"/>
              <a:gd name="connsiteX939" fmla="*/ 2756272 w 5079717"/>
              <a:gd name="connsiteY939" fmla="*/ 831662 h 5085154"/>
              <a:gd name="connsiteX940" fmla="*/ 2673785 w 5079717"/>
              <a:gd name="connsiteY940" fmla="*/ 914149 h 5085154"/>
              <a:gd name="connsiteX941" fmla="*/ 2742902 w 5079717"/>
              <a:gd name="connsiteY941" fmla="*/ 1063940 h 5085154"/>
              <a:gd name="connsiteX942" fmla="*/ 2808845 w 5079717"/>
              <a:gd name="connsiteY942" fmla="*/ 1087054 h 5085154"/>
              <a:gd name="connsiteX943" fmla="*/ 2865725 w 5079717"/>
              <a:gd name="connsiteY943" fmla="*/ 1087734 h 5085154"/>
              <a:gd name="connsiteX944" fmla="*/ 3040216 w 5079717"/>
              <a:gd name="connsiteY944" fmla="*/ 987119 h 5085154"/>
              <a:gd name="connsiteX945" fmla="*/ 3068542 w 5079717"/>
              <a:gd name="connsiteY945" fmla="*/ 804242 h 5085154"/>
              <a:gd name="connsiteX946" fmla="*/ 2976538 w 5079717"/>
              <a:gd name="connsiteY946" fmla="*/ 655585 h 5085154"/>
              <a:gd name="connsiteX947" fmla="*/ 2926230 w 5079717"/>
              <a:gd name="connsiteY947" fmla="*/ 572419 h 5085154"/>
              <a:gd name="connsiteX948" fmla="*/ 2810658 w 5079717"/>
              <a:gd name="connsiteY948" fmla="*/ 417644 h 5085154"/>
              <a:gd name="connsiteX949" fmla="*/ 2744488 w 5079717"/>
              <a:gd name="connsiteY949" fmla="*/ 400421 h 5085154"/>
              <a:gd name="connsiteX950" fmla="*/ 2721600 w 5079717"/>
              <a:gd name="connsiteY950" fmla="*/ 375494 h 5085154"/>
              <a:gd name="connsiteX951" fmla="*/ 2633448 w 5079717"/>
              <a:gd name="connsiteY951" fmla="*/ 221625 h 5085154"/>
              <a:gd name="connsiteX952" fmla="*/ 2545976 w 5079717"/>
              <a:gd name="connsiteY952" fmla="*/ 155001 h 5085154"/>
              <a:gd name="connsiteX953" fmla="*/ 2407518 w 5079717"/>
              <a:gd name="connsiteY953" fmla="*/ 268533 h 5085154"/>
              <a:gd name="connsiteX954" fmla="*/ 2366728 w 5079717"/>
              <a:gd name="connsiteY954" fmla="*/ 370508 h 5085154"/>
              <a:gd name="connsiteX955" fmla="*/ 2307582 w 5079717"/>
              <a:gd name="connsiteY955" fmla="*/ 413338 h 5085154"/>
              <a:gd name="connsiteX956" fmla="*/ 2166630 w 5079717"/>
              <a:gd name="connsiteY956" fmla="*/ 547492 h 5085154"/>
              <a:gd name="connsiteX957" fmla="*/ 2156206 w 5079717"/>
              <a:gd name="connsiteY957" fmla="*/ 607544 h 5085154"/>
              <a:gd name="connsiteX958" fmla="*/ 2115416 w 5079717"/>
              <a:gd name="connsiteY958" fmla="*/ 649920 h 5085154"/>
              <a:gd name="connsiteX959" fmla="*/ 2027264 w 5079717"/>
              <a:gd name="connsiteY959" fmla="*/ 778182 h 5085154"/>
              <a:gd name="connsiteX960" fmla="*/ 2015934 w 5079717"/>
              <a:gd name="connsiteY960" fmla="*/ 912337 h 5085154"/>
              <a:gd name="connsiteX961" fmla="*/ 2093208 w 5079717"/>
              <a:gd name="connsiteY961" fmla="*/ 1040146 h 5085154"/>
              <a:gd name="connsiteX962" fmla="*/ 2282429 w 5079717"/>
              <a:gd name="connsiteY962" fmla="*/ 1087054 h 5085154"/>
              <a:gd name="connsiteX963" fmla="*/ 2397094 w 5079717"/>
              <a:gd name="connsiteY963" fmla="*/ 1000489 h 5085154"/>
              <a:gd name="connsiteX964" fmla="*/ 2396641 w 5079717"/>
              <a:gd name="connsiteY964" fmla="*/ 872452 h 5085154"/>
              <a:gd name="connsiteX965" fmla="*/ 2332510 w 5079717"/>
              <a:gd name="connsiteY965" fmla="*/ 831890 h 5085154"/>
              <a:gd name="connsiteX966" fmla="*/ 2305090 w 5079717"/>
              <a:gd name="connsiteY966" fmla="*/ 851605 h 5085154"/>
              <a:gd name="connsiteX967" fmla="*/ 2273817 w 5079717"/>
              <a:gd name="connsiteY967" fmla="*/ 908031 h 5085154"/>
              <a:gd name="connsiteX968" fmla="*/ 2187705 w 5079717"/>
              <a:gd name="connsiteY968" fmla="*/ 916416 h 5085154"/>
              <a:gd name="connsiteX969" fmla="*/ 2149181 w 5079717"/>
              <a:gd name="connsiteY969" fmla="*/ 852737 h 5085154"/>
              <a:gd name="connsiteX970" fmla="*/ 2211046 w 5079717"/>
              <a:gd name="connsiteY970" fmla="*/ 749176 h 5085154"/>
              <a:gd name="connsiteX971" fmla="*/ 2260447 w 5079717"/>
              <a:gd name="connsiteY971" fmla="*/ 722436 h 5085154"/>
              <a:gd name="connsiteX972" fmla="*/ 2268379 w 5079717"/>
              <a:gd name="connsiteY972" fmla="*/ 693656 h 5085154"/>
              <a:gd name="connsiteX973" fmla="*/ 2269512 w 5079717"/>
              <a:gd name="connsiteY973" fmla="*/ 574685 h 5085154"/>
              <a:gd name="connsiteX974" fmla="*/ 2301011 w 5079717"/>
              <a:gd name="connsiteY974" fmla="*/ 519392 h 5085154"/>
              <a:gd name="connsiteX975" fmla="*/ 2464397 w 5079717"/>
              <a:gd name="connsiteY975" fmla="*/ 475883 h 5085154"/>
              <a:gd name="connsiteX976" fmla="*/ 2535327 w 5079717"/>
              <a:gd name="connsiteY976" fmla="*/ 558143 h 5085154"/>
              <a:gd name="connsiteX977" fmla="*/ 2489551 w 5079717"/>
              <a:gd name="connsiteY977" fmla="*/ 631791 h 5085154"/>
              <a:gd name="connsiteX978" fmla="*/ 2407291 w 5079717"/>
              <a:gd name="connsiteY978" fmla="*/ 596440 h 5085154"/>
              <a:gd name="connsiteX979" fmla="*/ 2403212 w 5079717"/>
              <a:gd name="connsiteY979" fmla="*/ 589642 h 5085154"/>
              <a:gd name="connsiteX980" fmla="*/ 2379645 w 5079717"/>
              <a:gd name="connsiteY980" fmla="*/ 662837 h 5085154"/>
              <a:gd name="connsiteX981" fmla="*/ 2419755 w 5079717"/>
              <a:gd name="connsiteY981" fmla="*/ 740791 h 5085154"/>
              <a:gd name="connsiteX982" fmla="*/ 2459412 w 5079717"/>
              <a:gd name="connsiteY982" fmla="*/ 769797 h 5085154"/>
              <a:gd name="connsiteX983" fmla="*/ 2528303 w 5079717"/>
              <a:gd name="connsiteY983" fmla="*/ 896021 h 5085154"/>
              <a:gd name="connsiteX984" fmla="*/ 2496123 w 5079717"/>
              <a:gd name="connsiteY984" fmla="*/ 1064166 h 5085154"/>
              <a:gd name="connsiteX985" fmla="*/ 2378965 w 5079717"/>
              <a:gd name="connsiteY985" fmla="*/ 1177925 h 5085154"/>
              <a:gd name="connsiteX986" fmla="*/ 2297838 w 5079717"/>
              <a:gd name="connsiteY986" fmla="*/ 1199000 h 5085154"/>
              <a:gd name="connsiteX987" fmla="*/ 2149181 w 5079717"/>
              <a:gd name="connsiteY987" fmla="*/ 1194015 h 5085154"/>
              <a:gd name="connsiteX988" fmla="*/ 1981715 w 5079717"/>
              <a:gd name="connsiteY988" fmla="*/ 1097705 h 5085154"/>
              <a:gd name="connsiteX989" fmla="*/ 1915318 w 5079717"/>
              <a:gd name="connsiteY989" fmla="*/ 978054 h 5085154"/>
              <a:gd name="connsiteX990" fmla="*/ 1907387 w 5079717"/>
              <a:gd name="connsiteY990" fmla="*/ 776370 h 5085154"/>
              <a:gd name="connsiteX991" fmla="*/ 2019786 w 5079717"/>
              <a:gd name="connsiteY991" fmla="*/ 581483 h 5085154"/>
              <a:gd name="connsiteX992" fmla="*/ 2054004 w 5079717"/>
              <a:gd name="connsiteY992" fmla="*/ 522111 h 5085154"/>
              <a:gd name="connsiteX993" fmla="*/ 2096607 w 5079717"/>
              <a:gd name="connsiteY993" fmla="*/ 422402 h 5085154"/>
              <a:gd name="connsiteX994" fmla="*/ 2201075 w 5079717"/>
              <a:gd name="connsiteY994" fmla="*/ 324733 h 5085154"/>
              <a:gd name="connsiteX995" fmla="*/ 2247077 w 5079717"/>
              <a:gd name="connsiteY995" fmla="*/ 307057 h 5085154"/>
              <a:gd name="connsiteX996" fmla="*/ 2274950 w 5079717"/>
              <a:gd name="connsiteY996" fmla="*/ 273519 h 5085154"/>
              <a:gd name="connsiteX997" fmla="*/ 2341574 w 5079717"/>
              <a:gd name="connsiteY997" fmla="*/ 168824 h 5085154"/>
              <a:gd name="connsiteX998" fmla="*/ 2494537 w 5079717"/>
              <a:gd name="connsiteY998" fmla="*/ 44415 h 5085154"/>
              <a:gd name="connsiteX999" fmla="*/ 2534647 w 5079717"/>
              <a:gd name="connsiteY999" fmla="*/ 905 h 5085154"/>
              <a:gd name="connsiteX1000" fmla="*/ 2550735 w 5079717"/>
              <a:gd name="connsiteY1000" fmla="*/ 0 h 5085154"/>
            </a:gdLst>
            <a:ahLst/>
            <a:cxnLst/>
            <a:rect l="l" t="t" r="r" b="b"/>
            <a:pathLst>
              <a:path w="5079717" h="5085154">
                <a:moveTo>
                  <a:pt x="2256797" y="3882985"/>
                </a:moveTo>
                <a:cubicBezTo>
                  <a:pt x="2280871" y="3884072"/>
                  <a:pt x="2305090" y="3886948"/>
                  <a:pt x="2329337" y="3891140"/>
                </a:cubicBezTo>
                <a:cubicBezTo>
                  <a:pt x="2387803" y="3901337"/>
                  <a:pt x="2435844" y="3939408"/>
                  <a:pt x="2474368" y="3986543"/>
                </a:cubicBezTo>
                <a:cubicBezTo>
                  <a:pt x="2512892" y="4033452"/>
                  <a:pt x="2532154" y="4090331"/>
                  <a:pt x="2532154" y="4147663"/>
                </a:cubicBezTo>
                <a:cubicBezTo>
                  <a:pt x="2532381" y="4225844"/>
                  <a:pt x="2502921" y="4294281"/>
                  <a:pt x="2429499" y="4337564"/>
                </a:cubicBezTo>
                <a:cubicBezTo>
                  <a:pt x="2410691" y="4348668"/>
                  <a:pt x="2397547" y="4371782"/>
                  <a:pt x="2385990" y="4391724"/>
                </a:cubicBezTo>
                <a:cubicBezTo>
                  <a:pt x="2377152" y="4407133"/>
                  <a:pt x="2369447" y="4426849"/>
                  <a:pt x="2371034" y="4443618"/>
                </a:cubicBezTo>
                <a:cubicBezTo>
                  <a:pt x="2372847" y="4462880"/>
                  <a:pt x="2385537" y="4481009"/>
                  <a:pt x="2391882" y="4496418"/>
                </a:cubicBezTo>
                <a:cubicBezTo>
                  <a:pt x="2413637" y="4479876"/>
                  <a:pt x="2428366" y="4461973"/>
                  <a:pt x="2446949" y="4456308"/>
                </a:cubicBezTo>
                <a:cubicBezTo>
                  <a:pt x="2490231" y="4443165"/>
                  <a:pt x="2509720" y="4454948"/>
                  <a:pt x="2529435" y="4496871"/>
                </a:cubicBezTo>
                <a:cubicBezTo>
                  <a:pt x="2542577" y="4524971"/>
                  <a:pt x="2529435" y="4557830"/>
                  <a:pt x="2504281" y="4582757"/>
                </a:cubicBezTo>
                <a:cubicBezTo>
                  <a:pt x="2465077" y="4621734"/>
                  <a:pt x="2416583" y="4621508"/>
                  <a:pt x="2372393" y="4609497"/>
                </a:cubicBezTo>
                <a:cubicBezTo>
                  <a:pt x="2327751" y="4597260"/>
                  <a:pt x="2289907" y="4570067"/>
                  <a:pt x="2269739" y="4519759"/>
                </a:cubicBezTo>
                <a:cubicBezTo>
                  <a:pt x="2255689" y="4484634"/>
                  <a:pt x="2260447" y="4451776"/>
                  <a:pt x="2257728" y="4417784"/>
                </a:cubicBezTo>
                <a:cubicBezTo>
                  <a:pt x="2257275" y="4410986"/>
                  <a:pt x="2258861" y="4403281"/>
                  <a:pt x="2262034" y="4397389"/>
                </a:cubicBezTo>
                <a:cubicBezTo>
                  <a:pt x="2275857" y="4372462"/>
                  <a:pt x="2270192" y="4362491"/>
                  <a:pt x="2242545" y="4353200"/>
                </a:cubicBezTo>
                <a:cubicBezTo>
                  <a:pt x="2191331" y="4335751"/>
                  <a:pt x="2139890" y="4294054"/>
                  <a:pt x="2149181" y="4225164"/>
                </a:cubicBezTo>
                <a:cubicBezTo>
                  <a:pt x="2152354" y="4201370"/>
                  <a:pt x="2178188" y="4168285"/>
                  <a:pt x="2199716" y="4165566"/>
                </a:cubicBezTo>
                <a:cubicBezTo>
                  <a:pt x="2256822" y="4158088"/>
                  <a:pt x="2274950" y="4166472"/>
                  <a:pt x="2291720" y="4201144"/>
                </a:cubicBezTo>
                <a:cubicBezTo>
                  <a:pt x="2297612" y="4213381"/>
                  <a:pt x="2299425" y="4227657"/>
                  <a:pt x="2306676" y="4238988"/>
                </a:cubicBezTo>
                <a:cubicBezTo>
                  <a:pt x="2311208" y="4246239"/>
                  <a:pt x="2322086" y="4254397"/>
                  <a:pt x="2329790" y="4254171"/>
                </a:cubicBezTo>
                <a:cubicBezTo>
                  <a:pt x="2369221" y="4253264"/>
                  <a:pt x="2407065" y="4210888"/>
                  <a:pt x="2412050" y="4171458"/>
                </a:cubicBezTo>
                <a:cubicBezTo>
                  <a:pt x="2420208" y="4106194"/>
                  <a:pt x="2390522" y="4058379"/>
                  <a:pt x="2342707" y="4021894"/>
                </a:cubicBezTo>
                <a:cubicBezTo>
                  <a:pt x="2323899" y="4007391"/>
                  <a:pt x="2295799" y="4003539"/>
                  <a:pt x="2271325" y="3998553"/>
                </a:cubicBezTo>
                <a:cubicBezTo>
                  <a:pt x="2253876" y="3994927"/>
                  <a:pt x="2235067" y="3996514"/>
                  <a:pt x="2217165" y="3998100"/>
                </a:cubicBezTo>
                <a:cubicBezTo>
                  <a:pt x="2143969" y="4004218"/>
                  <a:pt x="2087316" y="4037984"/>
                  <a:pt x="2045620" y="4098715"/>
                </a:cubicBezTo>
                <a:cubicBezTo>
                  <a:pt x="2006416" y="4155595"/>
                  <a:pt x="2003697" y="4220406"/>
                  <a:pt x="2017747" y="4281591"/>
                </a:cubicBezTo>
                <a:cubicBezTo>
                  <a:pt x="2030890" y="4338697"/>
                  <a:pt x="2061256" y="4392404"/>
                  <a:pt x="2109751" y="4430474"/>
                </a:cubicBezTo>
                <a:cubicBezTo>
                  <a:pt x="2136718" y="4451549"/>
                  <a:pt x="2157113" y="4470584"/>
                  <a:pt x="2159832" y="4510695"/>
                </a:cubicBezTo>
                <a:cubicBezTo>
                  <a:pt x="2164817" y="4584570"/>
                  <a:pt x="2209460" y="4636691"/>
                  <a:pt x="2275857" y="4667963"/>
                </a:cubicBezTo>
                <a:cubicBezTo>
                  <a:pt x="2296025" y="4677481"/>
                  <a:pt x="2320953" y="4677254"/>
                  <a:pt x="2342027" y="4685185"/>
                </a:cubicBezTo>
                <a:cubicBezTo>
                  <a:pt x="2351772" y="4688811"/>
                  <a:pt x="2363782" y="4700822"/>
                  <a:pt x="2364915" y="4710339"/>
                </a:cubicBezTo>
                <a:cubicBezTo>
                  <a:pt x="2372393" y="4774017"/>
                  <a:pt x="2405252" y="4822965"/>
                  <a:pt x="2451481" y="4863528"/>
                </a:cubicBezTo>
                <a:cubicBezTo>
                  <a:pt x="2479354" y="4888002"/>
                  <a:pt x="2510853" y="4908398"/>
                  <a:pt x="2546883" y="4935364"/>
                </a:cubicBezTo>
                <a:cubicBezTo>
                  <a:pt x="2590392" y="4896840"/>
                  <a:pt x="2636394" y="4861715"/>
                  <a:pt x="2674918" y="4819566"/>
                </a:cubicBezTo>
                <a:cubicBezTo>
                  <a:pt x="2696220" y="4796452"/>
                  <a:pt x="2709590" y="4762686"/>
                  <a:pt x="2717521" y="4731641"/>
                </a:cubicBezTo>
                <a:cubicBezTo>
                  <a:pt x="2728172" y="4690624"/>
                  <a:pt x="2736103" y="4677027"/>
                  <a:pt x="2778253" y="4672722"/>
                </a:cubicBezTo>
                <a:cubicBezTo>
                  <a:pt x="2848049" y="4665470"/>
                  <a:pt x="2913087" y="4597713"/>
                  <a:pt x="2919432" y="4538568"/>
                </a:cubicBezTo>
                <a:cubicBezTo>
                  <a:pt x="2921698" y="4518399"/>
                  <a:pt x="2927590" y="4498458"/>
                  <a:pt x="2929856" y="4478289"/>
                </a:cubicBezTo>
                <a:cubicBezTo>
                  <a:pt x="2932802" y="4452003"/>
                  <a:pt x="2957956" y="4448377"/>
                  <a:pt x="2972912" y="4434780"/>
                </a:cubicBezTo>
                <a:cubicBezTo>
                  <a:pt x="3001918" y="4408040"/>
                  <a:pt x="3021634" y="4375861"/>
                  <a:pt x="3042935" y="4343229"/>
                </a:cubicBezTo>
                <a:cubicBezTo>
                  <a:pt x="3075114" y="4293601"/>
                  <a:pt x="3075567" y="4241027"/>
                  <a:pt x="3071941" y="4187094"/>
                </a:cubicBezTo>
                <a:cubicBezTo>
                  <a:pt x="3067862" y="4128628"/>
                  <a:pt x="3037043" y="4082399"/>
                  <a:pt x="2992627" y="4045915"/>
                </a:cubicBezTo>
                <a:cubicBezTo>
                  <a:pt x="2937334" y="4000366"/>
                  <a:pt x="2871390" y="3990169"/>
                  <a:pt x="2803407" y="3999007"/>
                </a:cubicBezTo>
                <a:cubicBezTo>
                  <a:pt x="2750606" y="4005805"/>
                  <a:pt x="2713216" y="4038210"/>
                  <a:pt x="2688968" y="4085799"/>
                </a:cubicBezTo>
                <a:cubicBezTo>
                  <a:pt x="2666307" y="4129761"/>
                  <a:pt x="2662681" y="4175084"/>
                  <a:pt x="2692141" y="4215193"/>
                </a:cubicBezTo>
                <a:cubicBezTo>
                  <a:pt x="2705511" y="4233549"/>
                  <a:pt x="2731571" y="4244200"/>
                  <a:pt x="2753779" y="4254171"/>
                </a:cubicBezTo>
                <a:cubicBezTo>
                  <a:pt x="2768509" y="4260969"/>
                  <a:pt x="2775760" y="4250545"/>
                  <a:pt x="2780972" y="4234229"/>
                </a:cubicBezTo>
                <a:cubicBezTo>
                  <a:pt x="2787544" y="4214061"/>
                  <a:pt x="2797742" y="4192759"/>
                  <a:pt x="2812471" y="4177803"/>
                </a:cubicBezTo>
                <a:cubicBezTo>
                  <a:pt x="2836945" y="4152649"/>
                  <a:pt x="2872070" y="4158768"/>
                  <a:pt x="2898810" y="4169645"/>
                </a:cubicBezTo>
                <a:cubicBezTo>
                  <a:pt x="2920112" y="4178483"/>
                  <a:pt x="2934841" y="4202957"/>
                  <a:pt x="2936654" y="4230830"/>
                </a:cubicBezTo>
                <a:cubicBezTo>
                  <a:pt x="2939827" y="4280458"/>
                  <a:pt x="2917166" y="4314223"/>
                  <a:pt x="2874790" y="4337110"/>
                </a:cubicBezTo>
                <a:cubicBezTo>
                  <a:pt x="2858247" y="4345948"/>
                  <a:pt x="2842384" y="4356146"/>
                  <a:pt x="2825388" y="4363624"/>
                </a:cubicBezTo>
                <a:cubicBezTo>
                  <a:pt x="2809526" y="4370649"/>
                  <a:pt x="2812245" y="4381979"/>
                  <a:pt x="2817457" y="4392177"/>
                </a:cubicBezTo>
                <a:cubicBezTo>
                  <a:pt x="2832640" y="4422769"/>
                  <a:pt x="2832866" y="4481689"/>
                  <a:pt x="2816550" y="4511148"/>
                </a:cubicBezTo>
                <a:cubicBezTo>
                  <a:pt x="2805447" y="4531316"/>
                  <a:pt x="2797515" y="4554884"/>
                  <a:pt x="2781879" y="4570520"/>
                </a:cubicBezTo>
                <a:cubicBezTo>
                  <a:pt x="2736783" y="4615842"/>
                  <a:pt x="2678091" y="4625360"/>
                  <a:pt x="2619852" y="4608817"/>
                </a:cubicBezTo>
                <a:cubicBezTo>
                  <a:pt x="2586087" y="4599300"/>
                  <a:pt x="2559573" y="4569387"/>
                  <a:pt x="2550962" y="4531316"/>
                </a:cubicBezTo>
                <a:cubicBezTo>
                  <a:pt x="2544844" y="4503896"/>
                  <a:pt x="2567958" y="4464239"/>
                  <a:pt x="2593338" y="4455628"/>
                </a:cubicBezTo>
                <a:cubicBezTo>
                  <a:pt x="2628010" y="4443845"/>
                  <a:pt x="2662228" y="4457441"/>
                  <a:pt x="2678318" y="4489167"/>
                </a:cubicBezTo>
                <a:cubicBezTo>
                  <a:pt x="2679451" y="4491433"/>
                  <a:pt x="2681037" y="4493699"/>
                  <a:pt x="2682397" y="4495965"/>
                </a:cubicBezTo>
                <a:cubicBezTo>
                  <a:pt x="2718201" y="4471038"/>
                  <a:pt x="2717748" y="4463106"/>
                  <a:pt x="2705964" y="4418917"/>
                </a:cubicBezTo>
                <a:cubicBezTo>
                  <a:pt x="2698486" y="4390364"/>
                  <a:pt x="2687382" y="4365890"/>
                  <a:pt x="2666760" y="4346175"/>
                </a:cubicBezTo>
                <a:cubicBezTo>
                  <a:pt x="2654523" y="4334391"/>
                  <a:pt x="2639340" y="4325553"/>
                  <a:pt x="2625970" y="4314903"/>
                </a:cubicBezTo>
                <a:cubicBezTo>
                  <a:pt x="2587446" y="4283857"/>
                  <a:pt x="2567731" y="4242840"/>
                  <a:pt x="2558667" y="4194572"/>
                </a:cubicBezTo>
                <a:cubicBezTo>
                  <a:pt x="2547336" y="4133160"/>
                  <a:pt x="2560933" y="4078094"/>
                  <a:pt x="2588580" y="4023254"/>
                </a:cubicBezTo>
                <a:cubicBezTo>
                  <a:pt x="2608974" y="3982917"/>
                  <a:pt x="2640020" y="3952325"/>
                  <a:pt x="2674692" y="3927624"/>
                </a:cubicBezTo>
                <a:cubicBezTo>
                  <a:pt x="2706871" y="3904736"/>
                  <a:pt x="2745168" y="3887060"/>
                  <a:pt x="2786411" y="3886381"/>
                </a:cubicBezTo>
                <a:cubicBezTo>
                  <a:pt x="2836945" y="3885701"/>
                  <a:pt x="2889746" y="3880036"/>
                  <a:pt x="2937787" y="3891819"/>
                </a:cubicBezTo>
                <a:cubicBezTo>
                  <a:pt x="3018461" y="3911761"/>
                  <a:pt x="3088031" y="3954138"/>
                  <a:pt x="3135619" y="4027559"/>
                </a:cubicBezTo>
                <a:cubicBezTo>
                  <a:pt x="3192725" y="4115938"/>
                  <a:pt x="3197937" y="4213607"/>
                  <a:pt x="3179128" y="4310370"/>
                </a:cubicBezTo>
                <a:cubicBezTo>
                  <a:pt x="3163266" y="4391497"/>
                  <a:pt x="3116130" y="4461067"/>
                  <a:pt x="3054945" y="4519306"/>
                </a:cubicBezTo>
                <a:cubicBezTo>
                  <a:pt x="3045428" y="4528370"/>
                  <a:pt x="3036816" y="4541740"/>
                  <a:pt x="3034777" y="4554204"/>
                </a:cubicBezTo>
                <a:cubicBezTo>
                  <a:pt x="3022767" y="4622414"/>
                  <a:pt x="2991948" y="4680200"/>
                  <a:pt x="2937787" y="4722123"/>
                </a:cubicBezTo>
                <a:cubicBezTo>
                  <a:pt x="2906742" y="4746144"/>
                  <a:pt x="2868671" y="4761100"/>
                  <a:pt x="2833999" y="4780589"/>
                </a:cubicBezTo>
                <a:cubicBezTo>
                  <a:pt x="2826748" y="4784668"/>
                  <a:pt x="2817004" y="4790333"/>
                  <a:pt x="2815417" y="4797131"/>
                </a:cubicBezTo>
                <a:cubicBezTo>
                  <a:pt x="2796835" y="4874179"/>
                  <a:pt x="2741769" y="4925393"/>
                  <a:pt x="2686249" y="4974568"/>
                </a:cubicBezTo>
                <a:cubicBezTo>
                  <a:pt x="2646365" y="5009919"/>
                  <a:pt x="2601723" y="5039605"/>
                  <a:pt x="2559573" y="5072237"/>
                </a:cubicBezTo>
                <a:cubicBezTo>
                  <a:pt x="2555721" y="5075184"/>
                  <a:pt x="2554135" y="5080849"/>
                  <a:pt x="2551642" y="5085154"/>
                </a:cubicBezTo>
                <a:cubicBezTo>
                  <a:pt x="2545297" y="5085154"/>
                  <a:pt x="2539858" y="5085154"/>
                  <a:pt x="2534420" y="5085154"/>
                </a:cubicBezTo>
                <a:cubicBezTo>
                  <a:pt x="2508134" y="5060227"/>
                  <a:pt x="2484793" y="5031221"/>
                  <a:pt x="2455106" y="5011052"/>
                </a:cubicBezTo>
                <a:cubicBezTo>
                  <a:pt x="2385990" y="4963917"/>
                  <a:pt x="2320726" y="4914516"/>
                  <a:pt x="2286054" y="4834975"/>
                </a:cubicBezTo>
                <a:cubicBezTo>
                  <a:pt x="2281069" y="4823418"/>
                  <a:pt x="2279483" y="4808235"/>
                  <a:pt x="2271098" y="4800304"/>
                </a:cubicBezTo>
                <a:cubicBezTo>
                  <a:pt x="2256595" y="4786481"/>
                  <a:pt x="2239146" y="4774697"/>
                  <a:pt x="2221017" y="4766539"/>
                </a:cubicBezTo>
                <a:cubicBezTo>
                  <a:pt x="2172522" y="4744557"/>
                  <a:pt x="2131506" y="4716231"/>
                  <a:pt x="2100460" y="4670456"/>
                </a:cubicBezTo>
                <a:cubicBezTo>
                  <a:pt x="2073946" y="4631479"/>
                  <a:pt x="2061936" y="4589555"/>
                  <a:pt x="2048113" y="4545820"/>
                </a:cubicBezTo>
                <a:cubicBezTo>
                  <a:pt x="2039955" y="4519533"/>
                  <a:pt x="2010495" y="4500497"/>
                  <a:pt x="1993273" y="4476250"/>
                </a:cubicBezTo>
                <a:cubicBezTo>
                  <a:pt x="1972198" y="4446564"/>
                  <a:pt x="1953389" y="4415291"/>
                  <a:pt x="1934807" y="4384019"/>
                </a:cubicBezTo>
                <a:cubicBezTo>
                  <a:pt x="1892431" y="4312410"/>
                  <a:pt x="1892431" y="4233096"/>
                  <a:pt x="1903082" y="4155595"/>
                </a:cubicBezTo>
                <a:cubicBezTo>
                  <a:pt x="1915772" y="4061325"/>
                  <a:pt x="1964040" y="3986316"/>
                  <a:pt x="2047206" y="3934196"/>
                </a:cubicBezTo>
                <a:cubicBezTo>
                  <a:pt x="2091509" y="3906436"/>
                  <a:pt x="2137794" y="3891480"/>
                  <a:pt x="2185128" y="3885559"/>
                </a:cubicBezTo>
                <a:cubicBezTo>
                  <a:pt x="2208795" y="3882599"/>
                  <a:pt x="2232723" y="3881898"/>
                  <a:pt x="2256797" y="3882985"/>
                </a:cubicBezTo>
                <a:close/>
                <a:moveTo>
                  <a:pt x="2543993" y="3308012"/>
                </a:moveTo>
                <a:cubicBezTo>
                  <a:pt x="2547846" y="3308862"/>
                  <a:pt x="2551755" y="3310561"/>
                  <a:pt x="2554134" y="3312600"/>
                </a:cubicBezTo>
                <a:cubicBezTo>
                  <a:pt x="2600816" y="3350898"/>
                  <a:pt x="2602402" y="3403018"/>
                  <a:pt x="2596963" y="3456952"/>
                </a:cubicBezTo>
                <a:cubicBezTo>
                  <a:pt x="2596737" y="3460351"/>
                  <a:pt x="2594697" y="3463977"/>
                  <a:pt x="2592884" y="3466696"/>
                </a:cubicBezTo>
                <a:cubicBezTo>
                  <a:pt x="2575889" y="3491850"/>
                  <a:pt x="2558440" y="3517004"/>
                  <a:pt x="2542350" y="3540572"/>
                </a:cubicBezTo>
                <a:cubicBezTo>
                  <a:pt x="2526034" y="3516551"/>
                  <a:pt x="2506546" y="3491624"/>
                  <a:pt x="2491136" y="3464657"/>
                </a:cubicBezTo>
                <a:cubicBezTo>
                  <a:pt x="2469835" y="3427266"/>
                  <a:pt x="2496575" y="3332769"/>
                  <a:pt x="2534192" y="3308522"/>
                </a:cubicBezTo>
                <a:cubicBezTo>
                  <a:pt x="2536345" y="3307162"/>
                  <a:pt x="2540141" y="3307162"/>
                  <a:pt x="2543993" y="3308012"/>
                </a:cubicBezTo>
                <a:close/>
                <a:moveTo>
                  <a:pt x="1389311" y="3137384"/>
                </a:moveTo>
                <a:cubicBezTo>
                  <a:pt x="1412271" y="3137218"/>
                  <a:pt x="1435414" y="3138337"/>
                  <a:pt x="1458698" y="3140376"/>
                </a:cubicBezTo>
                <a:cubicBezTo>
                  <a:pt x="1487250" y="3142869"/>
                  <a:pt x="1514670" y="3156692"/>
                  <a:pt x="1542317" y="3165757"/>
                </a:cubicBezTo>
                <a:cubicBezTo>
                  <a:pt x="1572230" y="3175728"/>
                  <a:pt x="1602142" y="3185925"/>
                  <a:pt x="1632055" y="3196349"/>
                </a:cubicBezTo>
                <a:cubicBezTo>
                  <a:pt x="1661968" y="3206773"/>
                  <a:pt x="1690974" y="3220144"/>
                  <a:pt x="1721567" y="3227621"/>
                </a:cubicBezTo>
                <a:cubicBezTo>
                  <a:pt x="1756465" y="3236233"/>
                  <a:pt x="1792722" y="3240085"/>
                  <a:pt x="1828527" y="3246204"/>
                </a:cubicBezTo>
                <a:cubicBezTo>
                  <a:pt x="1832153" y="3246883"/>
                  <a:pt x="1835552" y="3247337"/>
                  <a:pt x="1840311" y="3248243"/>
                </a:cubicBezTo>
                <a:cubicBezTo>
                  <a:pt x="1840991" y="3252549"/>
                  <a:pt x="1842350" y="3256854"/>
                  <a:pt x="1842350" y="3261160"/>
                </a:cubicBezTo>
                <a:cubicBezTo>
                  <a:pt x="1841897" y="3310561"/>
                  <a:pt x="1856174" y="3356337"/>
                  <a:pt x="1873170" y="3402112"/>
                </a:cubicBezTo>
                <a:cubicBezTo>
                  <a:pt x="1891525" y="3451967"/>
                  <a:pt x="1907388" y="3502501"/>
                  <a:pt x="1922571" y="3553488"/>
                </a:cubicBezTo>
                <a:cubicBezTo>
                  <a:pt x="1930502" y="3580229"/>
                  <a:pt x="1934581" y="3607875"/>
                  <a:pt x="1939793" y="3635295"/>
                </a:cubicBezTo>
                <a:cubicBezTo>
                  <a:pt x="1944099" y="3658410"/>
                  <a:pt x="1953163" y="3682657"/>
                  <a:pt x="1949991" y="3704865"/>
                </a:cubicBezTo>
                <a:cubicBezTo>
                  <a:pt x="1937754" y="3790071"/>
                  <a:pt x="1927783" y="3875276"/>
                  <a:pt x="1866598" y="3946206"/>
                </a:cubicBezTo>
                <a:cubicBezTo>
                  <a:pt x="1829434" y="3989262"/>
                  <a:pt x="1786831" y="4014416"/>
                  <a:pt x="1735390" y="4034131"/>
                </a:cubicBezTo>
                <a:cubicBezTo>
                  <a:pt x="1690747" y="4051353"/>
                  <a:pt x="1645878" y="4049087"/>
                  <a:pt x="1602822" y="4042516"/>
                </a:cubicBezTo>
                <a:cubicBezTo>
                  <a:pt x="1561126" y="4036171"/>
                  <a:pt x="1519656" y="4018721"/>
                  <a:pt x="1486344" y="3988809"/>
                </a:cubicBezTo>
                <a:cubicBezTo>
                  <a:pt x="1438529" y="3945979"/>
                  <a:pt x="1369185" y="3975665"/>
                  <a:pt x="1349923" y="4024160"/>
                </a:cubicBezTo>
                <a:cubicBezTo>
                  <a:pt x="1328168" y="4079227"/>
                  <a:pt x="1347657" y="4120923"/>
                  <a:pt x="1377796" y="4158314"/>
                </a:cubicBezTo>
                <a:cubicBezTo>
                  <a:pt x="1397966" y="4182562"/>
                  <a:pt x="1432637" y="4190946"/>
                  <a:pt x="1466402" y="4176669"/>
                </a:cubicBezTo>
                <a:cubicBezTo>
                  <a:pt x="1447820" y="4142905"/>
                  <a:pt x="1461643" y="4110046"/>
                  <a:pt x="1490650" y="4079000"/>
                </a:cubicBezTo>
                <a:cubicBezTo>
                  <a:pt x="1504246" y="4064497"/>
                  <a:pt x="1554101" y="4069029"/>
                  <a:pt x="1574949" y="4085345"/>
                </a:cubicBezTo>
                <a:cubicBezTo>
                  <a:pt x="1613246" y="4114805"/>
                  <a:pt x="1622991" y="4162620"/>
                  <a:pt x="1604409" y="4200917"/>
                </a:cubicBezTo>
                <a:cubicBezTo>
                  <a:pt x="1556367" y="4300173"/>
                  <a:pt x="1489290" y="4306291"/>
                  <a:pt x="1396153" y="4291335"/>
                </a:cubicBezTo>
                <a:cubicBezTo>
                  <a:pt x="1316385" y="4278418"/>
                  <a:pt x="1266077" y="4227204"/>
                  <a:pt x="1239790" y="4148570"/>
                </a:cubicBezTo>
                <a:cubicBezTo>
                  <a:pt x="1227326" y="4110725"/>
                  <a:pt x="1226873" y="4074241"/>
                  <a:pt x="1229366" y="4037077"/>
                </a:cubicBezTo>
                <a:cubicBezTo>
                  <a:pt x="1233671" y="3970227"/>
                  <a:pt x="1271969" y="3900204"/>
                  <a:pt x="1347204" y="3870518"/>
                </a:cubicBezTo>
                <a:cubicBezTo>
                  <a:pt x="1361254" y="3865079"/>
                  <a:pt x="1375303" y="3859867"/>
                  <a:pt x="1393432" y="3852842"/>
                </a:cubicBezTo>
                <a:cubicBezTo>
                  <a:pt x="1393432" y="3830861"/>
                  <a:pt x="1393886" y="3805933"/>
                  <a:pt x="1393432" y="3781006"/>
                </a:cubicBezTo>
                <a:cubicBezTo>
                  <a:pt x="1392526" y="3732965"/>
                  <a:pt x="1409749" y="3692401"/>
                  <a:pt x="1441702" y="3657050"/>
                </a:cubicBezTo>
                <a:cubicBezTo>
                  <a:pt x="1515803" y="3574790"/>
                  <a:pt x="1663101" y="3564593"/>
                  <a:pt x="1731991" y="3675859"/>
                </a:cubicBezTo>
                <a:cubicBezTo>
                  <a:pt x="1757145" y="3716422"/>
                  <a:pt x="1744228" y="3805254"/>
                  <a:pt x="1702758" y="3824742"/>
                </a:cubicBezTo>
                <a:cubicBezTo>
                  <a:pt x="1682136" y="3834487"/>
                  <a:pt x="1651317" y="3833354"/>
                  <a:pt x="1629336" y="3825422"/>
                </a:cubicBezTo>
                <a:cubicBezTo>
                  <a:pt x="1609847" y="3818397"/>
                  <a:pt x="1591492" y="3798229"/>
                  <a:pt x="1594211" y="3770356"/>
                </a:cubicBezTo>
                <a:cubicBezTo>
                  <a:pt x="1596024" y="3751547"/>
                  <a:pt x="1596704" y="3732512"/>
                  <a:pt x="1598063" y="3713703"/>
                </a:cubicBezTo>
                <a:cubicBezTo>
                  <a:pt x="1572683" y="3704638"/>
                  <a:pt x="1540051" y="3717102"/>
                  <a:pt x="1523735" y="3739083"/>
                </a:cubicBezTo>
                <a:cubicBezTo>
                  <a:pt x="1471614" y="3809106"/>
                  <a:pt x="1536878" y="3909948"/>
                  <a:pt x="1602369" y="3921959"/>
                </a:cubicBezTo>
                <a:cubicBezTo>
                  <a:pt x="1618005" y="3924904"/>
                  <a:pt x="1633188" y="3933289"/>
                  <a:pt x="1648598" y="3933289"/>
                </a:cubicBezTo>
                <a:cubicBezTo>
                  <a:pt x="1713635" y="3933516"/>
                  <a:pt x="1761903" y="3902243"/>
                  <a:pt x="1794989" y="3847403"/>
                </a:cubicBezTo>
                <a:cubicBezTo>
                  <a:pt x="1818329" y="3808653"/>
                  <a:pt x="1831926" y="3767183"/>
                  <a:pt x="1827847" y="3720728"/>
                </a:cubicBezTo>
                <a:cubicBezTo>
                  <a:pt x="1826487" y="3704638"/>
                  <a:pt x="1826261" y="3688096"/>
                  <a:pt x="1827847" y="3671780"/>
                </a:cubicBezTo>
                <a:cubicBezTo>
                  <a:pt x="1833286" y="3614220"/>
                  <a:pt x="1807452" y="3564819"/>
                  <a:pt x="1788870" y="3513152"/>
                </a:cubicBezTo>
                <a:cubicBezTo>
                  <a:pt x="1774593" y="3473268"/>
                  <a:pt x="1760317" y="3432931"/>
                  <a:pt x="1750346" y="3391915"/>
                </a:cubicBezTo>
                <a:cubicBezTo>
                  <a:pt x="1741962" y="3357017"/>
                  <a:pt x="1728138" y="3345233"/>
                  <a:pt x="1693240" y="3337981"/>
                </a:cubicBezTo>
                <a:cubicBezTo>
                  <a:pt x="1658795" y="3330956"/>
                  <a:pt x="1626390" y="3314867"/>
                  <a:pt x="1592851" y="3303763"/>
                </a:cubicBezTo>
                <a:cubicBezTo>
                  <a:pt x="1550475" y="3289713"/>
                  <a:pt x="1508099" y="3274077"/>
                  <a:pt x="1464816" y="3263879"/>
                </a:cubicBezTo>
                <a:cubicBezTo>
                  <a:pt x="1430371" y="3255721"/>
                  <a:pt x="1393886" y="3248923"/>
                  <a:pt x="1358988" y="3252095"/>
                </a:cubicBezTo>
                <a:cubicBezTo>
                  <a:pt x="1286698" y="3258441"/>
                  <a:pt x="1221661" y="3285634"/>
                  <a:pt x="1175659" y="3345460"/>
                </a:cubicBezTo>
                <a:cubicBezTo>
                  <a:pt x="1134869" y="3398713"/>
                  <a:pt x="1149825" y="3502501"/>
                  <a:pt x="1205118" y="3548277"/>
                </a:cubicBezTo>
                <a:cubicBezTo>
                  <a:pt x="1230272" y="3569125"/>
                  <a:pt x="1258146" y="3584987"/>
                  <a:pt x="1293270" y="3582495"/>
                </a:cubicBezTo>
                <a:cubicBezTo>
                  <a:pt x="1329075" y="3580002"/>
                  <a:pt x="1372358" y="3543518"/>
                  <a:pt x="1378023" y="3507940"/>
                </a:cubicBezTo>
                <a:cubicBezTo>
                  <a:pt x="1379383" y="3499555"/>
                  <a:pt x="1375983" y="3490491"/>
                  <a:pt x="1374850" y="3481879"/>
                </a:cubicBezTo>
                <a:cubicBezTo>
                  <a:pt x="1366466" y="3485052"/>
                  <a:pt x="1358308" y="3487998"/>
                  <a:pt x="1349923" y="3491170"/>
                </a:cubicBezTo>
                <a:cubicBezTo>
                  <a:pt x="1319784" y="3502501"/>
                  <a:pt x="1271516" y="3485052"/>
                  <a:pt x="1259052" y="3458085"/>
                </a:cubicBezTo>
                <a:cubicBezTo>
                  <a:pt x="1240696" y="3418881"/>
                  <a:pt x="1255653" y="3373559"/>
                  <a:pt x="1291684" y="3352484"/>
                </a:cubicBezTo>
                <a:cubicBezTo>
                  <a:pt x="1347204" y="3320079"/>
                  <a:pt x="1415415" y="3345233"/>
                  <a:pt x="1457111" y="3395994"/>
                </a:cubicBezTo>
                <a:cubicBezTo>
                  <a:pt x="1494502" y="3441542"/>
                  <a:pt x="1499261" y="3495023"/>
                  <a:pt x="1487250" y="3546464"/>
                </a:cubicBezTo>
                <a:cubicBezTo>
                  <a:pt x="1476147" y="3593599"/>
                  <a:pt x="1449180" y="3636882"/>
                  <a:pt x="1402271" y="3661129"/>
                </a:cubicBezTo>
                <a:cubicBezTo>
                  <a:pt x="1336780" y="3695121"/>
                  <a:pt x="1336553" y="3694667"/>
                  <a:pt x="1240017" y="3693081"/>
                </a:cubicBezTo>
                <a:cubicBezTo>
                  <a:pt x="1214863" y="3732058"/>
                  <a:pt x="1195601" y="3772169"/>
                  <a:pt x="1166595" y="3803214"/>
                </a:cubicBezTo>
                <a:cubicBezTo>
                  <a:pt x="1146879" y="3824289"/>
                  <a:pt x="1114474" y="3835166"/>
                  <a:pt x="1085921" y="3845590"/>
                </a:cubicBezTo>
                <a:cubicBezTo>
                  <a:pt x="1061674" y="3854428"/>
                  <a:pt x="1034027" y="3861906"/>
                  <a:pt x="1008873" y="3859641"/>
                </a:cubicBezTo>
                <a:cubicBezTo>
                  <a:pt x="921854" y="3851709"/>
                  <a:pt x="847979" y="3820437"/>
                  <a:pt x="809455" y="3733418"/>
                </a:cubicBezTo>
                <a:cubicBezTo>
                  <a:pt x="793366" y="3697160"/>
                  <a:pt x="777956" y="3659769"/>
                  <a:pt x="783848" y="3620566"/>
                </a:cubicBezTo>
                <a:cubicBezTo>
                  <a:pt x="793139" y="3560060"/>
                  <a:pt x="816480" y="3505900"/>
                  <a:pt x="876985" y="3477347"/>
                </a:cubicBezTo>
                <a:cubicBezTo>
                  <a:pt x="914603" y="3459671"/>
                  <a:pt x="981227" y="3478934"/>
                  <a:pt x="1004114" y="3513832"/>
                </a:cubicBezTo>
                <a:cubicBezTo>
                  <a:pt x="1034480" y="3560060"/>
                  <a:pt x="1003888" y="3621245"/>
                  <a:pt x="951087" y="3621019"/>
                </a:cubicBezTo>
                <a:cubicBezTo>
                  <a:pt x="937491" y="3621019"/>
                  <a:pt x="924120" y="3621019"/>
                  <a:pt x="910297" y="3621019"/>
                </a:cubicBezTo>
                <a:cubicBezTo>
                  <a:pt x="893301" y="3674952"/>
                  <a:pt x="929333" y="3728886"/>
                  <a:pt x="984626" y="3737724"/>
                </a:cubicBezTo>
                <a:cubicBezTo>
                  <a:pt x="1005701" y="3741123"/>
                  <a:pt x="1024283" y="3739763"/>
                  <a:pt x="1044678" y="3737497"/>
                </a:cubicBezTo>
                <a:cubicBezTo>
                  <a:pt x="1080256" y="3733644"/>
                  <a:pt x="1101557" y="3711437"/>
                  <a:pt x="1113341" y="3683110"/>
                </a:cubicBezTo>
                <a:cubicBezTo>
                  <a:pt x="1122632" y="3660223"/>
                  <a:pt x="1124218" y="3634162"/>
                  <a:pt x="1102690" y="3610595"/>
                </a:cubicBezTo>
                <a:cubicBezTo>
                  <a:pt x="1038559" y="3539439"/>
                  <a:pt x="1028588" y="3450834"/>
                  <a:pt x="1045584" y="3363362"/>
                </a:cubicBezTo>
                <a:cubicBezTo>
                  <a:pt x="1061447" y="3283141"/>
                  <a:pt x="1113341" y="3222863"/>
                  <a:pt x="1188802" y="3183432"/>
                </a:cubicBezTo>
                <a:cubicBezTo>
                  <a:pt x="1253217" y="3149951"/>
                  <a:pt x="1320435" y="3137883"/>
                  <a:pt x="1389311" y="3137384"/>
                </a:cubicBezTo>
                <a:close/>
                <a:moveTo>
                  <a:pt x="3668495" y="3136241"/>
                </a:moveTo>
                <a:cubicBezTo>
                  <a:pt x="3694725" y="3135448"/>
                  <a:pt x="3720956" y="3137884"/>
                  <a:pt x="3746789" y="3140376"/>
                </a:cubicBezTo>
                <a:cubicBezTo>
                  <a:pt x="3851937" y="3150120"/>
                  <a:pt x="3944621" y="3191137"/>
                  <a:pt x="4005579" y="3280875"/>
                </a:cubicBezTo>
                <a:cubicBezTo>
                  <a:pt x="4034132" y="3322798"/>
                  <a:pt x="4045916" y="3374012"/>
                  <a:pt x="4043876" y="3427039"/>
                </a:cubicBezTo>
                <a:cubicBezTo>
                  <a:pt x="4042290" y="3468056"/>
                  <a:pt x="4041384" y="3509299"/>
                  <a:pt x="4023935" y="3546690"/>
                </a:cubicBezTo>
                <a:cubicBezTo>
                  <a:pt x="4012151" y="3571844"/>
                  <a:pt x="3994702" y="3594279"/>
                  <a:pt x="3978159" y="3616940"/>
                </a:cubicBezTo>
                <a:cubicBezTo>
                  <a:pt x="3965696" y="3634162"/>
                  <a:pt x="3961617" y="3669967"/>
                  <a:pt x="3972041" y="3687189"/>
                </a:cubicBezTo>
                <a:cubicBezTo>
                  <a:pt x="3989490" y="3716422"/>
                  <a:pt x="4012604" y="3732738"/>
                  <a:pt x="4048635" y="3738857"/>
                </a:cubicBezTo>
                <a:cubicBezTo>
                  <a:pt x="4100982" y="3747921"/>
                  <a:pt x="4139506" y="3732285"/>
                  <a:pt x="4165793" y="3689909"/>
                </a:cubicBezTo>
                <a:cubicBezTo>
                  <a:pt x="4177350" y="3671326"/>
                  <a:pt x="4177350" y="3645719"/>
                  <a:pt x="4183016" y="3621245"/>
                </a:cubicBezTo>
                <a:cubicBezTo>
                  <a:pt x="4161488" y="3621245"/>
                  <a:pt x="4147891" y="3621699"/>
                  <a:pt x="4134521" y="3621245"/>
                </a:cubicBezTo>
                <a:cubicBezTo>
                  <a:pt x="4106648" y="3620112"/>
                  <a:pt x="4076508" y="3599038"/>
                  <a:pt x="4070390" y="3577509"/>
                </a:cubicBezTo>
                <a:cubicBezTo>
                  <a:pt x="4062232" y="3548277"/>
                  <a:pt x="4075375" y="3510433"/>
                  <a:pt x="4097810" y="3493210"/>
                </a:cubicBezTo>
                <a:cubicBezTo>
                  <a:pt x="4151970" y="3451967"/>
                  <a:pt x="4246693" y="3477574"/>
                  <a:pt x="4274114" y="3541252"/>
                </a:cubicBezTo>
                <a:cubicBezTo>
                  <a:pt x="4289070" y="3576150"/>
                  <a:pt x="4307425" y="3610595"/>
                  <a:pt x="4300627" y="3648892"/>
                </a:cubicBezTo>
                <a:cubicBezTo>
                  <a:pt x="4292922" y="3693081"/>
                  <a:pt x="4283858" y="3737270"/>
                  <a:pt x="4252586" y="3773755"/>
                </a:cubicBezTo>
                <a:cubicBezTo>
                  <a:pt x="4220180" y="3811826"/>
                  <a:pt x="4180976" y="3833580"/>
                  <a:pt x="4133615" y="3849443"/>
                </a:cubicBezTo>
                <a:cubicBezTo>
                  <a:pt x="4104155" y="3859414"/>
                  <a:pt x="4075375" y="3864626"/>
                  <a:pt x="4047729" y="3859414"/>
                </a:cubicBezTo>
                <a:cubicBezTo>
                  <a:pt x="4012604" y="3852842"/>
                  <a:pt x="3976346" y="3841512"/>
                  <a:pt x="3945754" y="3823156"/>
                </a:cubicBezTo>
                <a:cubicBezTo>
                  <a:pt x="3877317" y="3782366"/>
                  <a:pt x="3875957" y="3748148"/>
                  <a:pt x="3851937" y="3694214"/>
                </a:cubicBezTo>
                <a:cubicBezTo>
                  <a:pt x="3827463" y="3694214"/>
                  <a:pt x="3803215" y="3693534"/>
                  <a:pt x="3778741" y="3694441"/>
                </a:cubicBezTo>
                <a:cubicBezTo>
                  <a:pt x="3712571" y="3696707"/>
                  <a:pt x="3627138" y="3629856"/>
                  <a:pt x="3606290" y="3571844"/>
                </a:cubicBezTo>
                <a:cubicBezTo>
                  <a:pt x="3592240" y="3533094"/>
                  <a:pt x="3588161" y="3494343"/>
                  <a:pt x="3596999" y="3458765"/>
                </a:cubicBezTo>
                <a:cubicBezTo>
                  <a:pt x="3609009" y="3411630"/>
                  <a:pt x="3635296" y="3367667"/>
                  <a:pt x="3688323" y="3352031"/>
                </a:cubicBezTo>
                <a:cubicBezTo>
                  <a:pt x="3708718" y="3345913"/>
                  <a:pt x="3730246" y="3340021"/>
                  <a:pt x="3751321" y="3339794"/>
                </a:cubicBezTo>
                <a:cubicBezTo>
                  <a:pt x="3790752" y="3339341"/>
                  <a:pt x="3841286" y="3377185"/>
                  <a:pt x="3832448" y="3432932"/>
                </a:cubicBezTo>
                <a:cubicBezTo>
                  <a:pt x="3824743" y="3481879"/>
                  <a:pt x="3774662" y="3511112"/>
                  <a:pt x="3726394" y="3484372"/>
                </a:cubicBezTo>
                <a:cubicBezTo>
                  <a:pt x="3721635" y="3481879"/>
                  <a:pt x="3715064" y="3482786"/>
                  <a:pt x="3709398" y="3481879"/>
                </a:cubicBezTo>
                <a:cubicBezTo>
                  <a:pt x="3708492" y="3491624"/>
                  <a:pt x="3703733" y="3502728"/>
                  <a:pt x="3706906" y="3510659"/>
                </a:cubicBezTo>
                <a:cubicBezTo>
                  <a:pt x="3726167" y="3560740"/>
                  <a:pt x="3766278" y="3592466"/>
                  <a:pt x="3821117" y="3580002"/>
                </a:cubicBezTo>
                <a:cubicBezTo>
                  <a:pt x="3863267" y="3570484"/>
                  <a:pt x="3893407" y="3540345"/>
                  <a:pt x="3915388" y="3502275"/>
                </a:cubicBezTo>
                <a:cubicBezTo>
                  <a:pt x="3931930" y="3473721"/>
                  <a:pt x="3933063" y="3443129"/>
                  <a:pt x="3930344" y="3411856"/>
                </a:cubicBezTo>
                <a:cubicBezTo>
                  <a:pt x="3926039" y="3361096"/>
                  <a:pt x="3899072" y="3323251"/>
                  <a:pt x="3857149" y="3296511"/>
                </a:cubicBezTo>
                <a:cubicBezTo>
                  <a:pt x="3799816" y="3260254"/>
                  <a:pt x="3736818" y="3243031"/>
                  <a:pt x="3669288" y="3250963"/>
                </a:cubicBezTo>
                <a:cubicBezTo>
                  <a:pt x="3638469" y="3254588"/>
                  <a:pt x="3608330" y="3266146"/>
                  <a:pt x="3578190" y="3275436"/>
                </a:cubicBezTo>
                <a:cubicBezTo>
                  <a:pt x="3543746" y="3286087"/>
                  <a:pt x="3509754" y="3299004"/>
                  <a:pt x="3475309" y="3309655"/>
                </a:cubicBezTo>
                <a:cubicBezTo>
                  <a:pt x="3438824" y="3320986"/>
                  <a:pt x="3400301" y="3327331"/>
                  <a:pt x="3365856" y="3342967"/>
                </a:cubicBezTo>
                <a:cubicBezTo>
                  <a:pt x="3351352" y="3349538"/>
                  <a:pt x="3342061" y="3373106"/>
                  <a:pt x="3335490" y="3390782"/>
                </a:cubicBezTo>
                <a:cubicBezTo>
                  <a:pt x="3316228" y="3441769"/>
                  <a:pt x="3298552" y="3493663"/>
                  <a:pt x="3281783" y="3545784"/>
                </a:cubicBezTo>
                <a:cubicBezTo>
                  <a:pt x="3272038" y="3575923"/>
                  <a:pt x="3261614" y="3606515"/>
                  <a:pt x="3258442" y="3637788"/>
                </a:cubicBezTo>
                <a:cubicBezTo>
                  <a:pt x="3254363" y="3675406"/>
                  <a:pt x="3254816" y="3714156"/>
                  <a:pt x="3258215" y="3751773"/>
                </a:cubicBezTo>
                <a:cubicBezTo>
                  <a:pt x="3264787" y="3822929"/>
                  <a:pt x="3299685" y="3880489"/>
                  <a:pt x="3360870" y="3915387"/>
                </a:cubicBezTo>
                <a:cubicBezTo>
                  <a:pt x="3391463" y="3932609"/>
                  <a:pt x="3427947" y="3938955"/>
                  <a:pt x="3469190" y="3925358"/>
                </a:cubicBezTo>
                <a:cubicBezTo>
                  <a:pt x="3503862" y="3914027"/>
                  <a:pt x="3532188" y="3900204"/>
                  <a:pt x="3552810" y="3872557"/>
                </a:cubicBezTo>
                <a:cubicBezTo>
                  <a:pt x="3582269" y="3833127"/>
                  <a:pt x="3594280" y="3786218"/>
                  <a:pt x="3560741" y="3737724"/>
                </a:cubicBezTo>
                <a:cubicBezTo>
                  <a:pt x="3546918" y="3717782"/>
                  <a:pt x="3513379" y="3705318"/>
                  <a:pt x="3486413" y="3711890"/>
                </a:cubicBezTo>
                <a:cubicBezTo>
                  <a:pt x="3487999" y="3727753"/>
                  <a:pt x="3490265" y="3743615"/>
                  <a:pt x="3490718" y="3759705"/>
                </a:cubicBezTo>
                <a:cubicBezTo>
                  <a:pt x="3491625" y="3801855"/>
                  <a:pt x="3471003" y="3827235"/>
                  <a:pt x="3434519" y="3830408"/>
                </a:cubicBezTo>
                <a:cubicBezTo>
                  <a:pt x="3383078" y="3834940"/>
                  <a:pt x="3358377" y="3814545"/>
                  <a:pt x="3345914" y="3771942"/>
                </a:cubicBezTo>
                <a:cubicBezTo>
                  <a:pt x="3316907" y="3672459"/>
                  <a:pt x="3414804" y="3589067"/>
                  <a:pt x="3497743" y="3593825"/>
                </a:cubicBezTo>
                <a:cubicBezTo>
                  <a:pt x="3558022" y="3597225"/>
                  <a:pt x="3606517" y="3615807"/>
                  <a:pt x="3645494" y="3659316"/>
                </a:cubicBezTo>
                <a:cubicBezTo>
                  <a:pt x="3673367" y="3690362"/>
                  <a:pt x="3691723" y="3727073"/>
                  <a:pt x="3691043" y="3770582"/>
                </a:cubicBezTo>
                <a:cubicBezTo>
                  <a:pt x="3690590" y="3798455"/>
                  <a:pt x="3691043" y="3826329"/>
                  <a:pt x="3691043" y="3854428"/>
                </a:cubicBezTo>
                <a:cubicBezTo>
                  <a:pt x="3756760" y="3866439"/>
                  <a:pt x="3805255" y="3901110"/>
                  <a:pt x="3833581" y="3958443"/>
                </a:cubicBezTo>
                <a:cubicBezTo>
                  <a:pt x="3861681" y="4015549"/>
                  <a:pt x="3865533" y="4076054"/>
                  <a:pt x="3846725" y="4138372"/>
                </a:cubicBezTo>
                <a:cubicBezTo>
                  <a:pt x="3836300" y="4172817"/>
                  <a:pt x="3823157" y="4204316"/>
                  <a:pt x="3797777" y="4231056"/>
                </a:cubicBezTo>
                <a:cubicBezTo>
                  <a:pt x="3733419" y="4298813"/>
                  <a:pt x="3652972" y="4308104"/>
                  <a:pt x="3569352" y="4287709"/>
                </a:cubicBezTo>
                <a:cubicBezTo>
                  <a:pt x="3521311" y="4275925"/>
                  <a:pt x="3463525" y="4217006"/>
                  <a:pt x="3471456" y="4154235"/>
                </a:cubicBezTo>
                <a:cubicBezTo>
                  <a:pt x="3479388" y="4090557"/>
                  <a:pt x="3520178" y="4056112"/>
                  <a:pt x="3586802" y="4074468"/>
                </a:cubicBezTo>
                <a:cubicBezTo>
                  <a:pt x="3619434" y="4083532"/>
                  <a:pt x="3636656" y="4142905"/>
                  <a:pt x="3618074" y="4174404"/>
                </a:cubicBezTo>
                <a:cubicBezTo>
                  <a:pt x="3659317" y="4191626"/>
                  <a:pt x="3692629" y="4180975"/>
                  <a:pt x="3722315" y="4134747"/>
                </a:cubicBezTo>
                <a:cubicBezTo>
                  <a:pt x="3755400" y="4083079"/>
                  <a:pt x="3754041" y="4041383"/>
                  <a:pt x="3715290" y="3993794"/>
                </a:cubicBezTo>
                <a:cubicBezTo>
                  <a:pt x="3689003" y="3961616"/>
                  <a:pt x="3642548" y="3957536"/>
                  <a:pt x="3609009" y="3982917"/>
                </a:cubicBezTo>
                <a:cubicBezTo>
                  <a:pt x="3541706" y="4033678"/>
                  <a:pt x="3465791" y="4057699"/>
                  <a:pt x="3383078" y="4043195"/>
                </a:cubicBezTo>
                <a:cubicBezTo>
                  <a:pt x="3319400" y="4031865"/>
                  <a:pt x="3263427" y="4003085"/>
                  <a:pt x="3220145" y="3949378"/>
                </a:cubicBezTo>
                <a:cubicBezTo>
                  <a:pt x="3188419" y="3910175"/>
                  <a:pt x="3172330" y="3865306"/>
                  <a:pt x="3151481" y="3821570"/>
                </a:cubicBezTo>
                <a:cubicBezTo>
                  <a:pt x="3151028" y="3820663"/>
                  <a:pt x="3150801" y="3819984"/>
                  <a:pt x="3150575" y="3819077"/>
                </a:cubicBezTo>
                <a:cubicBezTo>
                  <a:pt x="3144910" y="3783272"/>
                  <a:pt x="3135392" y="3747468"/>
                  <a:pt x="3134939" y="3711663"/>
                </a:cubicBezTo>
                <a:cubicBezTo>
                  <a:pt x="3134259" y="3658183"/>
                  <a:pt x="3143323" y="3605383"/>
                  <a:pt x="3161452" y="3554622"/>
                </a:cubicBezTo>
                <a:cubicBezTo>
                  <a:pt x="3172783" y="3522896"/>
                  <a:pt x="3182527" y="3490491"/>
                  <a:pt x="3193178" y="3458538"/>
                </a:cubicBezTo>
                <a:cubicBezTo>
                  <a:pt x="3207681" y="3414803"/>
                  <a:pt x="3224677" y="3371520"/>
                  <a:pt x="3236461" y="3327104"/>
                </a:cubicBezTo>
                <a:cubicBezTo>
                  <a:pt x="3243032" y="3302177"/>
                  <a:pt x="3241673" y="3275210"/>
                  <a:pt x="3243939" y="3249830"/>
                </a:cubicBezTo>
                <a:cubicBezTo>
                  <a:pt x="3281103" y="3243031"/>
                  <a:pt x="3318041" y="3238726"/>
                  <a:pt x="3353619" y="3229434"/>
                </a:cubicBezTo>
                <a:cubicBezTo>
                  <a:pt x="3390103" y="3219917"/>
                  <a:pt x="3425454" y="3205187"/>
                  <a:pt x="3461486" y="3193403"/>
                </a:cubicBezTo>
                <a:cubicBezTo>
                  <a:pt x="3504315" y="3179353"/>
                  <a:pt x="3548504" y="3168249"/>
                  <a:pt x="3590201" y="3151480"/>
                </a:cubicBezTo>
                <a:cubicBezTo>
                  <a:pt x="3616035" y="3141056"/>
                  <a:pt x="3642265" y="3137034"/>
                  <a:pt x="3668495" y="3136241"/>
                </a:cubicBezTo>
                <a:close/>
                <a:moveTo>
                  <a:pt x="2541473" y="3043670"/>
                </a:moveTo>
                <a:cubicBezTo>
                  <a:pt x="2549376" y="3042877"/>
                  <a:pt x="2556854" y="3043500"/>
                  <a:pt x="2561840" y="3046786"/>
                </a:cubicBezTo>
                <a:cubicBezTo>
                  <a:pt x="2618493" y="3083497"/>
                  <a:pt x="2684437" y="3089615"/>
                  <a:pt x="2746302" y="3109557"/>
                </a:cubicBezTo>
                <a:cubicBezTo>
                  <a:pt x="2795023" y="3125193"/>
                  <a:pt x="2841252" y="3148307"/>
                  <a:pt x="2888840" y="3167116"/>
                </a:cubicBezTo>
                <a:cubicBezTo>
                  <a:pt x="2946852" y="3190231"/>
                  <a:pt x="2992855" y="3228981"/>
                  <a:pt x="3032285" y="3276117"/>
                </a:cubicBezTo>
                <a:cubicBezTo>
                  <a:pt x="3066050" y="3316453"/>
                  <a:pt x="3094377" y="3359963"/>
                  <a:pt x="3107973" y="3411630"/>
                </a:cubicBezTo>
                <a:cubicBezTo>
                  <a:pt x="3116811" y="3444942"/>
                  <a:pt x="3129048" y="3478027"/>
                  <a:pt x="3132221" y="3511792"/>
                </a:cubicBezTo>
                <a:cubicBezTo>
                  <a:pt x="3134940" y="3541478"/>
                  <a:pt x="3127915" y="3572071"/>
                  <a:pt x="3123383" y="3602210"/>
                </a:cubicBezTo>
                <a:cubicBezTo>
                  <a:pt x="3111599" y="3681071"/>
                  <a:pt x="3069676" y="3744069"/>
                  <a:pt x="3010530" y="3793697"/>
                </a:cubicBezTo>
                <a:cubicBezTo>
                  <a:pt x="2981751" y="3817944"/>
                  <a:pt x="2941414" y="3827915"/>
                  <a:pt x="2908102" y="3847403"/>
                </a:cubicBezTo>
                <a:cubicBezTo>
                  <a:pt x="2876376" y="3865759"/>
                  <a:pt x="2842611" y="3862586"/>
                  <a:pt x="2809073" y="3862360"/>
                </a:cubicBezTo>
                <a:cubicBezTo>
                  <a:pt x="2726586" y="3861906"/>
                  <a:pt x="2659736" y="3829048"/>
                  <a:pt x="2607842" y="3764463"/>
                </a:cubicBezTo>
                <a:cubicBezTo>
                  <a:pt x="2562520" y="3707811"/>
                  <a:pt x="2552322" y="3644586"/>
                  <a:pt x="2561387" y="3574110"/>
                </a:cubicBezTo>
                <a:cubicBezTo>
                  <a:pt x="2569998" y="3505220"/>
                  <a:pt x="2610335" y="3463977"/>
                  <a:pt x="2669254" y="3438597"/>
                </a:cubicBezTo>
                <a:cubicBezTo>
                  <a:pt x="2704605" y="3423187"/>
                  <a:pt x="2741996" y="3426813"/>
                  <a:pt x="2779387" y="3438597"/>
                </a:cubicBezTo>
                <a:cubicBezTo>
                  <a:pt x="2810206" y="3448341"/>
                  <a:pt x="2831281" y="3468056"/>
                  <a:pt x="2850996" y="3491850"/>
                </a:cubicBezTo>
                <a:cubicBezTo>
                  <a:pt x="2886801" y="3534907"/>
                  <a:pt x="2873431" y="3615807"/>
                  <a:pt x="2824936" y="3643227"/>
                </a:cubicBezTo>
                <a:cubicBezTo>
                  <a:pt x="2803861" y="3655237"/>
                  <a:pt x="2759898" y="3646626"/>
                  <a:pt x="2742902" y="3626684"/>
                </a:cubicBezTo>
                <a:cubicBezTo>
                  <a:pt x="2729079" y="3610368"/>
                  <a:pt x="2716162" y="3593825"/>
                  <a:pt x="2720015" y="3569805"/>
                </a:cubicBezTo>
                <a:cubicBezTo>
                  <a:pt x="2720468" y="3562100"/>
                  <a:pt x="2717069" y="3553942"/>
                  <a:pt x="2715709" y="3545557"/>
                </a:cubicBezTo>
                <a:cubicBezTo>
                  <a:pt x="2669254" y="3569578"/>
                  <a:pt x="2656790" y="3640507"/>
                  <a:pt x="2691915" y="3684923"/>
                </a:cubicBezTo>
                <a:cubicBezTo>
                  <a:pt x="2728626" y="3731378"/>
                  <a:pt x="2779387" y="3759705"/>
                  <a:pt x="2837853" y="3748374"/>
                </a:cubicBezTo>
                <a:cubicBezTo>
                  <a:pt x="2897678" y="3736817"/>
                  <a:pt x="2948439" y="3707358"/>
                  <a:pt x="2982884" y="3648439"/>
                </a:cubicBezTo>
                <a:cubicBezTo>
                  <a:pt x="3016422" y="3591106"/>
                  <a:pt x="3015516" y="3533094"/>
                  <a:pt x="3007131" y="3474628"/>
                </a:cubicBezTo>
                <a:cubicBezTo>
                  <a:pt x="3002146" y="3440183"/>
                  <a:pt x="2983110" y="3404832"/>
                  <a:pt x="2961582" y="3376732"/>
                </a:cubicBezTo>
                <a:cubicBezTo>
                  <a:pt x="2936882" y="3344326"/>
                  <a:pt x="2904023" y="3316680"/>
                  <a:pt x="2871618" y="3291299"/>
                </a:cubicBezTo>
                <a:cubicBezTo>
                  <a:pt x="2834453" y="3262293"/>
                  <a:pt x="2791171" y="3243484"/>
                  <a:pt x="2744715" y="3231701"/>
                </a:cubicBezTo>
                <a:cubicBezTo>
                  <a:pt x="2689875" y="3217877"/>
                  <a:pt x="2631636" y="3209719"/>
                  <a:pt x="2582688" y="3183886"/>
                </a:cubicBezTo>
                <a:cubicBezTo>
                  <a:pt x="2533515" y="3158052"/>
                  <a:pt x="2500883" y="3189324"/>
                  <a:pt x="2461452" y="3197935"/>
                </a:cubicBezTo>
                <a:cubicBezTo>
                  <a:pt x="2436525" y="3203374"/>
                  <a:pt x="2412277" y="3211985"/>
                  <a:pt x="2387350" y="3217651"/>
                </a:cubicBezTo>
                <a:cubicBezTo>
                  <a:pt x="2296479" y="3238046"/>
                  <a:pt x="2213539" y="3274983"/>
                  <a:pt x="2148955" y="3342967"/>
                </a:cubicBezTo>
                <a:cubicBezTo>
                  <a:pt x="2082558" y="3412763"/>
                  <a:pt x="2058537" y="3499102"/>
                  <a:pt x="2077799" y="3592692"/>
                </a:cubicBezTo>
                <a:cubicBezTo>
                  <a:pt x="2090943" y="3656370"/>
                  <a:pt x="2132866" y="3704638"/>
                  <a:pt x="2192238" y="3731605"/>
                </a:cubicBezTo>
                <a:cubicBezTo>
                  <a:pt x="2219205" y="3743842"/>
                  <a:pt x="2252290" y="3751547"/>
                  <a:pt x="2281296" y="3748601"/>
                </a:cubicBezTo>
                <a:cubicBezTo>
                  <a:pt x="2324126" y="3744069"/>
                  <a:pt x="2363330" y="3723674"/>
                  <a:pt x="2391429" y="3687869"/>
                </a:cubicBezTo>
                <a:cubicBezTo>
                  <a:pt x="2414317" y="3658410"/>
                  <a:pt x="2415677" y="3623511"/>
                  <a:pt x="2409558" y="3589973"/>
                </a:cubicBezTo>
                <a:cubicBezTo>
                  <a:pt x="2406386" y="3572751"/>
                  <a:pt x="2389163" y="3558021"/>
                  <a:pt x="2378512" y="3542385"/>
                </a:cubicBezTo>
                <a:cubicBezTo>
                  <a:pt x="2375567" y="3543518"/>
                  <a:pt x="2372394" y="3544877"/>
                  <a:pt x="2369448" y="3546010"/>
                </a:cubicBezTo>
                <a:cubicBezTo>
                  <a:pt x="2368088" y="3554395"/>
                  <a:pt x="2365822" y="3562780"/>
                  <a:pt x="2365596" y="3571391"/>
                </a:cubicBezTo>
                <a:cubicBezTo>
                  <a:pt x="2364009" y="3620112"/>
                  <a:pt x="2330924" y="3651385"/>
                  <a:pt x="2282882" y="3646172"/>
                </a:cubicBezTo>
                <a:cubicBezTo>
                  <a:pt x="2268833" y="3644586"/>
                  <a:pt x="2254330" y="3636882"/>
                  <a:pt x="2242772" y="3628497"/>
                </a:cubicBezTo>
                <a:cubicBezTo>
                  <a:pt x="2219658" y="3611728"/>
                  <a:pt x="2211500" y="3559381"/>
                  <a:pt x="2218752" y="3530827"/>
                </a:cubicBezTo>
                <a:cubicBezTo>
                  <a:pt x="2227363" y="3497289"/>
                  <a:pt x="2246625" y="3474175"/>
                  <a:pt x="2272685" y="3453553"/>
                </a:cubicBezTo>
                <a:cubicBezTo>
                  <a:pt x="2303278" y="3429306"/>
                  <a:pt x="2383951" y="3420694"/>
                  <a:pt x="2417943" y="3439730"/>
                </a:cubicBezTo>
                <a:cubicBezTo>
                  <a:pt x="2439924" y="3452193"/>
                  <a:pt x="2465305" y="3461484"/>
                  <a:pt x="2482754" y="3478707"/>
                </a:cubicBezTo>
                <a:cubicBezTo>
                  <a:pt x="2499523" y="3495250"/>
                  <a:pt x="2513346" y="3518590"/>
                  <a:pt x="2519691" y="3541478"/>
                </a:cubicBezTo>
                <a:cubicBezTo>
                  <a:pt x="2537820" y="3605836"/>
                  <a:pt x="2533061" y="3672459"/>
                  <a:pt x="2502016" y="3730245"/>
                </a:cubicBezTo>
                <a:cubicBezTo>
                  <a:pt x="2479355" y="3772395"/>
                  <a:pt x="2444003" y="3807520"/>
                  <a:pt x="2397774" y="3831994"/>
                </a:cubicBezTo>
                <a:cubicBezTo>
                  <a:pt x="2337723" y="3864173"/>
                  <a:pt x="2275178" y="3866665"/>
                  <a:pt x="2211953" y="3859414"/>
                </a:cubicBezTo>
                <a:cubicBezTo>
                  <a:pt x="2181134" y="3855788"/>
                  <a:pt x="2148276" y="3844004"/>
                  <a:pt x="2122895" y="3826555"/>
                </a:cubicBezTo>
                <a:cubicBezTo>
                  <a:pt x="2086411" y="3801401"/>
                  <a:pt x="2051966" y="3771035"/>
                  <a:pt x="2023413" y="3737044"/>
                </a:cubicBezTo>
                <a:cubicBezTo>
                  <a:pt x="1985795" y="3692174"/>
                  <a:pt x="1967893" y="3637788"/>
                  <a:pt x="1957242" y="3578642"/>
                </a:cubicBezTo>
                <a:cubicBezTo>
                  <a:pt x="1948178" y="3529014"/>
                  <a:pt x="1955882" y="3482786"/>
                  <a:pt x="1967666" y="3438597"/>
                </a:cubicBezTo>
                <a:cubicBezTo>
                  <a:pt x="1986928" y="3365175"/>
                  <a:pt x="2024772" y="3299684"/>
                  <a:pt x="2081425" y="3245977"/>
                </a:cubicBezTo>
                <a:cubicBezTo>
                  <a:pt x="2124934" y="3204734"/>
                  <a:pt x="2174562" y="3175501"/>
                  <a:pt x="2228722" y="3150347"/>
                </a:cubicBezTo>
                <a:cubicBezTo>
                  <a:pt x="2287868" y="3122927"/>
                  <a:pt x="2350186" y="3108877"/>
                  <a:pt x="2412051" y="3091655"/>
                </a:cubicBezTo>
                <a:cubicBezTo>
                  <a:pt x="2448762" y="3081457"/>
                  <a:pt x="2482527" y="3061969"/>
                  <a:pt x="2518558" y="3049052"/>
                </a:cubicBezTo>
                <a:cubicBezTo>
                  <a:pt x="2525243" y="3046673"/>
                  <a:pt x="2533571" y="3044463"/>
                  <a:pt x="2541473" y="3043670"/>
                </a:cubicBezTo>
                <a:close/>
                <a:moveTo>
                  <a:pt x="3055625" y="2956821"/>
                </a:moveTo>
                <a:cubicBezTo>
                  <a:pt x="3113411" y="2951156"/>
                  <a:pt x="3153521" y="2996478"/>
                  <a:pt x="3153521" y="3058570"/>
                </a:cubicBezTo>
                <a:cubicBezTo>
                  <a:pt x="3158959" y="3119075"/>
                  <a:pt x="3111598" y="3160091"/>
                  <a:pt x="3058117" y="3157826"/>
                </a:cubicBezTo>
                <a:cubicBezTo>
                  <a:pt x="3000331" y="3155559"/>
                  <a:pt x="2961354" y="3117262"/>
                  <a:pt x="2960901" y="3058796"/>
                </a:cubicBezTo>
                <a:cubicBezTo>
                  <a:pt x="2960448" y="2993532"/>
                  <a:pt x="3006450" y="2961580"/>
                  <a:pt x="3055625" y="2956821"/>
                </a:cubicBezTo>
                <a:close/>
                <a:moveTo>
                  <a:pt x="2029530" y="2956594"/>
                </a:moveTo>
                <a:cubicBezTo>
                  <a:pt x="2078931" y="2961580"/>
                  <a:pt x="2122214" y="2993305"/>
                  <a:pt x="2124706" y="3058796"/>
                </a:cubicBezTo>
                <a:cubicBezTo>
                  <a:pt x="2126972" y="3121114"/>
                  <a:pt x="2070999" y="3158958"/>
                  <a:pt x="2024091" y="3158278"/>
                </a:cubicBezTo>
                <a:cubicBezTo>
                  <a:pt x="1973557" y="3157598"/>
                  <a:pt x="1925742" y="3119074"/>
                  <a:pt x="1931634" y="3058343"/>
                </a:cubicBezTo>
                <a:cubicBezTo>
                  <a:pt x="1931860" y="2996025"/>
                  <a:pt x="1971970" y="2950929"/>
                  <a:pt x="2029530" y="2956594"/>
                </a:cubicBezTo>
                <a:close/>
                <a:moveTo>
                  <a:pt x="1668085" y="2482071"/>
                </a:moveTo>
                <a:cubicBezTo>
                  <a:pt x="1708648" y="2487963"/>
                  <a:pt x="1746719" y="2502919"/>
                  <a:pt x="1777991" y="2530566"/>
                </a:cubicBezTo>
                <a:cubicBezTo>
                  <a:pt x="1782297" y="2534418"/>
                  <a:pt x="1782524" y="2551640"/>
                  <a:pt x="1778671" y="2554360"/>
                </a:cubicBezTo>
                <a:cubicBezTo>
                  <a:pt x="1759636" y="2567730"/>
                  <a:pt x="1739241" y="2579514"/>
                  <a:pt x="1718393" y="2589258"/>
                </a:cubicBezTo>
                <a:cubicBezTo>
                  <a:pt x="1703663" y="2596056"/>
                  <a:pt x="1687573" y="2601042"/>
                  <a:pt x="1671711" y="2603534"/>
                </a:cubicBezTo>
                <a:cubicBezTo>
                  <a:pt x="1636359" y="2609200"/>
                  <a:pt x="1612565" y="2582460"/>
                  <a:pt x="1583785" y="2569543"/>
                </a:cubicBezTo>
                <a:cubicBezTo>
                  <a:pt x="1573814" y="2565011"/>
                  <a:pt x="1564523" y="2558665"/>
                  <a:pt x="1551380" y="2551187"/>
                </a:cubicBezTo>
                <a:cubicBezTo>
                  <a:pt x="1551380" y="2546655"/>
                  <a:pt x="1551380" y="2539403"/>
                  <a:pt x="1551380" y="2532605"/>
                </a:cubicBezTo>
                <a:cubicBezTo>
                  <a:pt x="1561804" y="2527846"/>
                  <a:pt x="1572002" y="2523541"/>
                  <a:pt x="1581746" y="2518329"/>
                </a:cubicBezTo>
                <a:cubicBezTo>
                  <a:pt x="1609619" y="2503599"/>
                  <a:pt x="1633640" y="2476859"/>
                  <a:pt x="1668085" y="2482071"/>
                </a:cubicBezTo>
                <a:close/>
                <a:moveTo>
                  <a:pt x="3417522" y="2481844"/>
                </a:moveTo>
                <a:cubicBezTo>
                  <a:pt x="3449928" y="2474593"/>
                  <a:pt x="3472589" y="2503825"/>
                  <a:pt x="3500462" y="2515383"/>
                </a:cubicBezTo>
                <a:cubicBezTo>
                  <a:pt x="3510886" y="2519915"/>
                  <a:pt x="3520631" y="2527166"/>
                  <a:pt x="3533321" y="2534418"/>
                </a:cubicBezTo>
                <a:cubicBezTo>
                  <a:pt x="3533321" y="2538497"/>
                  <a:pt x="3533321" y="2546428"/>
                  <a:pt x="3533321" y="2551414"/>
                </a:cubicBezTo>
                <a:cubicBezTo>
                  <a:pt x="3504541" y="2566370"/>
                  <a:pt x="3478254" y="2580873"/>
                  <a:pt x="3451061" y="2593790"/>
                </a:cubicBezTo>
                <a:cubicBezTo>
                  <a:pt x="3440637" y="2598776"/>
                  <a:pt x="3427040" y="2606027"/>
                  <a:pt x="3417522" y="2603081"/>
                </a:cubicBezTo>
                <a:cubicBezTo>
                  <a:pt x="3384437" y="2593563"/>
                  <a:pt x="3350446" y="2583593"/>
                  <a:pt x="3320759" y="2567050"/>
                </a:cubicBezTo>
                <a:cubicBezTo>
                  <a:pt x="3294926" y="2552547"/>
                  <a:pt x="3294926" y="2532378"/>
                  <a:pt x="3320759" y="2517875"/>
                </a:cubicBezTo>
                <a:cubicBezTo>
                  <a:pt x="3350446" y="2501106"/>
                  <a:pt x="3384210" y="2489322"/>
                  <a:pt x="3417522" y="2481844"/>
                </a:cubicBezTo>
                <a:close/>
                <a:moveTo>
                  <a:pt x="2544617" y="2387347"/>
                </a:moveTo>
                <a:cubicBezTo>
                  <a:pt x="2628463" y="2380096"/>
                  <a:pt x="2706644" y="2466888"/>
                  <a:pt x="2704378" y="2545975"/>
                </a:cubicBezTo>
                <a:cubicBezTo>
                  <a:pt x="2702112" y="2626422"/>
                  <a:pt x="2635488" y="2703923"/>
                  <a:pt x="2543484" y="2701657"/>
                </a:cubicBezTo>
                <a:cubicBezTo>
                  <a:pt x="2443549" y="2699165"/>
                  <a:pt x="2384857" y="2625516"/>
                  <a:pt x="2383950" y="2543709"/>
                </a:cubicBezTo>
                <a:cubicBezTo>
                  <a:pt x="2383044" y="2470514"/>
                  <a:pt x="2447402" y="2381682"/>
                  <a:pt x="2544617" y="2387347"/>
                </a:cubicBezTo>
                <a:close/>
                <a:moveTo>
                  <a:pt x="2646015" y="2204582"/>
                </a:moveTo>
                <a:cubicBezTo>
                  <a:pt x="2610037" y="2200662"/>
                  <a:pt x="2575494" y="2211497"/>
                  <a:pt x="2544391" y="2233932"/>
                </a:cubicBezTo>
                <a:cubicBezTo>
                  <a:pt x="2531248" y="2228266"/>
                  <a:pt x="2519238" y="2223507"/>
                  <a:pt x="2507454" y="2218069"/>
                </a:cubicBezTo>
                <a:cubicBezTo>
                  <a:pt x="2430180" y="2182038"/>
                  <a:pt x="2354945" y="2221921"/>
                  <a:pt x="2333643" y="2293757"/>
                </a:cubicBezTo>
                <a:cubicBezTo>
                  <a:pt x="2330017" y="2305994"/>
                  <a:pt x="2321180" y="2324349"/>
                  <a:pt x="2312115" y="2326162"/>
                </a:cubicBezTo>
                <a:cubicBezTo>
                  <a:pt x="2250477" y="2338173"/>
                  <a:pt x="2219431" y="2380776"/>
                  <a:pt x="2200396" y="2434482"/>
                </a:cubicBezTo>
                <a:cubicBezTo>
                  <a:pt x="2195864" y="2447399"/>
                  <a:pt x="2198810" y="2465075"/>
                  <a:pt x="2203115" y="2478898"/>
                </a:cubicBezTo>
                <a:cubicBezTo>
                  <a:pt x="2209234" y="2497480"/>
                  <a:pt x="2222150" y="2513796"/>
                  <a:pt x="2227816" y="2532605"/>
                </a:cubicBezTo>
                <a:cubicBezTo>
                  <a:pt x="2230762" y="2542123"/>
                  <a:pt x="2225323" y="2554813"/>
                  <a:pt x="2221471" y="2565237"/>
                </a:cubicBezTo>
                <a:cubicBezTo>
                  <a:pt x="2214672" y="2583593"/>
                  <a:pt x="2201529" y="2601042"/>
                  <a:pt x="2199489" y="2619624"/>
                </a:cubicBezTo>
                <a:cubicBezTo>
                  <a:pt x="2197677" y="2636393"/>
                  <a:pt x="2208554" y="2654069"/>
                  <a:pt x="2211726" y="2671518"/>
                </a:cubicBezTo>
                <a:cubicBezTo>
                  <a:pt x="2220338" y="2718653"/>
                  <a:pt x="2257275" y="2741994"/>
                  <a:pt x="2294893" y="2753778"/>
                </a:cubicBezTo>
                <a:cubicBezTo>
                  <a:pt x="2323446" y="2762842"/>
                  <a:pt x="2328205" y="2778025"/>
                  <a:pt x="2336136" y="2800006"/>
                </a:cubicBezTo>
                <a:cubicBezTo>
                  <a:pt x="2350639" y="2839210"/>
                  <a:pt x="2381911" y="2872069"/>
                  <a:pt x="2427460" y="2878640"/>
                </a:cubicBezTo>
                <a:cubicBezTo>
                  <a:pt x="2469610" y="2884759"/>
                  <a:pt x="2508814" y="2876374"/>
                  <a:pt x="2540312" y="2851221"/>
                </a:cubicBezTo>
                <a:cubicBezTo>
                  <a:pt x="2553002" y="2856886"/>
                  <a:pt x="2563426" y="2861191"/>
                  <a:pt x="2573624" y="2866177"/>
                </a:cubicBezTo>
                <a:cubicBezTo>
                  <a:pt x="2650671" y="2903794"/>
                  <a:pt x="2732251" y="2865950"/>
                  <a:pt x="2751967" y="2787543"/>
                </a:cubicBezTo>
                <a:cubicBezTo>
                  <a:pt x="2754686" y="2776439"/>
                  <a:pt x="2764884" y="2761029"/>
                  <a:pt x="2773948" y="2758990"/>
                </a:cubicBezTo>
                <a:cubicBezTo>
                  <a:pt x="2835813" y="2745166"/>
                  <a:pt x="2867312" y="2702337"/>
                  <a:pt x="2885441" y="2647044"/>
                </a:cubicBezTo>
                <a:cubicBezTo>
                  <a:pt x="2889293" y="2635260"/>
                  <a:pt x="2886800" y="2619624"/>
                  <a:pt x="2882495" y="2607387"/>
                </a:cubicBezTo>
                <a:cubicBezTo>
                  <a:pt x="2875923" y="2588805"/>
                  <a:pt x="2863233" y="2572489"/>
                  <a:pt x="2856888" y="2553907"/>
                </a:cubicBezTo>
                <a:cubicBezTo>
                  <a:pt x="2853715" y="2545069"/>
                  <a:pt x="2856661" y="2532379"/>
                  <a:pt x="2860740" y="2522861"/>
                </a:cubicBezTo>
                <a:cubicBezTo>
                  <a:pt x="2875243" y="2487736"/>
                  <a:pt x="2896545" y="2459410"/>
                  <a:pt x="2875470" y="2413861"/>
                </a:cubicBezTo>
                <a:cubicBezTo>
                  <a:pt x="2851222" y="2361967"/>
                  <a:pt x="2815191" y="2338399"/>
                  <a:pt x="2762164" y="2322763"/>
                </a:cubicBezTo>
                <a:cubicBezTo>
                  <a:pt x="2749700" y="2279254"/>
                  <a:pt x="2732251" y="2232572"/>
                  <a:pt x="2682397" y="2213536"/>
                </a:cubicBezTo>
                <a:cubicBezTo>
                  <a:pt x="2670160" y="2208834"/>
                  <a:pt x="2658008" y="2205888"/>
                  <a:pt x="2646015" y="2204582"/>
                </a:cubicBezTo>
                <a:close/>
                <a:moveTo>
                  <a:pt x="2441510" y="2084368"/>
                </a:moveTo>
                <a:cubicBezTo>
                  <a:pt x="2447855" y="2082555"/>
                  <a:pt x="2456013" y="2083915"/>
                  <a:pt x="2462585" y="2086181"/>
                </a:cubicBezTo>
                <a:cubicBezTo>
                  <a:pt x="2515839" y="2104310"/>
                  <a:pt x="2568865" y="2104310"/>
                  <a:pt x="2622118" y="2086408"/>
                </a:cubicBezTo>
                <a:cubicBezTo>
                  <a:pt x="2628690" y="2084141"/>
                  <a:pt x="2636848" y="2082555"/>
                  <a:pt x="2643193" y="2084368"/>
                </a:cubicBezTo>
                <a:cubicBezTo>
                  <a:pt x="2692368" y="2099551"/>
                  <a:pt x="2746301" y="2103630"/>
                  <a:pt x="2785505" y="2143060"/>
                </a:cubicBezTo>
                <a:cubicBezTo>
                  <a:pt x="2800235" y="2158017"/>
                  <a:pt x="2818137" y="2171840"/>
                  <a:pt x="2827202" y="2189742"/>
                </a:cubicBezTo>
                <a:cubicBezTo>
                  <a:pt x="2843971" y="2223734"/>
                  <a:pt x="2872297" y="2243902"/>
                  <a:pt x="2901983" y="2263164"/>
                </a:cubicBezTo>
                <a:cubicBezTo>
                  <a:pt x="2945493" y="2291264"/>
                  <a:pt x="2972006" y="2330468"/>
                  <a:pt x="2983563" y="2380549"/>
                </a:cubicBezTo>
                <a:cubicBezTo>
                  <a:pt x="2989229" y="2406156"/>
                  <a:pt x="2995574" y="2431310"/>
                  <a:pt x="3002372" y="2458730"/>
                </a:cubicBezTo>
                <a:cubicBezTo>
                  <a:pt x="2995800" y="2481618"/>
                  <a:pt x="2988549" y="2503825"/>
                  <a:pt x="2983563" y="2526713"/>
                </a:cubicBezTo>
                <a:cubicBezTo>
                  <a:pt x="2981297" y="2536911"/>
                  <a:pt x="2979938" y="2549601"/>
                  <a:pt x="2983790" y="2558439"/>
                </a:cubicBezTo>
                <a:cubicBezTo>
                  <a:pt x="3004185" y="2604668"/>
                  <a:pt x="2998520" y="2649083"/>
                  <a:pt x="2985829" y="2696898"/>
                </a:cubicBezTo>
                <a:cubicBezTo>
                  <a:pt x="2973592" y="2742674"/>
                  <a:pt x="2952744" y="2779838"/>
                  <a:pt x="2918979" y="2810657"/>
                </a:cubicBezTo>
                <a:cubicBezTo>
                  <a:pt x="2905609" y="2822894"/>
                  <a:pt x="2890200" y="2834225"/>
                  <a:pt x="2873883" y="2841476"/>
                </a:cubicBezTo>
                <a:cubicBezTo>
                  <a:pt x="2839212" y="2856433"/>
                  <a:pt x="2836039" y="2895183"/>
                  <a:pt x="2812019" y="2918071"/>
                </a:cubicBezTo>
                <a:cubicBezTo>
                  <a:pt x="2776214" y="2952063"/>
                  <a:pt x="2737464" y="2976763"/>
                  <a:pt x="2688515" y="2989907"/>
                </a:cubicBezTo>
                <a:cubicBezTo>
                  <a:pt x="2640021" y="3003050"/>
                  <a:pt x="2595605" y="2989453"/>
                  <a:pt x="2549149" y="2985828"/>
                </a:cubicBezTo>
                <a:cubicBezTo>
                  <a:pt x="2521957" y="2983788"/>
                  <a:pt x="2493857" y="2993079"/>
                  <a:pt x="2465984" y="2997385"/>
                </a:cubicBezTo>
                <a:cubicBezTo>
                  <a:pt x="2460772" y="2998291"/>
                  <a:pt x="2455333" y="3001917"/>
                  <a:pt x="2450575" y="3001010"/>
                </a:cubicBezTo>
                <a:cubicBezTo>
                  <a:pt x="2374660" y="2987187"/>
                  <a:pt x="2300558" y="2967246"/>
                  <a:pt x="2258182" y="2895410"/>
                </a:cubicBezTo>
                <a:cubicBezTo>
                  <a:pt x="2238693" y="2862098"/>
                  <a:pt x="2211726" y="2840343"/>
                  <a:pt x="2181361" y="2820401"/>
                </a:cubicBezTo>
                <a:cubicBezTo>
                  <a:pt x="2139891" y="2792981"/>
                  <a:pt x="2117229" y="2754231"/>
                  <a:pt x="2101367" y="2707549"/>
                </a:cubicBezTo>
                <a:cubicBezTo>
                  <a:pt x="2090263" y="2675370"/>
                  <a:pt x="2086863" y="2643871"/>
                  <a:pt x="2088676" y="2611239"/>
                </a:cubicBezTo>
                <a:cubicBezTo>
                  <a:pt x="2089583" y="2596283"/>
                  <a:pt x="2097741" y="2582006"/>
                  <a:pt x="2099780" y="2567050"/>
                </a:cubicBezTo>
                <a:cubicBezTo>
                  <a:pt x="2101820" y="2552094"/>
                  <a:pt x="2104539" y="2535098"/>
                  <a:pt x="2099327" y="2521954"/>
                </a:cubicBezTo>
                <a:cubicBezTo>
                  <a:pt x="2082558" y="2478898"/>
                  <a:pt x="2081425" y="2437202"/>
                  <a:pt x="2099101" y="2394372"/>
                </a:cubicBezTo>
                <a:cubicBezTo>
                  <a:pt x="2106805" y="2375790"/>
                  <a:pt x="2111338" y="2356075"/>
                  <a:pt x="2118816" y="2337266"/>
                </a:cubicBezTo>
                <a:cubicBezTo>
                  <a:pt x="2132866" y="2301462"/>
                  <a:pt x="2158020" y="2273815"/>
                  <a:pt x="2191558" y="2257272"/>
                </a:cubicBezTo>
                <a:cubicBezTo>
                  <a:pt x="2229855" y="2238237"/>
                  <a:pt x="2245491" y="2200166"/>
                  <a:pt x="2272911" y="2172293"/>
                </a:cubicBezTo>
                <a:cubicBezTo>
                  <a:pt x="2294666" y="2150085"/>
                  <a:pt x="2318914" y="2128104"/>
                  <a:pt x="2346107" y="2114054"/>
                </a:cubicBezTo>
                <a:cubicBezTo>
                  <a:pt x="2375340" y="2099098"/>
                  <a:pt x="2409331" y="2093206"/>
                  <a:pt x="2441510" y="2084368"/>
                </a:cubicBezTo>
                <a:close/>
                <a:moveTo>
                  <a:pt x="1531128" y="1957636"/>
                </a:moveTo>
                <a:cubicBezTo>
                  <a:pt x="1555857" y="1956163"/>
                  <a:pt x="1580501" y="1956899"/>
                  <a:pt x="1605315" y="1959732"/>
                </a:cubicBezTo>
                <a:cubicBezTo>
                  <a:pt x="1648145" y="1964717"/>
                  <a:pt x="1687802" y="1981487"/>
                  <a:pt x="1727459" y="2000749"/>
                </a:cubicBezTo>
                <a:cubicBezTo>
                  <a:pt x="1783431" y="2027942"/>
                  <a:pt x="1828074" y="2066012"/>
                  <a:pt x="1866598" y="2112468"/>
                </a:cubicBezTo>
                <a:cubicBezTo>
                  <a:pt x="1888126" y="2138528"/>
                  <a:pt x="1906481" y="2168441"/>
                  <a:pt x="1920984" y="2199260"/>
                </a:cubicBezTo>
                <a:cubicBezTo>
                  <a:pt x="1942966" y="2246395"/>
                  <a:pt x="1961548" y="2295343"/>
                  <a:pt x="1979450" y="2344291"/>
                </a:cubicBezTo>
                <a:cubicBezTo>
                  <a:pt x="1988062" y="2367632"/>
                  <a:pt x="1992820" y="2392333"/>
                  <a:pt x="1997579" y="2416807"/>
                </a:cubicBezTo>
                <a:cubicBezTo>
                  <a:pt x="2005284" y="2456690"/>
                  <a:pt x="2017748" y="2494308"/>
                  <a:pt x="2042222" y="2527620"/>
                </a:cubicBezTo>
                <a:cubicBezTo>
                  <a:pt x="2046980" y="2534191"/>
                  <a:pt x="2048113" y="2549601"/>
                  <a:pt x="2043808" y="2555493"/>
                </a:cubicBezTo>
                <a:cubicBezTo>
                  <a:pt x="2004604" y="2607613"/>
                  <a:pt x="1999619" y="2671291"/>
                  <a:pt x="1981716" y="2730663"/>
                </a:cubicBezTo>
                <a:cubicBezTo>
                  <a:pt x="1966760" y="2780291"/>
                  <a:pt x="1942739" y="2827200"/>
                  <a:pt x="1925064" y="2876148"/>
                </a:cubicBezTo>
                <a:cubicBezTo>
                  <a:pt x="1900590" y="2944811"/>
                  <a:pt x="1853228" y="2996025"/>
                  <a:pt x="1798841" y="3040441"/>
                </a:cubicBezTo>
                <a:cubicBezTo>
                  <a:pt x="1770515" y="3063555"/>
                  <a:pt x="1735616" y="3079192"/>
                  <a:pt x="1702758" y="3096640"/>
                </a:cubicBezTo>
                <a:cubicBezTo>
                  <a:pt x="1639760" y="3130179"/>
                  <a:pt x="1572003" y="3132898"/>
                  <a:pt x="1502887" y="3126780"/>
                </a:cubicBezTo>
                <a:cubicBezTo>
                  <a:pt x="1452579" y="3122248"/>
                  <a:pt x="1407710" y="3102306"/>
                  <a:pt x="1366013" y="3076699"/>
                </a:cubicBezTo>
                <a:cubicBezTo>
                  <a:pt x="1318198" y="3047239"/>
                  <a:pt x="1282166" y="3005769"/>
                  <a:pt x="1255200" y="2955915"/>
                </a:cubicBezTo>
                <a:cubicBezTo>
                  <a:pt x="1228460" y="2906514"/>
                  <a:pt x="1226647" y="2853487"/>
                  <a:pt x="1226873" y="2799327"/>
                </a:cubicBezTo>
                <a:cubicBezTo>
                  <a:pt x="1227100" y="2710495"/>
                  <a:pt x="1267437" y="2641605"/>
                  <a:pt x="1338366" y="2594017"/>
                </a:cubicBezTo>
                <a:cubicBezTo>
                  <a:pt x="1394793" y="2556173"/>
                  <a:pt x="1463910" y="2540083"/>
                  <a:pt x="1528947" y="2560025"/>
                </a:cubicBezTo>
                <a:cubicBezTo>
                  <a:pt x="1605995" y="2583593"/>
                  <a:pt x="1660835" y="2635487"/>
                  <a:pt x="1658342" y="2735196"/>
                </a:cubicBezTo>
                <a:cubicBezTo>
                  <a:pt x="1657209" y="2782331"/>
                  <a:pt x="1633415" y="2822214"/>
                  <a:pt x="1592851" y="2851674"/>
                </a:cubicBezTo>
                <a:cubicBezTo>
                  <a:pt x="1557274" y="2877281"/>
                  <a:pt x="1519656" y="2872522"/>
                  <a:pt x="1482945" y="2863458"/>
                </a:cubicBezTo>
                <a:cubicBezTo>
                  <a:pt x="1454165" y="2856433"/>
                  <a:pt x="1434450" y="2810884"/>
                  <a:pt x="1439889" y="2778705"/>
                </a:cubicBezTo>
                <a:cubicBezTo>
                  <a:pt x="1445328" y="2746979"/>
                  <a:pt x="1472521" y="2724318"/>
                  <a:pt x="1507419" y="2722505"/>
                </a:cubicBezTo>
                <a:cubicBezTo>
                  <a:pt x="1514444" y="2721599"/>
                  <a:pt x="1522602" y="2721826"/>
                  <a:pt x="1532573" y="2721826"/>
                </a:cubicBezTo>
                <a:cubicBezTo>
                  <a:pt x="1535519" y="2691913"/>
                  <a:pt x="1517390" y="2671518"/>
                  <a:pt x="1486118" y="2667892"/>
                </a:cubicBezTo>
                <a:cubicBezTo>
                  <a:pt x="1438529" y="2662453"/>
                  <a:pt x="1369412" y="2699618"/>
                  <a:pt x="1354002" y="2747886"/>
                </a:cubicBezTo>
                <a:cubicBezTo>
                  <a:pt x="1344938" y="2775986"/>
                  <a:pt x="1337686" y="2806805"/>
                  <a:pt x="1339726" y="2835811"/>
                </a:cubicBezTo>
                <a:cubicBezTo>
                  <a:pt x="1343578" y="2893370"/>
                  <a:pt x="1374624" y="2936653"/>
                  <a:pt x="1421307" y="2971778"/>
                </a:cubicBezTo>
                <a:cubicBezTo>
                  <a:pt x="1466856" y="3005996"/>
                  <a:pt x="1515804" y="3019819"/>
                  <a:pt x="1570870" y="3014834"/>
                </a:cubicBezTo>
                <a:cubicBezTo>
                  <a:pt x="1614833" y="3010981"/>
                  <a:pt x="1654716" y="2996025"/>
                  <a:pt x="1692107" y="2971098"/>
                </a:cubicBezTo>
                <a:cubicBezTo>
                  <a:pt x="1728818" y="2946397"/>
                  <a:pt x="1766436" y="2922603"/>
                  <a:pt x="1789323" y="2884532"/>
                </a:cubicBezTo>
                <a:cubicBezTo>
                  <a:pt x="1820143" y="2833092"/>
                  <a:pt x="1847789" y="2780291"/>
                  <a:pt x="1860933" y="2719786"/>
                </a:cubicBezTo>
                <a:cubicBezTo>
                  <a:pt x="1873396" y="2661547"/>
                  <a:pt x="1898777" y="2606254"/>
                  <a:pt x="1913053" y="2548468"/>
                </a:cubicBezTo>
                <a:cubicBezTo>
                  <a:pt x="1917359" y="2530792"/>
                  <a:pt x="1904669" y="2508584"/>
                  <a:pt x="1898777" y="2488643"/>
                </a:cubicBezTo>
                <a:cubicBezTo>
                  <a:pt x="1890845" y="2461676"/>
                  <a:pt x="1881328" y="2435162"/>
                  <a:pt x="1873623" y="2408422"/>
                </a:cubicBezTo>
                <a:cubicBezTo>
                  <a:pt x="1862292" y="2369898"/>
                  <a:pt x="1856854" y="2329108"/>
                  <a:pt x="1840084" y="2293304"/>
                </a:cubicBezTo>
                <a:cubicBezTo>
                  <a:pt x="1807226" y="2223054"/>
                  <a:pt x="1767569" y="2158243"/>
                  <a:pt x="1696866" y="2115414"/>
                </a:cubicBezTo>
                <a:cubicBezTo>
                  <a:pt x="1637267" y="2079156"/>
                  <a:pt x="1574496" y="2058308"/>
                  <a:pt x="1508325" y="2072811"/>
                </a:cubicBezTo>
                <a:cubicBezTo>
                  <a:pt x="1437396" y="2088220"/>
                  <a:pt x="1380969" y="2129010"/>
                  <a:pt x="1351283" y="2201753"/>
                </a:cubicBezTo>
                <a:cubicBezTo>
                  <a:pt x="1337460" y="2235518"/>
                  <a:pt x="1334514" y="2268603"/>
                  <a:pt x="1341085" y="2301462"/>
                </a:cubicBezTo>
                <a:cubicBezTo>
                  <a:pt x="1350830" y="2349956"/>
                  <a:pt x="1376663" y="2388934"/>
                  <a:pt x="1427652" y="2404116"/>
                </a:cubicBezTo>
                <a:cubicBezTo>
                  <a:pt x="1446234" y="2409555"/>
                  <a:pt x="1465269" y="2416807"/>
                  <a:pt x="1484078" y="2416580"/>
                </a:cubicBezTo>
                <a:cubicBezTo>
                  <a:pt x="1517390" y="2416353"/>
                  <a:pt x="1536199" y="2393919"/>
                  <a:pt x="1532120" y="2364006"/>
                </a:cubicBezTo>
                <a:cubicBezTo>
                  <a:pt x="1503793" y="2362420"/>
                  <a:pt x="1474107" y="2366272"/>
                  <a:pt x="1453486" y="2337266"/>
                </a:cubicBezTo>
                <a:cubicBezTo>
                  <a:pt x="1430824" y="2305541"/>
                  <a:pt x="1434677" y="2259992"/>
                  <a:pt x="1464816" y="2235291"/>
                </a:cubicBezTo>
                <a:cubicBezTo>
                  <a:pt x="1499488" y="2206738"/>
                  <a:pt x="1570644" y="2204472"/>
                  <a:pt x="1614833" y="2252514"/>
                </a:cubicBezTo>
                <a:cubicBezTo>
                  <a:pt x="1682590" y="2325936"/>
                  <a:pt x="1670352" y="2431083"/>
                  <a:pt x="1594891" y="2493175"/>
                </a:cubicBezTo>
                <a:cubicBezTo>
                  <a:pt x="1547756" y="2531925"/>
                  <a:pt x="1485891" y="2540310"/>
                  <a:pt x="1426292" y="2527166"/>
                </a:cubicBezTo>
                <a:cubicBezTo>
                  <a:pt x="1357401" y="2511757"/>
                  <a:pt x="1298936" y="2475046"/>
                  <a:pt x="1260865" y="2414087"/>
                </a:cubicBezTo>
                <a:cubicBezTo>
                  <a:pt x="1229593" y="2364006"/>
                  <a:pt x="1225967" y="2306674"/>
                  <a:pt x="1226193" y="2248661"/>
                </a:cubicBezTo>
                <a:cubicBezTo>
                  <a:pt x="1226420" y="2154391"/>
                  <a:pt x="1271062" y="2082102"/>
                  <a:pt x="1340406" y="2027035"/>
                </a:cubicBezTo>
                <a:cubicBezTo>
                  <a:pt x="1372811" y="2001428"/>
                  <a:pt x="1411562" y="1979674"/>
                  <a:pt x="1456431" y="1968796"/>
                </a:cubicBezTo>
                <a:cubicBezTo>
                  <a:pt x="1481585" y="1962791"/>
                  <a:pt x="1506399" y="1959109"/>
                  <a:pt x="1531128" y="1957636"/>
                </a:cubicBezTo>
                <a:close/>
                <a:moveTo>
                  <a:pt x="3532295" y="1955299"/>
                </a:moveTo>
                <a:cubicBezTo>
                  <a:pt x="3549369" y="1955483"/>
                  <a:pt x="3566577" y="1956616"/>
                  <a:pt x="3583856" y="1958372"/>
                </a:cubicBezTo>
                <a:cubicBezTo>
                  <a:pt x="3632804" y="1963357"/>
                  <a:pt x="3677220" y="1981939"/>
                  <a:pt x="3718236" y="2007320"/>
                </a:cubicBezTo>
                <a:cubicBezTo>
                  <a:pt x="3765825" y="2037006"/>
                  <a:pt x="3802762" y="2077569"/>
                  <a:pt x="3829956" y="2127424"/>
                </a:cubicBezTo>
                <a:cubicBezTo>
                  <a:pt x="3853523" y="2170707"/>
                  <a:pt x="3858282" y="2216935"/>
                  <a:pt x="3859868" y="2264750"/>
                </a:cubicBezTo>
                <a:cubicBezTo>
                  <a:pt x="3863041" y="2359927"/>
                  <a:pt x="3826557" y="2435615"/>
                  <a:pt x="3749056" y="2490002"/>
                </a:cubicBezTo>
                <a:cubicBezTo>
                  <a:pt x="3732060" y="2502012"/>
                  <a:pt x="3708265" y="2503825"/>
                  <a:pt x="3689910" y="2514476"/>
                </a:cubicBezTo>
                <a:cubicBezTo>
                  <a:pt x="3652066" y="2536457"/>
                  <a:pt x="3611049" y="2532378"/>
                  <a:pt x="3572072" y="2526713"/>
                </a:cubicBezTo>
                <a:cubicBezTo>
                  <a:pt x="3531509" y="2520821"/>
                  <a:pt x="3495478" y="2501106"/>
                  <a:pt x="3468057" y="2467114"/>
                </a:cubicBezTo>
                <a:cubicBezTo>
                  <a:pt x="3439731" y="2431989"/>
                  <a:pt x="3423188" y="2393239"/>
                  <a:pt x="3427494" y="2349050"/>
                </a:cubicBezTo>
                <a:cubicBezTo>
                  <a:pt x="3432026" y="2302594"/>
                  <a:pt x="3452648" y="2263391"/>
                  <a:pt x="3491852" y="2234384"/>
                </a:cubicBezTo>
                <a:cubicBezTo>
                  <a:pt x="3526750" y="2208777"/>
                  <a:pt x="3564367" y="2212856"/>
                  <a:pt x="3601531" y="2221468"/>
                </a:cubicBezTo>
                <a:cubicBezTo>
                  <a:pt x="3630538" y="2228266"/>
                  <a:pt x="3651159" y="2271549"/>
                  <a:pt x="3646627" y="2304861"/>
                </a:cubicBezTo>
                <a:cubicBezTo>
                  <a:pt x="3642095" y="2336813"/>
                  <a:pt x="3615128" y="2360834"/>
                  <a:pt x="3580910" y="2362873"/>
                </a:cubicBezTo>
                <a:cubicBezTo>
                  <a:pt x="3571619" y="2363553"/>
                  <a:pt x="3562555" y="2363100"/>
                  <a:pt x="3551904" y="2363100"/>
                </a:cubicBezTo>
                <a:cubicBezTo>
                  <a:pt x="3550091" y="2394372"/>
                  <a:pt x="3568446" y="2413634"/>
                  <a:pt x="3599719" y="2417260"/>
                </a:cubicBezTo>
                <a:cubicBezTo>
                  <a:pt x="3646627" y="2422472"/>
                  <a:pt x="3715744" y="2383948"/>
                  <a:pt x="3731833" y="2336586"/>
                </a:cubicBezTo>
                <a:cubicBezTo>
                  <a:pt x="3737952" y="2318457"/>
                  <a:pt x="3744976" y="2299649"/>
                  <a:pt x="3746336" y="2280840"/>
                </a:cubicBezTo>
                <a:cubicBezTo>
                  <a:pt x="3752228" y="2200166"/>
                  <a:pt x="3712571" y="2143740"/>
                  <a:pt x="3647760" y="2100457"/>
                </a:cubicBezTo>
                <a:cubicBezTo>
                  <a:pt x="3599719" y="2068278"/>
                  <a:pt x="3545785" y="2062840"/>
                  <a:pt x="3492531" y="2072357"/>
                </a:cubicBezTo>
                <a:cubicBezTo>
                  <a:pt x="3457180" y="2078703"/>
                  <a:pt x="3423868" y="2099097"/>
                  <a:pt x="3391236" y="2116320"/>
                </a:cubicBezTo>
                <a:cubicBezTo>
                  <a:pt x="3344554" y="2140794"/>
                  <a:pt x="3307617" y="2176372"/>
                  <a:pt x="3282236" y="2223281"/>
                </a:cubicBezTo>
                <a:cubicBezTo>
                  <a:pt x="3258895" y="2266110"/>
                  <a:pt x="3237367" y="2309393"/>
                  <a:pt x="3226037" y="2357661"/>
                </a:cubicBezTo>
                <a:cubicBezTo>
                  <a:pt x="3215386" y="2402077"/>
                  <a:pt x="3198617" y="2445133"/>
                  <a:pt x="3186606" y="2489095"/>
                </a:cubicBezTo>
                <a:cubicBezTo>
                  <a:pt x="3176182" y="2526940"/>
                  <a:pt x="3170517" y="2564557"/>
                  <a:pt x="3191139" y="2602854"/>
                </a:cubicBezTo>
                <a:cubicBezTo>
                  <a:pt x="3202469" y="2624156"/>
                  <a:pt x="3206322" y="2649763"/>
                  <a:pt x="3211534" y="2674010"/>
                </a:cubicBezTo>
                <a:cubicBezTo>
                  <a:pt x="3228983" y="2753551"/>
                  <a:pt x="3255723" y="2829012"/>
                  <a:pt x="3304444" y="2895409"/>
                </a:cubicBezTo>
                <a:cubicBezTo>
                  <a:pt x="3334583" y="2936426"/>
                  <a:pt x="3376053" y="2962940"/>
                  <a:pt x="3420016" y="2986734"/>
                </a:cubicBezTo>
                <a:cubicBezTo>
                  <a:pt x="3454687" y="3005543"/>
                  <a:pt x="3491172" y="3014833"/>
                  <a:pt x="3530602" y="3015967"/>
                </a:cubicBezTo>
                <a:cubicBezTo>
                  <a:pt x="3573432" y="3017326"/>
                  <a:pt x="3611502" y="3005543"/>
                  <a:pt x="3647987" y="2984468"/>
                </a:cubicBezTo>
                <a:cubicBezTo>
                  <a:pt x="3696029" y="2956821"/>
                  <a:pt x="3725488" y="2913765"/>
                  <a:pt x="3743390" y="2863231"/>
                </a:cubicBezTo>
                <a:cubicBezTo>
                  <a:pt x="3762199" y="2810204"/>
                  <a:pt x="3739085" y="2735875"/>
                  <a:pt x="3695122" y="2700524"/>
                </a:cubicBezTo>
                <a:cubicBezTo>
                  <a:pt x="3668835" y="2679449"/>
                  <a:pt x="3639149" y="2662453"/>
                  <a:pt x="3603798" y="2668345"/>
                </a:cubicBezTo>
                <a:cubicBezTo>
                  <a:pt x="3587482" y="2671064"/>
                  <a:pt x="3570939" y="2680129"/>
                  <a:pt x="3557569" y="2690100"/>
                </a:cubicBezTo>
                <a:cubicBezTo>
                  <a:pt x="3551224" y="2694858"/>
                  <a:pt x="3551451" y="2708682"/>
                  <a:pt x="3548052" y="2720692"/>
                </a:cubicBezTo>
                <a:cubicBezTo>
                  <a:pt x="3582496" y="2722278"/>
                  <a:pt x="3612636" y="2718879"/>
                  <a:pt x="3633257" y="2750152"/>
                </a:cubicBezTo>
                <a:cubicBezTo>
                  <a:pt x="3653879" y="2781424"/>
                  <a:pt x="3650253" y="2826746"/>
                  <a:pt x="3620567" y="2849634"/>
                </a:cubicBezTo>
                <a:cubicBezTo>
                  <a:pt x="3580910" y="2880226"/>
                  <a:pt x="3511114" y="2880000"/>
                  <a:pt x="3469191" y="2830145"/>
                </a:cubicBezTo>
                <a:cubicBezTo>
                  <a:pt x="3431800" y="2785730"/>
                  <a:pt x="3415030" y="2736328"/>
                  <a:pt x="3436105" y="2676276"/>
                </a:cubicBezTo>
                <a:cubicBezTo>
                  <a:pt x="3454914" y="2622570"/>
                  <a:pt x="3487320" y="2588578"/>
                  <a:pt x="3540346" y="2568409"/>
                </a:cubicBezTo>
                <a:cubicBezTo>
                  <a:pt x="3589295" y="2549827"/>
                  <a:pt x="3634390" y="2553453"/>
                  <a:pt x="3683791" y="2567276"/>
                </a:cubicBezTo>
                <a:cubicBezTo>
                  <a:pt x="3742031" y="2583592"/>
                  <a:pt x="3786446" y="2615771"/>
                  <a:pt x="3817945" y="2664266"/>
                </a:cubicBezTo>
                <a:cubicBezTo>
                  <a:pt x="3835621" y="2691686"/>
                  <a:pt x="3850124" y="2724318"/>
                  <a:pt x="3854883" y="2756270"/>
                </a:cubicBezTo>
                <a:cubicBezTo>
                  <a:pt x="3861002" y="2798873"/>
                  <a:pt x="3862588" y="2844195"/>
                  <a:pt x="3854430" y="2885892"/>
                </a:cubicBezTo>
                <a:cubicBezTo>
                  <a:pt x="3846951" y="2923736"/>
                  <a:pt x="3827010" y="2960673"/>
                  <a:pt x="3806162" y="2993985"/>
                </a:cubicBezTo>
                <a:cubicBezTo>
                  <a:pt x="3776702" y="3041120"/>
                  <a:pt x="3730927" y="3070580"/>
                  <a:pt x="3681752" y="3096187"/>
                </a:cubicBezTo>
                <a:cubicBezTo>
                  <a:pt x="3609916" y="3133804"/>
                  <a:pt x="3532868" y="3138337"/>
                  <a:pt x="3458087" y="3122474"/>
                </a:cubicBezTo>
                <a:cubicBezTo>
                  <a:pt x="3362910" y="3102532"/>
                  <a:pt x="3281330" y="3051771"/>
                  <a:pt x="3220371" y="2973590"/>
                </a:cubicBezTo>
                <a:cubicBezTo>
                  <a:pt x="3199977" y="2947303"/>
                  <a:pt x="3180035" y="2919657"/>
                  <a:pt x="3165985" y="2889971"/>
                </a:cubicBezTo>
                <a:cubicBezTo>
                  <a:pt x="3142870" y="2840570"/>
                  <a:pt x="3123608" y="2789129"/>
                  <a:pt x="3105026" y="2737462"/>
                </a:cubicBezTo>
                <a:cubicBezTo>
                  <a:pt x="3096415" y="2713214"/>
                  <a:pt x="3092789" y="2687154"/>
                  <a:pt x="3087351" y="2662000"/>
                </a:cubicBezTo>
                <a:cubicBezTo>
                  <a:pt x="3079419" y="2625062"/>
                  <a:pt x="3067182" y="2590164"/>
                  <a:pt x="3045201" y="2558665"/>
                </a:cubicBezTo>
                <a:cubicBezTo>
                  <a:pt x="3040216" y="2551414"/>
                  <a:pt x="3038176" y="2535098"/>
                  <a:pt x="3042708" y="2528979"/>
                </a:cubicBezTo>
                <a:cubicBezTo>
                  <a:pt x="3081459" y="2477538"/>
                  <a:pt x="3085311" y="2414540"/>
                  <a:pt x="3103893" y="2356301"/>
                </a:cubicBezTo>
                <a:cubicBezTo>
                  <a:pt x="3119983" y="2305994"/>
                  <a:pt x="3136752" y="2256139"/>
                  <a:pt x="3159866" y="2207644"/>
                </a:cubicBezTo>
                <a:cubicBezTo>
                  <a:pt x="3190459" y="2143287"/>
                  <a:pt x="3231022" y="2089127"/>
                  <a:pt x="3286089" y="2046071"/>
                </a:cubicBezTo>
                <a:cubicBezTo>
                  <a:pt x="3315775" y="2022956"/>
                  <a:pt x="3350673" y="2006187"/>
                  <a:pt x="3383985" y="1988058"/>
                </a:cubicBezTo>
                <a:cubicBezTo>
                  <a:pt x="3431063" y="1962734"/>
                  <a:pt x="3481074" y="1954746"/>
                  <a:pt x="3532295" y="1955299"/>
                </a:cubicBezTo>
                <a:close/>
                <a:moveTo>
                  <a:pt x="3058117" y="1927099"/>
                </a:moveTo>
                <a:cubicBezTo>
                  <a:pt x="3111825" y="1925060"/>
                  <a:pt x="3158959" y="1966303"/>
                  <a:pt x="3153521" y="2026582"/>
                </a:cubicBezTo>
                <a:cubicBezTo>
                  <a:pt x="3153521" y="2088900"/>
                  <a:pt x="3113637" y="2133995"/>
                  <a:pt x="3055852" y="2128330"/>
                </a:cubicBezTo>
                <a:cubicBezTo>
                  <a:pt x="3005770" y="2123571"/>
                  <a:pt x="2960448" y="2090713"/>
                  <a:pt x="2960901" y="2026355"/>
                </a:cubicBezTo>
                <a:cubicBezTo>
                  <a:pt x="2961354" y="1967889"/>
                  <a:pt x="3000785" y="1929592"/>
                  <a:pt x="3058117" y="1927099"/>
                </a:cubicBezTo>
                <a:close/>
                <a:moveTo>
                  <a:pt x="2026131" y="1927099"/>
                </a:moveTo>
                <a:cubicBezTo>
                  <a:pt x="2084371" y="1929592"/>
                  <a:pt x="2123801" y="1966756"/>
                  <a:pt x="2124028" y="2024995"/>
                </a:cubicBezTo>
                <a:cubicBezTo>
                  <a:pt x="2124254" y="2080742"/>
                  <a:pt x="2078705" y="2129463"/>
                  <a:pt x="2025905" y="2129690"/>
                </a:cubicBezTo>
                <a:cubicBezTo>
                  <a:pt x="1969479" y="2129690"/>
                  <a:pt x="1931634" y="2088220"/>
                  <a:pt x="1931634" y="2026582"/>
                </a:cubicBezTo>
                <a:cubicBezTo>
                  <a:pt x="1925289" y="1964943"/>
                  <a:pt x="1975370" y="1924833"/>
                  <a:pt x="2026131" y="1927099"/>
                </a:cubicBezTo>
                <a:close/>
                <a:moveTo>
                  <a:pt x="834949" y="1898547"/>
                </a:moveTo>
                <a:cubicBezTo>
                  <a:pt x="859083" y="1897413"/>
                  <a:pt x="883104" y="1898206"/>
                  <a:pt x="907351" y="1898773"/>
                </a:cubicBezTo>
                <a:cubicBezTo>
                  <a:pt x="979187" y="1900360"/>
                  <a:pt x="1041279" y="1931179"/>
                  <a:pt x="1094759" y="1977861"/>
                </a:cubicBezTo>
                <a:cubicBezTo>
                  <a:pt x="1146879" y="2023409"/>
                  <a:pt x="1184044" y="2082328"/>
                  <a:pt x="1195601" y="2148725"/>
                </a:cubicBezTo>
                <a:cubicBezTo>
                  <a:pt x="1206252" y="2209004"/>
                  <a:pt x="1209651" y="2275401"/>
                  <a:pt x="1194694" y="2333867"/>
                </a:cubicBezTo>
                <a:cubicBezTo>
                  <a:pt x="1176339" y="2406156"/>
                  <a:pt x="1127617" y="2463489"/>
                  <a:pt x="1056462" y="2500653"/>
                </a:cubicBezTo>
                <a:cubicBezTo>
                  <a:pt x="997769" y="2531472"/>
                  <a:pt x="937491" y="2538723"/>
                  <a:pt x="876532" y="2526713"/>
                </a:cubicBezTo>
                <a:cubicBezTo>
                  <a:pt x="825998" y="2516742"/>
                  <a:pt x="780676" y="2487283"/>
                  <a:pt x="752349" y="2441281"/>
                </a:cubicBezTo>
                <a:cubicBezTo>
                  <a:pt x="726742" y="2399811"/>
                  <a:pt x="668956" y="2368312"/>
                  <a:pt x="621141" y="2376696"/>
                </a:cubicBezTo>
                <a:cubicBezTo>
                  <a:pt x="610944" y="2378509"/>
                  <a:pt x="601426" y="2386441"/>
                  <a:pt x="588736" y="2393012"/>
                </a:cubicBezTo>
                <a:cubicBezTo>
                  <a:pt x="601426" y="2407289"/>
                  <a:pt x="608904" y="2418393"/>
                  <a:pt x="618875" y="2426777"/>
                </a:cubicBezTo>
                <a:cubicBezTo>
                  <a:pt x="640857" y="2445586"/>
                  <a:pt x="637684" y="2471193"/>
                  <a:pt x="629753" y="2491135"/>
                </a:cubicBezTo>
                <a:cubicBezTo>
                  <a:pt x="622048" y="2510397"/>
                  <a:pt x="607771" y="2528299"/>
                  <a:pt x="579898" y="2532605"/>
                </a:cubicBezTo>
                <a:cubicBezTo>
                  <a:pt x="524832" y="2541216"/>
                  <a:pt x="476563" y="2492948"/>
                  <a:pt x="471805" y="2450119"/>
                </a:cubicBezTo>
                <a:cubicBezTo>
                  <a:pt x="462060" y="2361287"/>
                  <a:pt x="480416" y="2319137"/>
                  <a:pt x="554291" y="2272682"/>
                </a:cubicBezTo>
                <a:cubicBezTo>
                  <a:pt x="588056" y="2251380"/>
                  <a:pt x="633605" y="2243222"/>
                  <a:pt x="678021" y="2260445"/>
                </a:cubicBezTo>
                <a:cubicBezTo>
                  <a:pt x="713599" y="2274268"/>
                  <a:pt x="719037" y="2269736"/>
                  <a:pt x="732407" y="2233025"/>
                </a:cubicBezTo>
                <a:cubicBezTo>
                  <a:pt x="749857" y="2184757"/>
                  <a:pt x="786341" y="2158470"/>
                  <a:pt x="832796" y="2144193"/>
                </a:cubicBezTo>
                <a:cubicBezTo>
                  <a:pt x="855684" y="2137168"/>
                  <a:pt x="907578" y="2165721"/>
                  <a:pt x="921854" y="2194048"/>
                </a:cubicBezTo>
                <a:cubicBezTo>
                  <a:pt x="934771" y="2219655"/>
                  <a:pt x="925707" y="2264977"/>
                  <a:pt x="903726" y="2282879"/>
                </a:cubicBezTo>
                <a:cubicBezTo>
                  <a:pt x="894661" y="2290358"/>
                  <a:pt x="883331" y="2296476"/>
                  <a:pt x="872227" y="2299649"/>
                </a:cubicBezTo>
                <a:cubicBezTo>
                  <a:pt x="829624" y="2311659"/>
                  <a:pt x="827131" y="2318004"/>
                  <a:pt x="845260" y="2359474"/>
                </a:cubicBezTo>
                <a:cubicBezTo>
                  <a:pt x="860443" y="2394146"/>
                  <a:pt x="914150" y="2425191"/>
                  <a:pt x="947462" y="2416127"/>
                </a:cubicBezTo>
                <a:cubicBezTo>
                  <a:pt x="1006607" y="2400264"/>
                  <a:pt x="1053742" y="2370578"/>
                  <a:pt x="1075950" y="2307127"/>
                </a:cubicBezTo>
                <a:cubicBezTo>
                  <a:pt x="1103597" y="2228039"/>
                  <a:pt x="1083428" y="2157790"/>
                  <a:pt x="1039919" y="2094565"/>
                </a:cubicBezTo>
                <a:cubicBezTo>
                  <a:pt x="1014085" y="2057175"/>
                  <a:pt x="975788" y="2026809"/>
                  <a:pt x="924574" y="2022276"/>
                </a:cubicBezTo>
                <a:cubicBezTo>
                  <a:pt x="908484" y="2020917"/>
                  <a:pt x="892622" y="2010493"/>
                  <a:pt x="876985" y="2010493"/>
                </a:cubicBezTo>
                <a:cubicBezTo>
                  <a:pt x="783395" y="2011399"/>
                  <a:pt x="706121" y="2049243"/>
                  <a:pt x="648108" y="2121985"/>
                </a:cubicBezTo>
                <a:cubicBezTo>
                  <a:pt x="627486" y="2147592"/>
                  <a:pt x="607318" y="2158696"/>
                  <a:pt x="573780" y="2161416"/>
                </a:cubicBezTo>
                <a:cubicBezTo>
                  <a:pt x="507836" y="2166854"/>
                  <a:pt x="454582" y="2197900"/>
                  <a:pt x="429202" y="2263844"/>
                </a:cubicBezTo>
                <a:cubicBezTo>
                  <a:pt x="419911" y="2288091"/>
                  <a:pt x="414019" y="2313472"/>
                  <a:pt x="404954" y="2337719"/>
                </a:cubicBezTo>
                <a:cubicBezTo>
                  <a:pt x="401782" y="2346557"/>
                  <a:pt x="394530" y="2359021"/>
                  <a:pt x="387279" y="2360380"/>
                </a:cubicBezTo>
                <a:cubicBezTo>
                  <a:pt x="311817" y="2374657"/>
                  <a:pt x="251538" y="2412728"/>
                  <a:pt x="203950" y="2472100"/>
                </a:cubicBezTo>
                <a:cubicBezTo>
                  <a:pt x="188087" y="2492042"/>
                  <a:pt x="173131" y="2512890"/>
                  <a:pt x="159534" y="2534418"/>
                </a:cubicBezTo>
                <a:cubicBezTo>
                  <a:pt x="157041" y="2538270"/>
                  <a:pt x="161800" y="2548015"/>
                  <a:pt x="165199" y="2553906"/>
                </a:cubicBezTo>
                <a:cubicBezTo>
                  <a:pt x="191260" y="2597416"/>
                  <a:pt x="220946" y="2638886"/>
                  <a:pt x="262416" y="2668572"/>
                </a:cubicBezTo>
                <a:cubicBezTo>
                  <a:pt x="286210" y="2685568"/>
                  <a:pt x="314536" y="2696898"/>
                  <a:pt x="341730" y="2708682"/>
                </a:cubicBezTo>
                <a:cubicBezTo>
                  <a:pt x="357592" y="2715707"/>
                  <a:pt x="375495" y="2717973"/>
                  <a:pt x="391811" y="2724318"/>
                </a:cubicBezTo>
                <a:cubicBezTo>
                  <a:pt x="397249" y="2726358"/>
                  <a:pt x="401782" y="2734062"/>
                  <a:pt x="403821" y="2740181"/>
                </a:cubicBezTo>
                <a:cubicBezTo>
                  <a:pt x="413112" y="2768281"/>
                  <a:pt x="420137" y="2797060"/>
                  <a:pt x="429881" y="2824707"/>
                </a:cubicBezTo>
                <a:cubicBezTo>
                  <a:pt x="444385" y="2865497"/>
                  <a:pt x="476337" y="2891557"/>
                  <a:pt x="513728" y="2907193"/>
                </a:cubicBezTo>
                <a:cubicBezTo>
                  <a:pt x="541148" y="2918524"/>
                  <a:pt x="573553" y="2917164"/>
                  <a:pt x="602106" y="2926229"/>
                </a:cubicBezTo>
                <a:cubicBezTo>
                  <a:pt x="617969" y="2931214"/>
                  <a:pt x="634511" y="2943904"/>
                  <a:pt x="644029" y="2957728"/>
                </a:cubicBezTo>
                <a:cubicBezTo>
                  <a:pt x="677794" y="3005996"/>
                  <a:pt x="724929" y="3036588"/>
                  <a:pt x="777503" y="3056757"/>
                </a:cubicBezTo>
                <a:cubicBezTo>
                  <a:pt x="810588" y="3069220"/>
                  <a:pt x="849339" y="3077152"/>
                  <a:pt x="883784" y="3072846"/>
                </a:cubicBezTo>
                <a:cubicBezTo>
                  <a:pt x="969443" y="3061969"/>
                  <a:pt x="1039466" y="3020952"/>
                  <a:pt x="1070965" y="2935293"/>
                </a:cubicBezTo>
                <a:cubicBezTo>
                  <a:pt x="1095665" y="2868443"/>
                  <a:pt x="1099744" y="2799780"/>
                  <a:pt x="1056462" y="2737688"/>
                </a:cubicBezTo>
                <a:cubicBezTo>
                  <a:pt x="1037879" y="2711175"/>
                  <a:pt x="1014765" y="2686474"/>
                  <a:pt x="978734" y="2680582"/>
                </a:cubicBezTo>
                <a:cubicBezTo>
                  <a:pt x="968083" y="2678769"/>
                  <a:pt x="958565" y="2670611"/>
                  <a:pt x="947915" y="2668345"/>
                </a:cubicBezTo>
                <a:cubicBezTo>
                  <a:pt x="913923" y="2661094"/>
                  <a:pt x="860216" y="2690780"/>
                  <a:pt x="845260" y="2724545"/>
                </a:cubicBezTo>
                <a:cubicBezTo>
                  <a:pt x="826451" y="2766921"/>
                  <a:pt x="829397" y="2771680"/>
                  <a:pt x="874040" y="2785730"/>
                </a:cubicBezTo>
                <a:cubicBezTo>
                  <a:pt x="908711" y="2796607"/>
                  <a:pt x="927520" y="2822214"/>
                  <a:pt x="927293" y="2855299"/>
                </a:cubicBezTo>
                <a:cubicBezTo>
                  <a:pt x="926840" y="2889971"/>
                  <a:pt x="908484" y="2919430"/>
                  <a:pt x="877665" y="2928042"/>
                </a:cubicBezTo>
                <a:cubicBezTo>
                  <a:pt x="860669" y="2932800"/>
                  <a:pt x="841181" y="2941865"/>
                  <a:pt x="825998" y="2937786"/>
                </a:cubicBezTo>
                <a:cubicBezTo>
                  <a:pt x="785888" y="2926909"/>
                  <a:pt x="754615" y="2901301"/>
                  <a:pt x="736033" y="2862778"/>
                </a:cubicBezTo>
                <a:cubicBezTo>
                  <a:pt x="713825" y="2816776"/>
                  <a:pt x="713599" y="2816096"/>
                  <a:pt x="665557" y="2826746"/>
                </a:cubicBezTo>
                <a:cubicBezTo>
                  <a:pt x="598707" y="2841703"/>
                  <a:pt x="545680" y="2818588"/>
                  <a:pt x="503077" y="2768507"/>
                </a:cubicBezTo>
                <a:cubicBezTo>
                  <a:pt x="450276" y="2706642"/>
                  <a:pt x="458434" y="2614185"/>
                  <a:pt x="519620" y="2562971"/>
                </a:cubicBezTo>
                <a:cubicBezTo>
                  <a:pt x="537975" y="2547561"/>
                  <a:pt x="595081" y="2549374"/>
                  <a:pt x="609811" y="2565917"/>
                </a:cubicBezTo>
                <a:cubicBezTo>
                  <a:pt x="639497" y="2599229"/>
                  <a:pt x="642443" y="2635487"/>
                  <a:pt x="616383" y="2662000"/>
                </a:cubicBezTo>
                <a:cubicBezTo>
                  <a:pt x="608451" y="2670158"/>
                  <a:pt x="598027" y="2675597"/>
                  <a:pt x="589642" y="2681489"/>
                </a:cubicBezTo>
                <a:cubicBezTo>
                  <a:pt x="610264" y="2710721"/>
                  <a:pt x="653773" y="2716387"/>
                  <a:pt x="684592" y="2701430"/>
                </a:cubicBezTo>
                <a:cubicBezTo>
                  <a:pt x="719717" y="2684434"/>
                  <a:pt x="743511" y="2656788"/>
                  <a:pt x="766852" y="2626649"/>
                </a:cubicBezTo>
                <a:cubicBezTo>
                  <a:pt x="787474" y="2599909"/>
                  <a:pt x="816254" y="2583819"/>
                  <a:pt x="847979" y="2569089"/>
                </a:cubicBezTo>
                <a:cubicBezTo>
                  <a:pt x="895341" y="2547108"/>
                  <a:pt x="944062" y="2548694"/>
                  <a:pt x="989385" y="2558439"/>
                </a:cubicBezTo>
                <a:cubicBezTo>
                  <a:pt x="1045131" y="2570449"/>
                  <a:pt x="1099291" y="2596283"/>
                  <a:pt x="1134642" y="2645911"/>
                </a:cubicBezTo>
                <a:cubicBezTo>
                  <a:pt x="1157077" y="2677410"/>
                  <a:pt x="1182684" y="2709362"/>
                  <a:pt x="1194015" y="2745393"/>
                </a:cubicBezTo>
                <a:cubicBezTo>
                  <a:pt x="1205798" y="2782104"/>
                  <a:pt x="1205345" y="2824027"/>
                  <a:pt x="1203759" y="2863231"/>
                </a:cubicBezTo>
                <a:cubicBezTo>
                  <a:pt x="1202626" y="2896543"/>
                  <a:pt x="1194241" y="2930081"/>
                  <a:pt x="1185857" y="2962940"/>
                </a:cubicBezTo>
                <a:cubicBezTo>
                  <a:pt x="1168634" y="3030923"/>
                  <a:pt x="1126484" y="3083044"/>
                  <a:pt x="1072551" y="3125194"/>
                </a:cubicBezTo>
                <a:cubicBezTo>
                  <a:pt x="1039466" y="3151027"/>
                  <a:pt x="999355" y="3163264"/>
                  <a:pt x="958565" y="3176181"/>
                </a:cubicBezTo>
                <a:cubicBezTo>
                  <a:pt x="903726" y="3193630"/>
                  <a:pt x="850019" y="3188645"/>
                  <a:pt x="796992" y="3184566"/>
                </a:cubicBezTo>
                <a:cubicBezTo>
                  <a:pt x="759601" y="3181846"/>
                  <a:pt x="723116" y="3160998"/>
                  <a:pt x="687312" y="3146042"/>
                </a:cubicBezTo>
                <a:cubicBezTo>
                  <a:pt x="637004" y="3124967"/>
                  <a:pt x="598707" y="3087576"/>
                  <a:pt x="560183" y="3050185"/>
                </a:cubicBezTo>
                <a:cubicBezTo>
                  <a:pt x="551572" y="3041800"/>
                  <a:pt x="536615" y="3039534"/>
                  <a:pt x="524378" y="3035682"/>
                </a:cubicBezTo>
                <a:cubicBezTo>
                  <a:pt x="461607" y="3015740"/>
                  <a:pt x="399516" y="2993532"/>
                  <a:pt x="360538" y="2935973"/>
                </a:cubicBezTo>
                <a:cubicBezTo>
                  <a:pt x="338784" y="2903794"/>
                  <a:pt x="322694" y="2867763"/>
                  <a:pt x="303206" y="2833771"/>
                </a:cubicBezTo>
                <a:cubicBezTo>
                  <a:pt x="299580" y="2827653"/>
                  <a:pt x="292782" y="2821988"/>
                  <a:pt x="286210" y="2819268"/>
                </a:cubicBezTo>
                <a:cubicBezTo>
                  <a:pt x="213241" y="2789355"/>
                  <a:pt x="153642" y="2742674"/>
                  <a:pt x="106281" y="2679223"/>
                </a:cubicBezTo>
                <a:cubicBezTo>
                  <a:pt x="75461" y="2637753"/>
                  <a:pt x="42150" y="2598096"/>
                  <a:pt x="8385" y="2559118"/>
                </a:cubicBezTo>
                <a:cubicBezTo>
                  <a:pt x="-2719" y="2546202"/>
                  <a:pt x="-2719" y="2538950"/>
                  <a:pt x="7931" y="2526260"/>
                </a:cubicBezTo>
                <a:cubicBezTo>
                  <a:pt x="51667" y="2473459"/>
                  <a:pt x="92684" y="2418393"/>
                  <a:pt x="137780" y="2366952"/>
                </a:cubicBezTo>
                <a:cubicBezTo>
                  <a:pt x="170638" y="2329788"/>
                  <a:pt x="210069" y="2298742"/>
                  <a:pt x="256750" y="2280387"/>
                </a:cubicBezTo>
                <a:cubicBezTo>
                  <a:pt x="290742" y="2267017"/>
                  <a:pt x="306605" y="2243449"/>
                  <a:pt x="321335" y="2211270"/>
                </a:cubicBezTo>
                <a:cubicBezTo>
                  <a:pt x="339237" y="2172293"/>
                  <a:pt x="361671" y="2133769"/>
                  <a:pt x="399289" y="2108162"/>
                </a:cubicBezTo>
                <a:cubicBezTo>
                  <a:pt x="442118" y="2078929"/>
                  <a:pt x="487667" y="2058081"/>
                  <a:pt x="539108" y="2046297"/>
                </a:cubicBezTo>
                <a:cubicBezTo>
                  <a:pt x="560410" y="2041312"/>
                  <a:pt x="578085" y="2018651"/>
                  <a:pt x="595987" y="2002335"/>
                </a:cubicBezTo>
                <a:cubicBezTo>
                  <a:pt x="644256" y="1958599"/>
                  <a:pt x="697736" y="1928233"/>
                  <a:pt x="761867" y="1909877"/>
                </a:cubicBezTo>
                <a:cubicBezTo>
                  <a:pt x="786568" y="1902739"/>
                  <a:pt x="810815" y="1899680"/>
                  <a:pt x="834949" y="1898547"/>
                </a:cubicBezTo>
                <a:close/>
                <a:moveTo>
                  <a:pt x="4203297" y="1897159"/>
                </a:moveTo>
                <a:cubicBezTo>
                  <a:pt x="4228508" y="1897244"/>
                  <a:pt x="4253832" y="1900246"/>
                  <a:pt x="4278873" y="1900133"/>
                </a:cubicBezTo>
                <a:cubicBezTo>
                  <a:pt x="4302893" y="1900133"/>
                  <a:pt x="4327141" y="1912823"/>
                  <a:pt x="4351161" y="1919848"/>
                </a:cubicBezTo>
                <a:cubicBezTo>
                  <a:pt x="4398976" y="1933898"/>
                  <a:pt x="4437501" y="1964944"/>
                  <a:pt x="4477611" y="1992364"/>
                </a:cubicBezTo>
                <a:cubicBezTo>
                  <a:pt x="4492567" y="2002561"/>
                  <a:pt x="4503218" y="2019104"/>
                  <a:pt x="4517267" y="2031114"/>
                </a:cubicBezTo>
                <a:cubicBezTo>
                  <a:pt x="4526785" y="2039272"/>
                  <a:pt x="4538116" y="2047657"/>
                  <a:pt x="4549900" y="2049923"/>
                </a:cubicBezTo>
                <a:cubicBezTo>
                  <a:pt x="4625361" y="2064880"/>
                  <a:pt x="4688812" y="2099324"/>
                  <a:pt x="4732322" y="2163682"/>
                </a:cubicBezTo>
                <a:cubicBezTo>
                  <a:pt x="4751130" y="2191555"/>
                  <a:pt x="4762914" y="2224187"/>
                  <a:pt x="4781270" y="2252514"/>
                </a:cubicBezTo>
                <a:cubicBezTo>
                  <a:pt x="4788521" y="2263844"/>
                  <a:pt x="4803704" y="2271549"/>
                  <a:pt x="4816848" y="2277214"/>
                </a:cubicBezTo>
                <a:cubicBezTo>
                  <a:pt x="4902733" y="2314152"/>
                  <a:pt x="4959613" y="2381229"/>
                  <a:pt x="5010827" y="2456010"/>
                </a:cubicBezTo>
                <a:cubicBezTo>
                  <a:pt x="5029636" y="2483204"/>
                  <a:pt x="5056149" y="2505185"/>
                  <a:pt x="5079263" y="2529433"/>
                </a:cubicBezTo>
                <a:cubicBezTo>
                  <a:pt x="5079717" y="2538044"/>
                  <a:pt x="5079717" y="2547108"/>
                  <a:pt x="5079717" y="2556173"/>
                </a:cubicBezTo>
                <a:cubicBezTo>
                  <a:pt x="5040286" y="2578607"/>
                  <a:pt x="5019212" y="2618264"/>
                  <a:pt x="4994511" y="2652936"/>
                </a:cubicBezTo>
                <a:cubicBezTo>
                  <a:pt x="4948282" y="2717520"/>
                  <a:pt x="4896162" y="2774173"/>
                  <a:pt x="4821833" y="2805218"/>
                </a:cubicBezTo>
                <a:cubicBezTo>
                  <a:pt x="4792374" y="2817456"/>
                  <a:pt x="4776737" y="2838530"/>
                  <a:pt x="4764954" y="2865950"/>
                </a:cubicBezTo>
                <a:cubicBezTo>
                  <a:pt x="4738893" y="2927815"/>
                  <a:pt x="4698330" y="2977217"/>
                  <a:pt x="4635332" y="3003957"/>
                </a:cubicBezTo>
                <a:cubicBezTo>
                  <a:pt x="4605193" y="3016874"/>
                  <a:pt x="4573240" y="3025258"/>
                  <a:pt x="4542195" y="3035682"/>
                </a:cubicBezTo>
                <a:cubicBezTo>
                  <a:pt x="4536303" y="3037722"/>
                  <a:pt x="4528145" y="3038628"/>
                  <a:pt x="4525199" y="3042707"/>
                </a:cubicBezTo>
                <a:cubicBezTo>
                  <a:pt x="4491434" y="3090975"/>
                  <a:pt x="4440673" y="3118169"/>
                  <a:pt x="4393311" y="3149214"/>
                </a:cubicBezTo>
                <a:cubicBezTo>
                  <a:pt x="4378355" y="3158959"/>
                  <a:pt x="4359999" y="3165757"/>
                  <a:pt x="4342097" y="3169156"/>
                </a:cubicBezTo>
                <a:cubicBezTo>
                  <a:pt x="4303346" y="3176634"/>
                  <a:pt x="4264143" y="3185699"/>
                  <a:pt x="4224939" y="3185472"/>
                </a:cubicBezTo>
                <a:cubicBezTo>
                  <a:pt x="4181203" y="3185246"/>
                  <a:pt x="4135428" y="3181620"/>
                  <a:pt x="4094411" y="3168023"/>
                </a:cubicBezTo>
                <a:cubicBezTo>
                  <a:pt x="4035945" y="3148761"/>
                  <a:pt x="3987677" y="3110011"/>
                  <a:pt x="3949153" y="3060383"/>
                </a:cubicBezTo>
                <a:cubicBezTo>
                  <a:pt x="3880263" y="2971551"/>
                  <a:pt x="3872332" y="2868216"/>
                  <a:pt x="3888648" y="2763975"/>
                </a:cubicBezTo>
                <a:cubicBezTo>
                  <a:pt x="3900205" y="2689420"/>
                  <a:pt x="3950286" y="2632314"/>
                  <a:pt x="4012378" y="2591977"/>
                </a:cubicBezTo>
                <a:cubicBezTo>
                  <a:pt x="4068804" y="2555266"/>
                  <a:pt x="4135654" y="2543256"/>
                  <a:pt x="4201145" y="2557986"/>
                </a:cubicBezTo>
                <a:cubicBezTo>
                  <a:pt x="4256212" y="2570223"/>
                  <a:pt x="4302667" y="2601495"/>
                  <a:pt x="4335752" y="2651576"/>
                </a:cubicBezTo>
                <a:cubicBezTo>
                  <a:pt x="4364985" y="2695765"/>
                  <a:pt x="4409854" y="2714574"/>
                  <a:pt x="4462881" y="2708909"/>
                </a:cubicBezTo>
                <a:cubicBezTo>
                  <a:pt x="4474211" y="2707776"/>
                  <a:pt x="4484635" y="2697805"/>
                  <a:pt x="4496873" y="2691460"/>
                </a:cubicBezTo>
                <a:cubicBezTo>
                  <a:pt x="4476477" y="2664719"/>
                  <a:pt x="4447471" y="2649083"/>
                  <a:pt x="4451777" y="2612826"/>
                </a:cubicBezTo>
                <a:cubicBezTo>
                  <a:pt x="4455176" y="2583819"/>
                  <a:pt x="4477611" y="2559119"/>
                  <a:pt x="4506390" y="2554360"/>
                </a:cubicBezTo>
                <a:cubicBezTo>
                  <a:pt x="4563949" y="2544616"/>
                  <a:pt x="4602020" y="2589711"/>
                  <a:pt x="4610858" y="2638433"/>
                </a:cubicBezTo>
                <a:cubicBezTo>
                  <a:pt x="4624681" y="2714801"/>
                  <a:pt x="4593182" y="2781878"/>
                  <a:pt x="4526105" y="2810204"/>
                </a:cubicBezTo>
                <a:cubicBezTo>
                  <a:pt x="4495513" y="2823121"/>
                  <a:pt x="4458349" y="2820855"/>
                  <a:pt x="4424130" y="2824934"/>
                </a:cubicBezTo>
                <a:cubicBezTo>
                  <a:pt x="4420051" y="2825387"/>
                  <a:pt x="4415746" y="2822214"/>
                  <a:pt x="4411214" y="2821535"/>
                </a:cubicBezTo>
                <a:cubicBezTo>
                  <a:pt x="4365891" y="2813830"/>
                  <a:pt x="4367477" y="2814509"/>
                  <a:pt x="4348669" y="2856433"/>
                </a:cubicBezTo>
                <a:cubicBezTo>
                  <a:pt x="4332579" y="2892237"/>
                  <a:pt x="4310145" y="2921017"/>
                  <a:pt x="4267089" y="2930761"/>
                </a:cubicBezTo>
                <a:cubicBezTo>
                  <a:pt x="4226752" y="2939825"/>
                  <a:pt x="4197066" y="2933254"/>
                  <a:pt x="4171459" y="2899715"/>
                </a:cubicBezTo>
                <a:cubicBezTo>
                  <a:pt x="4143812" y="2863231"/>
                  <a:pt x="4167153" y="2797287"/>
                  <a:pt x="4211569" y="2786636"/>
                </a:cubicBezTo>
                <a:cubicBezTo>
                  <a:pt x="4258477" y="2775306"/>
                  <a:pt x="4260064" y="2767828"/>
                  <a:pt x="4240802" y="2723185"/>
                </a:cubicBezTo>
                <a:cubicBezTo>
                  <a:pt x="4226299" y="2689193"/>
                  <a:pt x="4172818" y="2657921"/>
                  <a:pt x="4138373" y="2667892"/>
                </a:cubicBezTo>
                <a:cubicBezTo>
                  <a:pt x="4102796" y="2678090"/>
                  <a:pt x="4066538" y="2689647"/>
                  <a:pt x="4041157" y="2718653"/>
                </a:cubicBezTo>
                <a:cubicBezTo>
                  <a:pt x="4013737" y="2749925"/>
                  <a:pt x="3996062" y="2785730"/>
                  <a:pt x="3995155" y="2829239"/>
                </a:cubicBezTo>
                <a:cubicBezTo>
                  <a:pt x="3994249" y="2887932"/>
                  <a:pt x="4006712" y="2943225"/>
                  <a:pt x="4041837" y="2990133"/>
                </a:cubicBezTo>
                <a:cubicBezTo>
                  <a:pt x="4069937" y="3027751"/>
                  <a:pt x="4105968" y="3056757"/>
                  <a:pt x="4155369" y="3063555"/>
                </a:cubicBezTo>
                <a:cubicBezTo>
                  <a:pt x="4184829" y="3067634"/>
                  <a:pt x="4214968" y="3078058"/>
                  <a:pt x="4243521" y="3074433"/>
                </a:cubicBezTo>
                <a:cubicBezTo>
                  <a:pt x="4297455" y="3067861"/>
                  <a:pt x="4349575" y="3050185"/>
                  <a:pt x="4391498" y="3013248"/>
                </a:cubicBezTo>
                <a:cubicBezTo>
                  <a:pt x="4409854" y="2996932"/>
                  <a:pt x="4425263" y="2977217"/>
                  <a:pt x="4441353" y="2958408"/>
                </a:cubicBezTo>
                <a:cubicBezTo>
                  <a:pt x="4459255" y="2937786"/>
                  <a:pt x="4478517" y="2926229"/>
                  <a:pt x="4508430" y="2925322"/>
                </a:cubicBezTo>
                <a:cubicBezTo>
                  <a:pt x="4578226" y="2923283"/>
                  <a:pt x="4629213" y="2887932"/>
                  <a:pt x="4655954" y="2822214"/>
                </a:cubicBezTo>
                <a:cubicBezTo>
                  <a:pt x="4665471" y="2798873"/>
                  <a:pt x="4672950" y="2774399"/>
                  <a:pt x="4679068" y="2749699"/>
                </a:cubicBezTo>
                <a:cubicBezTo>
                  <a:pt x="4683147" y="2733836"/>
                  <a:pt x="4689039" y="2726811"/>
                  <a:pt x="4706714" y="2723412"/>
                </a:cubicBezTo>
                <a:cubicBezTo>
                  <a:pt x="4779457" y="2709362"/>
                  <a:pt x="4838149" y="2670611"/>
                  <a:pt x="4882565" y="2611466"/>
                </a:cubicBezTo>
                <a:cubicBezTo>
                  <a:pt x="4897068" y="2592204"/>
                  <a:pt x="4911118" y="2572489"/>
                  <a:pt x="4924488" y="2552320"/>
                </a:cubicBezTo>
                <a:cubicBezTo>
                  <a:pt x="4927434" y="2548015"/>
                  <a:pt x="4928567" y="2538724"/>
                  <a:pt x="4925848" y="2535098"/>
                </a:cubicBezTo>
                <a:cubicBezTo>
                  <a:pt x="4889590" y="2485243"/>
                  <a:pt x="4856958" y="2431083"/>
                  <a:pt x="4801665" y="2400038"/>
                </a:cubicBezTo>
                <a:cubicBezTo>
                  <a:pt x="4771299" y="2383042"/>
                  <a:pt x="4735948" y="2375110"/>
                  <a:pt x="4703542" y="2361287"/>
                </a:cubicBezTo>
                <a:cubicBezTo>
                  <a:pt x="4694478" y="2357435"/>
                  <a:pt x="4684280" y="2349277"/>
                  <a:pt x="4681108" y="2340665"/>
                </a:cubicBezTo>
                <a:cubicBezTo>
                  <a:pt x="4670910" y="2313699"/>
                  <a:pt x="4666151" y="2284466"/>
                  <a:pt x="4655047" y="2257952"/>
                </a:cubicBezTo>
                <a:cubicBezTo>
                  <a:pt x="4638958" y="2219428"/>
                  <a:pt x="4609951" y="2190196"/>
                  <a:pt x="4570521" y="2176599"/>
                </a:cubicBezTo>
                <a:cubicBezTo>
                  <a:pt x="4542875" y="2166855"/>
                  <a:pt x="4512056" y="2166175"/>
                  <a:pt x="4483503" y="2158697"/>
                </a:cubicBezTo>
                <a:cubicBezTo>
                  <a:pt x="4472172" y="2155751"/>
                  <a:pt x="4460388" y="2146913"/>
                  <a:pt x="4452910" y="2137622"/>
                </a:cubicBezTo>
                <a:cubicBezTo>
                  <a:pt x="4416426" y="2091166"/>
                  <a:pt x="4374956" y="2048564"/>
                  <a:pt x="4318983" y="2030435"/>
                </a:cubicBezTo>
                <a:cubicBezTo>
                  <a:pt x="4269355" y="2014345"/>
                  <a:pt x="4219274" y="2000522"/>
                  <a:pt x="4161488" y="2019331"/>
                </a:cubicBezTo>
                <a:cubicBezTo>
                  <a:pt x="4108234" y="2036780"/>
                  <a:pt x="4067671" y="2063293"/>
                  <a:pt x="4033679" y="2104310"/>
                </a:cubicBezTo>
                <a:cubicBezTo>
                  <a:pt x="3963656" y="2189289"/>
                  <a:pt x="3989263" y="2345198"/>
                  <a:pt x="4081721" y="2400264"/>
                </a:cubicBezTo>
                <a:cubicBezTo>
                  <a:pt x="4145398" y="2438108"/>
                  <a:pt x="4211569" y="2419979"/>
                  <a:pt x="4244881" y="2355622"/>
                </a:cubicBezTo>
                <a:cubicBezTo>
                  <a:pt x="4260517" y="2325256"/>
                  <a:pt x="4253492" y="2309393"/>
                  <a:pt x="4221087" y="2301462"/>
                </a:cubicBezTo>
                <a:cubicBezTo>
                  <a:pt x="4186415" y="2293077"/>
                  <a:pt x="4162847" y="2269736"/>
                  <a:pt x="4161035" y="2241863"/>
                </a:cubicBezTo>
                <a:cubicBezTo>
                  <a:pt x="4157636" y="2192915"/>
                  <a:pt x="4169193" y="2172746"/>
                  <a:pt x="4210662" y="2157110"/>
                </a:cubicBezTo>
                <a:cubicBezTo>
                  <a:pt x="4223353" y="2152352"/>
                  <a:pt x="4239216" y="2142834"/>
                  <a:pt x="4249186" y="2146686"/>
                </a:cubicBezTo>
                <a:cubicBezTo>
                  <a:pt x="4280685" y="2158923"/>
                  <a:pt x="4315357" y="2168441"/>
                  <a:pt x="4333033" y="2202206"/>
                </a:cubicBezTo>
                <a:cubicBezTo>
                  <a:pt x="4341417" y="2218069"/>
                  <a:pt x="4352068" y="2233025"/>
                  <a:pt x="4357280" y="2249794"/>
                </a:cubicBezTo>
                <a:cubicBezTo>
                  <a:pt x="4363172" y="2269283"/>
                  <a:pt x="4374729" y="2268150"/>
                  <a:pt x="4390139" y="2267243"/>
                </a:cubicBezTo>
                <a:cubicBezTo>
                  <a:pt x="4424810" y="2265430"/>
                  <a:pt x="4459708" y="2262258"/>
                  <a:pt x="4493927" y="2265430"/>
                </a:cubicBezTo>
                <a:cubicBezTo>
                  <a:pt x="4543101" y="2269736"/>
                  <a:pt x="4575507" y="2301008"/>
                  <a:pt x="4596355" y="2343838"/>
                </a:cubicBezTo>
                <a:cubicBezTo>
                  <a:pt x="4619469" y="2391426"/>
                  <a:pt x="4621282" y="2439468"/>
                  <a:pt x="4595448" y="2487509"/>
                </a:cubicBezTo>
                <a:cubicBezTo>
                  <a:pt x="4567349" y="2539403"/>
                  <a:pt x="4494153" y="2550961"/>
                  <a:pt x="4458575" y="2499746"/>
                </a:cubicBezTo>
                <a:cubicBezTo>
                  <a:pt x="4448151" y="2485017"/>
                  <a:pt x="4449964" y="2446493"/>
                  <a:pt x="4462654" y="2432216"/>
                </a:cubicBezTo>
                <a:cubicBezTo>
                  <a:pt x="4473078" y="2420433"/>
                  <a:pt x="4483503" y="2409102"/>
                  <a:pt x="4493927" y="2397545"/>
                </a:cubicBezTo>
                <a:cubicBezTo>
                  <a:pt x="4476251" y="2375564"/>
                  <a:pt x="4441806" y="2367179"/>
                  <a:pt x="4410534" y="2378963"/>
                </a:cubicBezTo>
                <a:cubicBezTo>
                  <a:pt x="4370423" y="2393919"/>
                  <a:pt x="4340964" y="2421112"/>
                  <a:pt x="4315810" y="2456237"/>
                </a:cubicBezTo>
                <a:cubicBezTo>
                  <a:pt x="4299494" y="2478898"/>
                  <a:pt x="4274567" y="2499067"/>
                  <a:pt x="4249186" y="2510397"/>
                </a:cubicBezTo>
                <a:cubicBezTo>
                  <a:pt x="4221087" y="2522861"/>
                  <a:pt x="4188001" y="2527846"/>
                  <a:pt x="4156729" y="2529659"/>
                </a:cubicBezTo>
                <a:cubicBezTo>
                  <a:pt x="4069937" y="2534871"/>
                  <a:pt x="4001274" y="2497254"/>
                  <a:pt x="3945527" y="2432670"/>
                </a:cubicBezTo>
                <a:cubicBezTo>
                  <a:pt x="3902698" y="2383042"/>
                  <a:pt x="3881623" y="2326615"/>
                  <a:pt x="3882983" y="2260898"/>
                </a:cubicBezTo>
                <a:cubicBezTo>
                  <a:pt x="3884116" y="2209684"/>
                  <a:pt x="3880717" y="2157790"/>
                  <a:pt x="3901565" y="2109295"/>
                </a:cubicBezTo>
                <a:cubicBezTo>
                  <a:pt x="3931251" y="2039952"/>
                  <a:pt x="3973400" y="1979900"/>
                  <a:pt x="4041837" y="1944096"/>
                </a:cubicBezTo>
                <a:cubicBezTo>
                  <a:pt x="4068804" y="1929819"/>
                  <a:pt x="4100756" y="1924834"/>
                  <a:pt x="4128402" y="1911690"/>
                </a:cubicBezTo>
                <a:cubicBezTo>
                  <a:pt x="4152990" y="1899906"/>
                  <a:pt x="4178087" y="1897074"/>
                  <a:pt x="4203297" y="1897159"/>
                </a:cubicBezTo>
                <a:close/>
                <a:moveTo>
                  <a:pt x="2542577" y="1538688"/>
                </a:moveTo>
                <a:cubicBezTo>
                  <a:pt x="2564332" y="1590582"/>
                  <a:pt x="2613280" y="1627066"/>
                  <a:pt x="2598550" y="1690744"/>
                </a:cubicBezTo>
                <a:cubicBezTo>
                  <a:pt x="2591072" y="1723376"/>
                  <a:pt x="2577702" y="1750343"/>
                  <a:pt x="2553908" y="1772097"/>
                </a:cubicBezTo>
                <a:cubicBezTo>
                  <a:pt x="2549602" y="1775950"/>
                  <a:pt x="2535326" y="1775270"/>
                  <a:pt x="2530567" y="1771191"/>
                </a:cubicBezTo>
                <a:cubicBezTo>
                  <a:pt x="2477086" y="1724736"/>
                  <a:pt x="2472101" y="1649728"/>
                  <a:pt x="2515384" y="1591715"/>
                </a:cubicBezTo>
                <a:cubicBezTo>
                  <a:pt x="2526261" y="1577212"/>
                  <a:pt x="2532380" y="1558856"/>
                  <a:pt x="2542577" y="1538688"/>
                </a:cubicBezTo>
                <a:close/>
                <a:moveTo>
                  <a:pt x="2795334" y="1222085"/>
                </a:moveTo>
                <a:cubicBezTo>
                  <a:pt x="2816947" y="1221377"/>
                  <a:pt x="2838758" y="1223813"/>
                  <a:pt x="2860286" y="1225059"/>
                </a:cubicBezTo>
                <a:cubicBezTo>
                  <a:pt x="2900397" y="1227325"/>
                  <a:pt x="2935068" y="1247267"/>
                  <a:pt x="2970420" y="1265849"/>
                </a:cubicBezTo>
                <a:cubicBezTo>
                  <a:pt x="3020954" y="1292589"/>
                  <a:pt x="3056758" y="1333379"/>
                  <a:pt x="3085311" y="1380061"/>
                </a:cubicBezTo>
                <a:cubicBezTo>
                  <a:pt x="3107066" y="1415866"/>
                  <a:pt x="3117717" y="1457109"/>
                  <a:pt x="3127235" y="1499032"/>
                </a:cubicBezTo>
                <a:cubicBezTo>
                  <a:pt x="3138792" y="1550020"/>
                  <a:pt x="3128821" y="1597381"/>
                  <a:pt x="3118397" y="1644743"/>
                </a:cubicBezTo>
                <a:cubicBezTo>
                  <a:pt x="3111372" y="1676922"/>
                  <a:pt x="3090977" y="1706155"/>
                  <a:pt x="3078286" y="1737427"/>
                </a:cubicBezTo>
                <a:cubicBezTo>
                  <a:pt x="3057438" y="1788414"/>
                  <a:pt x="3021407" y="1827845"/>
                  <a:pt x="2979937" y="1861609"/>
                </a:cubicBezTo>
                <a:cubicBezTo>
                  <a:pt x="2954330" y="1882457"/>
                  <a:pt x="2925097" y="1899453"/>
                  <a:pt x="2896091" y="1915769"/>
                </a:cubicBezTo>
                <a:cubicBezTo>
                  <a:pt x="2872070" y="1929366"/>
                  <a:pt x="2846237" y="1940016"/>
                  <a:pt x="2820629" y="1950441"/>
                </a:cubicBezTo>
                <a:cubicBezTo>
                  <a:pt x="2795476" y="1960638"/>
                  <a:pt x="2769642" y="1969929"/>
                  <a:pt x="2743582" y="1977181"/>
                </a:cubicBezTo>
                <a:cubicBezTo>
                  <a:pt x="2701659" y="1988964"/>
                  <a:pt x="2658829" y="1997576"/>
                  <a:pt x="2617133" y="2010266"/>
                </a:cubicBezTo>
                <a:cubicBezTo>
                  <a:pt x="2600137" y="2015478"/>
                  <a:pt x="2585860" y="2029301"/>
                  <a:pt x="2568864" y="2035193"/>
                </a:cubicBezTo>
                <a:cubicBezTo>
                  <a:pt x="2554588" y="2039952"/>
                  <a:pt x="2533967" y="2045617"/>
                  <a:pt x="2523770" y="2039046"/>
                </a:cubicBezTo>
                <a:cubicBezTo>
                  <a:pt x="2467797" y="2002788"/>
                  <a:pt x="2403439" y="1994630"/>
                  <a:pt x="2341574" y="1977634"/>
                </a:cubicBezTo>
                <a:cubicBezTo>
                  <a:pt x="2250476" y="1952480"/>
                  <a:pt x="2163685" y="1915996"/>
                  <a:pt x="2093208" y="1852998"/>
                </a:cubicBezTo>
                <a:cubicBezTo>
                  <a:pt x="2038142" y="1804051"/>
                  <a:pt x="1994632" y="1743319"/>
                  <a:pt x="1976504" y="1669217"/>
                </a:cubicBezTo>
                <a:cubicBezTo>
                  <a:pt x="1966759" y="1629787"/>
                  <a:pt x="1952483" y="1589450"/>
                  <a:pt x="1953389" y="1549793"/>
                </a:cubicBezTo>
                <a:cubicBezTo>
                  <a:pt x="1955655" y="1446231"/>
                  <a:pt x="1996672" y="1356267"/>
                  <a:pt x="2077119" y="1290096"/>
                </a:cubicBezTo>
                <a:cubicBezTo>
                  <a:pt x="2106125" y="1266302"/>
                  <a:pt x="2141703" y="1248626"/>
                  <a:pt x="2180227" y="1236390"/>
                </a:cubicBezTo>
                <a:cubicBezTo>
                  <a:pt x="2212179" y="1226192"/>
                  <a:pt x="2242772" y="1223699"/>
                  <a:pt x="2274271" y="1223926"/>
                </a:cubicBezTo>
                <a:cubicBezTo>
                  <a:pt x="2357210" y="1224606"/>
                  <a:pt x="2425647" y="1256105"/>
                  <a:pt x="2477994" y="1322049"/>
                </a:cubicBezTo>
                <a:cubicBezTo>
                  <a:pt x="2525129" y="1381421"/>
                  <a:pt x="2535100" y="1447818"/>
                  <a:pt x="2523770" y="1520333"/>
                </a:cubicBezTo>
                <a:cubicBezTo>
                  <a:pt x="2513346" y="1587410"/>
                  <a:pt x="2469836" y="1629107"/>
                  <a:pt x="2411824" y="1649728"/>
                </a:cubicBezTo>
                <a:cubicBezTo>
                  <a:pt x="2381005" y="1660832"/>
                  <a:pt x="2341574" y="1651088"/>
                  <a:pt x="2306449" y="1646556"/>
                </a:cubicBezTo>
                <a:cubicBezTo>
                  <a:pt x="2274497" y="1642477"/>
                  <a:pt x="2254329" y="1618003"/>
                  <a:pt x="2234614" y="1594435"/>
                </a:cubicBezTo>
                <a:cubicBezTo>
                  <a:pt x="2198809" y="1551152"/>
                  <a:pt x="2212406" y="1470252"/>
                  <a:pt x="2261127" y="1443059"/>
                </a:cubicBezTo>
                <a:cubicBezTo>
                  <a:pt x="2282429" y="1431049"/>
                  <a:pt x="2325711" y="1439886"/>
                  <a:pt x="2343161" y="1460055"/>
                </a:cubicBezTo>
                <a:cubicBezTo>
                  <a:pt x="2357210" y="1476371"/>
                  <a:pt x="2369674" y="1493140"/>
                  <a:pt x="2365822" y="1516934"/>
                </a:cubicBezTo>
                <a:cubicBezTo>
                  <a:pt x="2364689" y="1524186"/>
                  <a:pt x="2368088" y="1532117"/>
                  <a:pt x="2369674" y="1540728"/>
                </a:cubicBezTo>
                <a:cubicBezTo>
                  <a:pt x="2416809" y="1515121"/>
                  <a:pt x="2428820" y="1445552"/>
                  <a:pt x="2393015" y="1400909"/>
                </a:cubicBezTo>
                <a:cubicBezTo>
                  <a:pt x="2356984" y="1355814"/>
                  <a:pt x="2308036" y="1325901"/>
                  <a:pt x="2249797" y="1337231"/>
                </a:cubicBezTo>
                <a:cubicBezTo>
                  <a:pt x="2188838" y="1349015"/>
                  <a:pt x="2137171" y="1378022"/>
                  <a:pt x="2102273" y="1437847"/>
                </a:cubicBezTo>
                <a:cubicBezTo>
                  <a:pt x="2070321" y="1492460"/>
                  <a:pt x="2070547" y="1547527"/>
                  <a:pt x="2076892" y="1603726"/>
                </a:cubicBezTo>
                <a:cubicBezTo>
                  <a:pt x="2081425" y="1644063"/>
                  <a:pt x="2101593" y="1680774"/>
                  <a:pt x="2126067" y="1714766"/>
                </a:cubicBezTo>
                <a:cubicBezTo>
                  <a:pt x="2164364" y="1767113"/>
                  <a:pt x="2215125" y="1802918"/>
                  <a:pt x="2272684" y="1829205"/>
                </a:cubicBezTo>
                <a:cubicBezTo>
                  <a:pt x="2307583" y="1845066"/>
                  <a:pt x="2344974" y="1855717"/>
                  <a:pt x="2381684" y="1867727"/>
                </a:cubicBezTo>
                <a:cubicBezTo>
                  <a:pt x="2427233" y="1882684"/>
                  <a:pt x="2472782" y="1897414"/>
                  <a:pt x="2518784" y="1911010"/>
                </a:cubicBezTo>
                <a:cubicBezTo>
                  <a:pt x="2530568" y="1914409"/>
                  <a:pt x="2544844" y="1916449"/>
                  <a:pt x="2556174" y="1913276"/>
                </a:cubicBezTo>
                <a:cubicBezTo>
                  <a:pt x="2599684" y="1900586"/>
                  <a:pt x="2642286" y="1885403"/>
                  <a:pt x="2685343" y="1871580"/>
                </a:cubicBezTo>
                <a:cubicBezTo>
                  <a:pt x="2704831" y="1865235"/>
                  <a:pt x="2724546" y="1859343"/>
                  <a:pt x="2744261" y="1854584"/>
                </a:cubicBezTo>
                <a:cubicBezTo>
                  <a:pt x="2820629" y="1836455"/>
                  <a:pt x="2886347" y="1797252"/>
                  <a:pt x="2938694" y="1741279"/>
                </a:cubicBezTo>
                <a:cubicBezTo>
                  <a:pt x="3001918" y="1673976"/>
                  <a:pt x="3026393" y="1589676"/>
                  <a:pt x="3008037" y="1498579"/>
                </a:cubicBezTo>
                <a:cubicBezTo>
                  <a:pt x="2996480" y="1441473"/>
                  <a:pt x="2964301" y="1394111"/>
                  <a:pt x="2909914" y="1365331"/>
                </a:cubicBezTo>
                <a:cubicBezTo>
                  <a:pt x="2878869" y="1348789"/>
                  <a:pt x="2847143" y="1330886"/>
                  <a:pt x="2811338" y="1336325"/>
                </a:cubicBezTo>
                <a:cubicBezTo>
                  <a:pt x="2736103" y="1347656"/>
                  <a:pt x="2659056" y="1391165"/>
                  <a:pt x="2675372" y="1496766"/>
                </a:cubicBezTo>
                <a:cubicBezTo>
                  <a:pt x="2678091" y="1513762"/>
                  <a:pt x="2696220" y="1528265"/>
                  <a:pt x="2707097" y="1543901"/>
                </a:cubicBezTo>
                <a:cubicBezTo>
                  <a:pt x="2710043" y="1541408"/>
                  <a:pt x="2712989" y="1540275"/>
                  <a:pt x="2715708" y="1538916"/>
                </a:cubicBezTo>
                <a:cubicBezTo>
                  <a:pt x="2717068" y="1530304"/>
                  <a:pt x="2719108" y="1521920"/>
                  <a:pt x="2719334" y="1513308"/>
                </a:cubicBezTo>
                <a:cubicBezTo>
                  <a:pt x="2720467" y="1477051"/>
                  <a:pt x="2747207" y="1443965"/>
                  <a:pt x="2778480" y="1438527"/>
                </a:cubicBezTo>
                <a:cubicBezTo>
                  <a:pt x="2817683" y="1431728"/>
                  <a:pt x="2854395" y="1457109"/>
                  <a:pt x="2864139" y="1493367"/>
                </a:cubicBezTo>
                <a:cubicBezTo>
                  <a:pt x="2881361" y="1556818"/>
                  <a:pt x="2849636" y="1619362"/>
                  <a:pt x="2788677" y="1642250"/>
                </a:cubicBezTo>
                <a:cubicBezTo>
                  <a:pt x="2676958" y="1683947"/>
                  <a:pt x="2610334" y="1631600"/>
                  <a:pt x="2568638" y="1550926"/>
                </a:cubicBezTo>
                <a:cubicBezTo>
                  <a:pt x="2553681" y="1522146"/>
                  <a:pt x="2556174" y="1481809"/>
                  <a:pt x="2558214" y="1447365"/>
                </a:cubicBezTo>
                <a:cubicBezTo>
                  <a:pt x="2563199" y="1367824"/>
                  <a:pt x="2604216" y="1307092"/>
                  <a:pt x="2669933" y="1264036"/>
                </a:cubicBezTo>
                <a:cubicBezTo>
                  <a:pt x="2688288" y="1252026"/>
                  <a:pt x="2712083" y="1248626"/>
                  <a:pt x="2731571" y="1237976"/>
                </a:cubicBezTo>
                <a:cubicBezTo>
                  <a:pt x="2752306" y="1226646"/>
                  <a:pt x="2773721" y="1222793"/>
                  <a:pt x="2795334" y="1222085"/>
                </a:cubicBezTo>
                <a:close/>
                <a:moveTo>
                  <a:pt x="3615127" y="789286"/>
                </a:moveTo>
                <a:cubicBezTo>
                  <a:pt x="3688323" y="784074"/>
                  <a:pt x="3752454" y="802429"/>
                  <a:pt x="3801855" y="857949"/>
                </a:cubicBezTo>
                <a:cubicBezTo>
                  <a:pt x="3833807" y="893754"/>
                  <a:pt x="3851936" y="937716"/>
                  <a:pt x="3855562" y="985758"/>
                </a:cubicBezTo>
                <a:cubicBezTo>
                  <a:pt x="3859188" y="1034253"/>
                  <a:pt x="3859868" y="1083654"/>
                  <a:pt x="3833354" y="1127163"/>
                </a:cubicBezTo>
                <a:cubicBezTo>
                  <a:pt x="3793924" y="1191069"/>
                  <a:pt x="3767637" y="1210104"/>
                  <a:pt x="3689229" y="1232539"/>
                </a:cubicBezTo>
                <a:cubicBezTo>
                  <a:pt x="3689229" y="1265624"/>
                  <a:pt x="3692402" y="1300295"/>
                  <a:pt x="3688550" y="1333834"/>
                </a:cubicBezTo>
                <a:cubicBezTo>
                  <a:pt x="3683111" y="1379836"/>
                  <a:pt x="3658863" y="1415187"/>
                  <a:pt x="3622832" y="1446913"/>
                </a:cubicBezTo>
                <a:cubicBezTo>
                  <a:pt x="3576830" y="1487476"/>
                  <a:pt x="3525389" y="1489969"/>
                  <a:pt x="3469869" y="1489062"/>
                </a:cubicBezTo>
                <a:cubicBezTo>
                  <a:pt x="3404606" y="1487930"/>
                  <a:pt x="3321439" y="1402270"/>
                  <a:pt x="3345007" y="1320690"/>
                </a:cubicBezTo>
                <a:cubicBezTo>
                  <a:pt x="3360869" y="1266304"/>
                  <a:pt x="3378319" y="1250214"/>
                  <a:pt x="3432025" y="1254293"/>
                </a:cubicBezTo>
                <a:cubicBezTo>
                  <a:pt x="3466924" y="1256786"/>
                  <a:pt x="3489358" y="1279447"/>
                  <a:pt x="3490038" y="1314798"/>
                </a:cubicBezTo>
                <a:cubicBezTo>
                  <a:pt x="3490491" y="1333607"/>
                  <a:pt x="3487998" y="1352642"/>
                  <a:pt x="3486639" y="1371678"/>
                </a:cubicBezTo>
                <a:cubicBezTo>
                  <a:pt x="3512246" y="1381875"/>
                  <a:pt x="3546238" y="1368959"/>
                  <a:pt x="3562100" y="1344711"/>
                </a:cubicBezTo>
                <a:cubicBezTo>
                  <a:pt x="3599491" y="1287152"/>
                  <a:pt x="3577057" y="1223021"/>
                  <a:pt x="3522897" y="1183364"/>
                </a:cubicBezTo>
                <a:cubicBezTo>
                  <a:pt x="3483240" y="1154357"/>
                  <a:pt x="3437464" y="1142120"/>
                  <a:pt x="3385344" y="1161155"/>
                </a:cubicBezTo>
                <a:cubicBezTo>
                  <a:pt x="3325292" y="1183364"/>
                  <a:pt x="3293113" y="1224834"/>
                  <a:pt x="3271132" y="1282846"/>
                </a:cubicBezTo>
                <a:cubicBezTo>
                  <a:pt x="3246204" y="1349470"/>
                  <a:pt x="3256402" y="1416094"/>
                  <a:pt x="3262520" y="1482491"/>
                </a:cubicBezTo>
                <a:cubicBezTo>
                  <a:pt x="3265239" y="1512630"/>
                  <a:pt x="3284502" y="1541183"/>
                  <a:pt x="3294926" y="1570869"/>
                </a:cubicBezTo>
                <a:cubicBezTo>
                  <a:pt x="3308976" y="1611659"/>
                  <a:pt x="3323705" y="1652676"/>
                  <a:pt x="3334130" y="1694599"/>
                </a:cubicBezTo>
                <a:cubicBezTo>
                  <a:pt x="3342514" y="1728817"/>
                  <a:pt x="3356791" y="1740828"/>
                  <a:pt x="3392142" y="1747399"/>
                </a:cubicBezTo>
                <a:cubicBezTo>
                  <a:pt x="3424321" y="1753291"/>
                  <a:pt x="3454913" y="1766661"/>
                  <a:pt x="3486185" y="1777312"/>
                </a:cubicBezTo>
                <a:cubicBezTo>
                  <a:pt x="3515419" y="1787283"/>
                  <a:pt x="3545331" y="1795441"/>
                  <a:pt x="3573204" y="1808358"/>
                </a:cubicBezTo>
                <a:cubicBezTo>
                  <a:pt x="3625098" y="1832379"/>
                  <a:pt x="3679485" y="1841668"/>
                  <a:pt x="3734552" y="1833283"/>
                </a:cubicBezTo>
                <a:cubicBezTo>
                  <a:pt x="3803441" y="1822634"/>
                  <a:pt x="3870972" y="1799973"/>
                  <a:pt x="3909269" y="1736975"/>
                </a:cubicBezTo>
                <a:cubicBezTo>
                  <a:pt x="3948473" y="1672618"/>
                  <a:pt x="3941447" y="1592850"/>
                  <a:pt x="3879129" y="1536877"/>
                </a:cubicBezTo>
                <a:cubicBezTo>
                  <a:pt x="3854882" y="1515123"/>
                  <a:pt x="3826329" y="1500166"/>
                  <a:pt x="3791204" y="1502659"/>
                </a:cubicBezTo>
                <a:cubicBezTo>
                  <a:pt x="3755173" y="1505152"/>
                  <a:pt x="3712117" y="1541636"/>
                  <a:pt x="3706452" y="1577214"/>
                </a:cubicBezTo>
                <a:cubicBezTo>
                  <a:pt x="3705092" y="1585599"/>
                  <a:pt x="3708491" y="1594663"/>
                  <a:pt x="3709624" y="1603275"/>
                </a:cubicBezTo>
                <a:cubicBezTo>
                  <a:pt x="3718009" y="1600102"/>
                  <a:pt x="3726167" y="1596929"/>
                  <a:pt x="3734552" y="1593983"/>
                </a:cubicBezTo>
                <a:cubicBezTo>
                  <a:pt x="3766957" y="1581747"/>
                  <a:pt x="3811373" y="1598969"/>
                  <a:pt x="3826102" y="1629335"/>
                </a:cubicBezTo>
                <a:cubicBezTo>
                  <a:pt x="3844005" y="1665819"/>
                  <a:pt x="3827915" y="1711142"/>
                  <a:pt x="3793470" y="1732670"/>
                </a:cubicBezTo>
                <a:cubicBezTo>
                  <a:pt x="3744523" y="1763262"/>
                  <a:pt x="3670194" y="1740148"/>
                  <a:pt x="3630310" y="1692106"/>
                </a:cubicBezTo>
                <a:cubicBezTo>
                  <a:pt x="3592013" y="1645877"/>
                  <a:pt x="3583402" y="1592397"/>
                  <a:pt x="3597225" y="1540277"/>
                </a:cubicBezTo>
                <a:cubicBezTo>
                  <a:pt x="3613768" y="1477279"/>
                  <a:pt x="3654558" y="1430597"/>
                  <a:pt x="3719822" y="1403857"/>
                </a:cubicBezTo>
                <a:cubicBezTo>
                  <a:pt x="3764464" y="1385501"/>
                  <a:pt x="3807747" y="1396605"/>
                  <a:pt x="3844005" y="1391846"/>
                </a:cubicBezTo>
                <a:cubicBezTo>
                  <a:pt x="3870291" y="1351509"/>
                  <a:pt x="3888647" y="1312532"/>
                  <a:pt x="3916974" y="1283298"/>
                </a:cubicBezTo>
                <a:cubicBezTo>
                  <a:pt x="3937595" y="1261771"/>
                  <a:pt x="3970227" y="1249988"/>
                  <a:pt x="3999687" y="1239564"/>
                </a:cubicBezTo>
                <a:cubicBezTo>
                  <a:pt x="4024841" y="1230499"/>
                  <a:pt x="4052940" y="1224154"/>
                  <a:pt x="4079454" y="1225514"/>
                </a:cubicBezTo>
                <a:cubicBezTo>
                  <a:pt x="4162393" y="1229819"/>
                  <a:pt x="4250998" y="1276953"/>
                  <a:pt x="4283404" y="1363746"/>
                </a:cubicBezTo>
                <a:cubicBezTo>
                  <a:pt x="4295868" y="1397285"/>
                  <a:pt x="4304479" y="1436715"/>
                  <a:pt x="4299720" y="1471387"/>
                </a:cubicBezTo>
                <a:cubicBezTo>
                  <a:pt x="4291562" y="1529399"/>
                  <a:pt x="4265728" y="1582200"/>
                  <a:pt x="4206130" y="1608033"/>
                </a:cubicBezTo>
                <a:cubicBezTo>
                  <a:pt x="4161940" y="1627295"/>
                  <a:pt x="4098943" y="1605767"/>
                  <a:pt x="4074468" y="1563844"/>
                </a:cubicBezTo>
                <a:cubicBezTo>
                  <a:pt x="4054753" y="1530079"/>
                  <a:pt x="4077867" y="1475013"/>
                  <a:pt x="4116391" y="1467308"/>
                </a:cubicBezTo>
                <a:cubicBezTo>
                  <a:pt x="4135427" y="1463455"/>
                  <a:pt x="4155368" y="1464588"/>
                  <a:pt x="4175084" y="1463455"/>
                </a:cubicBezTo>
                <a:cubicBezTo>
                  <a:pt x="4189134" y="1403403"/>
                  <a:pt x="4156048" y="1359894"/>
                  <a:pt x="4095770" y="1346977"/>
                </a:cubicBezTo>
                <a:cubicBezTo>
                  <a:pt x="4059286" y="1339045"/>
                  <a:pt x="4030279" y="1347884"/>
                  <a:pt x="4000593" y="1364426"/>
                </a:cubicBezTo>
                <a:cubicBezTo>
                  <a:pt x="3965468" y="1384142"/>
                  <a:pt x="3955271" y="1438755"/>
                  <a:pt x="3980425" y="1470254"/>
                </a:cubicBezTo>
                <a:cubicBezTo>
                  <a:pt x="4025974" y="1527586"/>
                  <a:pt x="4046595" y="1592397"/>
                  <a:pt x="4044329" y="1666499"/>
                </a:cubicBezTo>
                <a:cubicBezTo>
                  <a:pt x="4040477" y="1785243"/>
                  <a:pt x="3978612" y="1862969"/>
                  <a:pt x="3875730" y="1911691"/>
                </a:cubicBezTo>
                <a:cubicBezTo>
                  <a:pt x="3851710" y="1923021"/>
                  <a:pt x="3822477" y="1923474"/>
                  <a:pt x="3798003" y="1934352"/>
                </a:cubicBezTo>
                <a:cubicBezTo>
                  <a:pt x="3750188" y="1955653"/>
                  <a:pt x="3700560" y="1947722"/>
                  <a:pt x="3652065" y="1945002"/>
                </a:cubicBezTo>
                <a:cubicBezTo>
                  <a:pt x="3614674" y="1942963"/>
                  <a:pt x="3577737" y="1929593"/>
                  <a:pt x="3541252" y="1918489"/>
                </a:cubicBezTo>
                <a:cubicBezTo>
                  <a:pt x="3491398" y="1903533"/>
                  <a:pt x="3442903" y="1884724"/>
                  <a:pt x="3393048" y="1870221"/>
                </a:cubicBezTo>
                <a:cubicBezTo>
                  <a:pt x="3344553" y="1855944"/>
                  <a:pt x="3294926" y="1844614"/>
                  <a:pt x="3243258" y="1831472"/>
                </a:cubicBezTo>
                <a:cubicBezTo>
                  <a:pt x="3243485" y="1832605"/>
                  <a:pt x="3242352" y="1828979"/>
                  <a:pt x="3242352" y="1825580"/>
                </a:cubicBezTo>
                <a:cubicBezTo>
                  <a:pt x="3243032" y="1775272"/>
                  <a:pt x="3228755" y="1728591"/>
                  <a:pt x="3211533" y="1681909"/>
                </a:cubicBezTo>
                <a:cubicBezTo>
                  <a:pt x="3193177" y="1632281"/>
                  <a:pt x="3178901" y="1580840"/>
                  <a:pt x="3161678" y="1530532"/>
                </a:cubicBezTo>
                <a:cubicBezTo>
                  <a:pt x="3144003" y="1478638"/>
                  <a:pt x="3129046" y="1424025"/>
                  <a:pt x="3135845" y="1370998"/>
                </a:cubicBezTo>
                <a:cubicBezTo>
                  <a:pt x="3146495" y="1289645"/>
                  <a:pt x="3157826" y="1207157"/>
                  <a:pt x="3217425" y="1140307"/>
                </a:cubicBezTo>
                <a:cubicBezTo>
                  <a:pt x="3255495" y="1097478"/>
                  <a:pt x="3297645" y="1068698"/>
                  <a:pt x="3351805" y="1050342"/>
                </a:cubicBezTo>
                <a:cubicBezTo>
                  <a:pt x="3397580" y="1034706"/>
                  <a:pt x="3443356" y="1035612"/>
                  <a:pt x="3487092" y="1043544"/>
                </a:cubicBezTo>
                <a:cubicBezTo>
                  <a:pt x="3532188" y="1051702"/>
                  <a:pt x="3575697" y="1073911"/>
                  <a:pt x="3611955" y="1104730"/>
                </a:cubicBezTo>
                <a:cubicBezTo>
                  <a:pt x="3643000" y="1131242"/>
                  <a:pt x="3711890" y="1116286"/>
                  <a:pt x="3732965" y="1066658"/>
                </a:cubicBezTo>
                <a:cubicBezTo>
                  <a:pt x="3754720" y="1015444"/>
                  <a:pt x="3740443" y="974201"/>
                  <a:pt x="3712344" y="933184"/>
                </a:cubicBezTo>
                <a:cubicBezTo>
                  <a:pt x="3693535" y="905764"/>
                  <a:pt x="3656597" y="896473"/>
                  <a:pt x="3619207" y="909390"/>
                </a:cubicBezTo>
                <a:cubicBezTo>
                  <a:pt x="3635296" y="941569"/>
                  <a:pt x="3624192" y="985305"/>
                  <a:pt x="3593599" y="1008646"/>
                </a:cubicBezTo>
                <a:cubicBezTo>
                  <a:pt x="3578869" y="1019976"/>
                  <a:pt x="3528788" y="1014991"/>
                  <a:pt x="3510206" y="1000261"/>
                </a:cubicBezTo>
                <a:cubicBezTo>
                  <a:pt x="3468737" y="967856"/>
                  <a:pt x="3460352" y="930691"/>
                  <a:pt x="3482560" y="879930"/>
                </a:cubicBezTo>
                <a:cubicBezTo>
                  <a:pt x="3507713" y="821691"/>
                  <a:pt x="3552356" y="793818"/>
                  <a:pt x="3615127" y="789286"/>
                </a:cubicBezTo>
                <a:close/>
                <a:moveTo>
                  <a:pt x="1412327" y="788974"/>
                </a:moveTo>
                <a:cubicBezTo>
                  <a:pt x="1435810" y="786793"/>
                  <a:pt x="1459944" y="788605"/>
                  <a:pt x="1483625" y="790645"/>
                </a:cubicBezTo>
                <a:cubicBezTo>
                  <a:pt x="1539371" y="795630"/>
                  <a:pt x="1579481" y="825769"/>
                  <a:pt x="1601689" y="877663"/>
                </a:cubicBezTo>
                <a:cubicBezTo>
                  <a:pt x="1625483" y="933183"/>
                  <a:pt x="1617552" y="965135"/>
                  <a:pt x="1572003" y="1002073"/>
                </a:cubicBezTo>
                <a:cubicBezTo>
                  <a:pt x="1542090" y="1026547"/>
                  <a:pt x="1488610" y="1012044"/>
                  <a:pt x="1470934" y="978052"/>
                </a:cubicBezTo>
                <a:cubicBezTo>
                  <a:pt x="1458471" y="954485"/>
                  <a:pt x="1452805" y="933183"/>
                  <a:pt x="1467082" y="909389"/>
                </a:cubicBezTo>
                <a:cubicBezTo>
                  <a:pt x="1425386" y="892620"/>
                  <a:pt x="1395246" y="904177"/>
                  <a:pt x="1361933" y="949499"/>
                </a:cubicBezTo>
                <a:cubicBezTo>
                  <a:pt x="1331341" y="990969"/>
                  <a:pt x="1334060" y="1051927"/>
                  <a:pt x="1368052" y="1089092"/>
                </a:cubicBezTo>
                <a:cubicBezTo>
                  <a:pt x="1397512" y="1121270"/>
                  <a:pt x="1439662" y="1124443"/>
                  <a:pt x="1477280" y="1102462"/>
                </a:cubicBezTo>
                <a:cubicBezTo>
                  <a:pt x="1515803" y="1079801"/>
                  <a:pt x="1555234" y="1053514"/>
                  <a:pt x="1597610" y="1043543"/>
                </a:cubicBezTo>
                <a:cubicBezTo>
                  <a:pt x="1639533" y="1033799"/>
                  <a:pt x="1685082" y="1034252"/>
                  <a:pt x="1730178" y="1048755"/>
                </a:cubicBezTo>
                <a:cubicBezTo>
                  <a:pt x="1771647" y="1061898"/>
                  <a:pt x="1807679" y="1080707"/>
                  <a:pt x="1839631" y="1108580"/>
                </a:cubicBezTo>
                <a:cubicBezTo>
                  <a:pt x="1874756" y="1139173"/>
                  <a:pt x="1902855" y="1177244"/>
                  <a:pt x="1916452" y="1220753"/>
                </a:cubicBezTo>
                <a:cubicBezTo>
                  <a:pt x="1933221" y="1274234"/>
                  <a:pt x="1948178" y="1330659"/>
                  <a:pt x="1949084" y="1386180"/>
                </a:cubicBezTo>
                <a:cubicBezTo>
                  <a:pt x="1949764" y="1433542"/>
                  <a:pt x="1942059" y="1483170"/>
                  <a:pt x="1924157" y="1529852"/>
                </a:cubicBezTo>
                <a:cubicBezTo>
                  <a:pt x="1905575" y="1578573"/>
                  <a:pt x="1889939" y="1628654"/>
                  <a:pt x="1875209" y="1678734"/>
                </a:cubicBezTo>
                <a:cubicBezTo>
                  <a:pt x="1860252" y="1729043"/>
                  <a:pt x="1848016" y="1780257"/>
                  <a:pt x="1834645" y="1831018"/>
                </a:cubicBezTo>
                <a:cubicBezTo>
                  <a:pt x="1837138" y="1832151"/>
                  <a:pt x="1839858" y="1833509"/>
                  <a:pt x="1842350" y="1834642"/>
                </a:cubicBezTo>
                <a:cubicBezTo>
                  <a:pt x="1836458" y="1836001"/>
                  <a:pt x="1830566" y="1837588"/>
                  <a:pt x="1824674" y="1838268"/>
                </a:cubicBezTo>
                <a:cubicBezTo>
                  <a:pt x="1766662" y="1844613"/>
                  <a:pt x="1711142" y="1858889"/>
                  <a:pt x="1657209" y="1881550"/>
                </a:cubicBezTo>
                <a:cubicBezTo>
                  <a:pt x="1623217" y="1895827"/>
                  <a:pt x="1585826" y="1902398"/>
                  <a:pt x="1552061" y="1916902"/>
                </a:cubicBezTo>
                <a:cubicBezTo>
                  <a:pt x="1481132" y="1947268"/>
                  <a:pt x="1406803" y="1952706"/>
                  <a:pt x="1332701" y="1944095"/>
                </a:cubicBezTo>
                <a:cubicBezTo>
                  <a:pt x="1230272" y="1932311"/>
                  <a:pt x="1139174" y="1891521"/>
                  <a:pt x="1080029" y="1802918"/>
                </a:cubicBezTo>
                <a:cubicBezTo>
                  <a:pt x="1054195" y="1764167"/>
                  <a:pt x="1043318" y="1717031"/>
                  <a:pt x="1041732" y="1667631"/>
                </a:cubicBezTo>
                <a:cubicBezTo>
                  <a:pt x="1039465" y="1593756"/>
                  <a:pt x="1058954" y="1528945"/>
                  <a:pt x="1104730" y="1471159"/>
                </a:cubicBezTo>
                <a:cubicBezTo>
                  <a:pt x="1127617" y="1442152"/>
                  <a:pt x="1125578" y="1391391"/>
                  <a:pt x="1095665" y="1370771"/>
                </a:cubicBezTo>
                <a:cubicBezTo>
                  <a:pt x="1072098" y="1354454"/>
                  <a:pt x="1041278" y="1337231"/>
                  <a:pt x="1015445" y="1339271"/>
                </a:cubicBezTo>
                <a:cubicBezTo>
                  <a:pt x="983493" y="1341991"/>
                  <a:pt x="947235" y="1351961"/>
                  <a:pt x="924120" y="1382328"/>
                </a:cubicBezTo>
                <a:cubicBezTo>
                  <a:pt x="904405" y="1408160"/>
                  <a:pt x="903272" y="1435355"/>
                  <a:pt x="909164" y="1465720"/>
                </a:cubicBezTo>
                <a:cubicBezTo>
                  <a:pt x="941569" y="1464361"/>
                  <a:pt x="970576" y="1459149"/>
                  <a:pt x="995956" y="1482262"/>
                </a:cubicBezTo>
                <a:cubicBezTo>
                  <a:pt x="1025416" y="1509229"/>
                  <a:pt x="1021110" y="1562710"/>
                  <a:pt x="990744" y="1588997"/>
                </a:cubicBezTo>
                <a:cubicBezTo>
                  <a:pt x="938850" y="1633866"/>
                  <a:pt x="839141" y="1608712"/>
                  <a:pt x="811721" y="1545488"/>
                </a:cubicBezTo>
                <a:cubicBezTo>
                  <a:pt x="796765" y="1510816"/>
                  <a:pt x="777730" y="1476597"/>
                  <a:pt x="784075" y="1438074"/>
                </a:cubicBezTo>
                <a:cubicBezTo>
                  <a:pt x="791553" y="1392978"/>
                  <a:pt x="802430" y="1348562"/>
                  <a:pt x="833249" y="1311397"/>
                </a:cubicBezTo>
                <a:cubicBezTo>
                  <a:pt x="864522" y="1273554"/>
                  <a:pt x="903272" y="1251799"/>
                  <a:pt x="950181" y="1236616"/>
                </a:cubicBezTo>
                <a:cubicBezTo>
                  <a:pt x="977601" y="1227778"/>
                  <a:pt x="1004341" y="1220073"/>
                  <a:pt x="1030628" y="1225512"/>
                </a:cubicBezTo>
                <a:cubicBezTo>
                  <a:pt x="1067565" y="1232990"/>
                  <a:pt x="1104503" y="1245000"/>
                  <a:pt x="1138721" y="1261090"/>
                </a:cubicBezTo>
                <a:cubicBezTo>
                  <a:pt x="1192881" y="1286244"/>
                  <a:pt x="1213050" y="1338818"/>
                  <a:pt x="1231858" y="1391618"/>
                </a:cubicBezTo>
                <a:cubicBezTo>
                  <a:pt x="1257919" y="1391618"/>
                  <a:pt x="1284206" y="1392071"/>
                  <a:pt x="1310266" y="1391618"/>
                </a:cubicBezTo>
                <a:cubicBezTo>
                  <a:pt x="1373037" y="1390486"/>
                  <a:pt x="1456884" y="1456429"/>
                  <a:pt x="1478186" y="1512856"/>
                </a:cubicBezTo>
                <a:cubicBezTo>
                  <a:pt x="1492689" y="1551606"/>
                  <a:pt x="1495635" y="1590357"/>
                  <a:pt x="1487477" y="1625935"/>
                </a:cubicBezTo>
                <a:cubicBezTo>
                  <a:pt x="1476826" y="1672843"/>
                  <a:pt x="1450086" y="1715673"/>
                  <a:pt x="1399099" y="1732216"/>
                </a:cubicBezTo>
                <a:cubicBezTo>
                  <a:pt x="1378023" y="1739240"/>
                  <a:pt x="1355362" y="1744226"/>
                  <a:pt x="1333380" y="1745132"/>
                </a:cubicBezTo>
                <a:cubicBezTo>
                  <a:pt x="1300068" y="1746719"/>
                  <a:pt x="1265850" y="1719525"/>
                  <a:pt x="1256106" y="1688933"/>
                </a:cubicBezTo>
                <a:cubicBezTo>
                  <a:pt x="1245682" y="1655847"/>
                  <a:pt x="1256332" y="1625028"/>
                  <a:pt x="1286019" y="1602367"/>
                </a:cubicBezTo>
                <a:cubicBezTo>
                  <a:pt x="1308680" y="1585145"/>
                  <a:pt x="1334740" y="1587184"/>
                  <a:pt x="1356268" y="1599195"/>
                </a:cubicBezTo>
                <a:cubicBezTo>
                  <a:pt x="1377570" y="1610978"/>
                  <a:pt x="1383915" y="1599874"/>
                  <a:pt x="1378929" y="1586051"/>
                </a:cubicBezTo>
                <a:cubicBezTo>
                  <a:pt x="1370771" y="1562936"/>
                  <a:pt x="1358761" y="1538916"/>
                  <a:pt x="1341765" y="1521694"/>
                </a:cubicBezTo>
                <a:cubicBezTo>
                  <a:pt x="1329755" y="1509683"/>
                  <a:pt x="1307320" y="1504924"/>
                  <a:pt x="1288965" y="1502884"/>
                </a:cubicBezTo>
                <a:cubicBezTo>
                  <a:pt x="1241376" y="1497672"/>
                  <a:pt x="1186083" y="1542315"/>
                  <a:pt x="1169994" y="1584238"/>
                </a:cubicBezTo>
                <a:cubicBezTo>
                  <a:pt x="1159569" y="1611432"/>
                  <a:pt x="1154131" y="1642477"/>
                  <a:pt x="1154584" y="1671484"/>
                </a:cubicBezTo>
                <a:cubicBezTo>
                  <a:pt x="1155264" y="1723151"/>
                  <a:pt x="1185630" y="1760768"/>
                  <a:pt x="1227326" y="1787962"/>
                </a:cubicBezTo>
                <a:cubicBezTo>
                  <a:pt x="1285792" y="1826486"/>
                  <a:pt x="1351283" y="1841667"/>
                  <a:pt x="1420627" y="1833509"/>
                </a:cubicBezTo>
                <a:cubicBezTo>
                  <a:pt x="1450539" y="1829885"/>
                  <a:pt x="1479772" y="1817648"/>
                  <a:pt x="1508778" y="1808357"/>
                </a:cubicBezTo>
                <a:cubicBezTo>
                  <a:pt x="1542317" y="1797706"/>
                  <a:pt x="1575629" y="1785469"/>
                  <a:pt x="1609167" y="1775045"/>
                </a:cubicBezTo>
                <a:cubicBezTo>
                  <a:pt x="1645652" y="1763714"/>
                  <a:pt x="1684402" y="1757823"/>
                  <a:pt x="1718620" y="1741733"/>
                </a:cubicBezTo>
                <a:cubicBezTo>
                  <a:pt x="1733803" y="1734708"/>
                  <a:pt x="1743094" y="1710008"/>
                  <a:pt x="1750119" y="1691199"/>
                </a:cubicBezTo>
                <a:cubicBezTo>
                  <a:pt x="1768702" y="1641344"/>
                  <a:pt x="1784791" y="1590810"/>
                  <a:pt x="1801107" y="1540276"/>
                </a:cubicBezTo>
                <a:cubicBezTo>
                  <a:pt x="1810851" y="1510363"/>
                  <a:pt x="1823315" y="1480224"/>
                  <a:pt x="1826714" y="1449405"/>
                </a:cubicBezTo>
                <a:cubicBezTo>
                  <a:pt x="1831020" y="1409068"/>
                  <a:pt x="1831246" y="1367598"/>
                  <a:pt x="1826941" y="1327261"/>
                </a:cubicBezTo>
                <a:cubicBezTo>
                  <a:pt x="1819236" y="1257690"/>
                  <a:pt x="1785244" y="1200358"/>
                  <a:pt x="1722926" y="1167499"/>
                </a:cubicBezTo>
                <a:cubicBezTo>
                  <a:pt x="1661514" y="1135094"/>
                  <a:pt x="1577215" y="1152090"/>
                  <a:pt x="1533706" y="1210329"/>
                </a:cubicBezTo>
                <a:cubicBezTo>
                  <a:pt x="1503340" y="1250892"/>
                  <a:pt x="1491329" y="1299161"/>
                  <a:pt x="1524188" y="1346749"/>
                </a:cubicBezTo>
                <a:cubicBezTo>
                  <a:pt x="1538011" y="1366691"/>
                  <a:pt x="1572456" y="1379155"/>
                  <a:pt x="1600556" y="1373490"/>
                </a:cubicBezTo>
                <a:cubicBezTo>
                  <a:pt x="1598517" y="1356946"/>
                  <a:pt x="1595117" y="1340404"/>
                  <a:pt x="1594664" y="1323861"/>
                </a:cubicBezTo>
                <a:cubicBezTo>
                  <a:pt x="1593531" y="1284884"/>
                  <a:pt x="1615739" y="1257917"/>
                  <a:pt x="1649731" y="1254745"/>
                </a:cubicBezTo>
                <a:cubicBezTo>
                  <a:pt x="1700945" y="1249986"/>
                  <a:pt x="1728365" y="1270154"/>
                  <a:pt x="1739015" y="1312077"/>
                </a:cubicBezTo>
                <a:cubicBezTo>
                  <a:pt x="1760544" y="1398417"/>
                  <a:pt x="1710009" y="1458922"/>
                  <a:pt x="1648824" y="1480449"/>
                </a:cubicBezTo>
                <a:cubicBezTo>
                  <a:pt x="1591038" y="1500844"/>
                  <a:pt x="1528494" y="1495859"/>
                  <a:pt x="1473654" y="1456656"/>
                </a:cubicBezTo>
                <a:cubicBezTo>
                  <a:pt x="1439435" y="1432182"/>
                  <a:pt x="1418361" y="1398190"/>
                  <a:pt x="1400458" y="1362838"/>
                </a:cubicBezTo>
                <a:cubicBezTo>
                  <a:pt x="1391846" y="1345616"/>
                  <a:pt x="1394793" y="1322049"/>
                  <a:pt x="1394112" y="1301200"/>
                </a:cubicBezTo>
                <a:cubicBezTo>
                  <a:pt x="1393206" y="1277859"/>
                  <a:pt x="1393885" y="1254292"/>
                  <a:pt x="1393885" y="1229817"/>
                </a:cubicBezTo>
                <a:cubicBezTo>
                  <a:pt x="1330434" y="1218034"/>
                  <a:pt x="1282393" y="1183589"/>
                  <a:pt x="1252933" y="1126936"/>
                </a:cubicBezTo>
                <a:cubicBezTo>
                  <a:pt x="1240923" y="1103821"/>
                  <a:pt x="1233218" y="1076855"/>
                  <a:pt x="1230272" y="1051021"/>
                </a:cubicBezTo>
                <a:cubicBezTo>
                  <a:pt x="1222794" y="987117"/>
                  <a:pt x="1231632" y="924572"/>
                  <a:pt x="1272875" y="872905"/>
                </a:cubicBezTo>
                <a:cubicBezTo>
                  <a:pt x="1292364" y="848657"/>
                  <a:pt x="1318651" y="828489"/>
                  <a:pt x="1344937" y="811266"/>
                </a:cubicBezTo>
                <a:cubicBezTo>
                  <a:pt x="1366012" y="797329"/>
                  <a:pt x="1388843" y="791154"/>
                  <a:pt x="1412327" y="788974"/>
                </a:cubicBezTo>
                <a:close/>
                <a:moveTo>
                  <a:pt x="2550735" y="0"/>
                </a:moveTo>
                <a:cubicBezTo>
                  <a:pt x="2578609" y="25379"/>
                  <a:pt x="2604895" y="53026"/>
                  <a:pt x="2635035" y="75461"/>
                </a:cubicBezTo>
                <a:cubicBezTo>
                  <a:pt x="2699619" y="123502"/>
                  <a:pt x="2764656" y="170637"/>
                  <a:pt x="2798195" y="247685"/>
                </a:cubicBezTo>
                <a:cubicBezTo>
                  <a:pt x="2804087" y="261056"/>
                  <a:pt x="2805446" y="278051"/>
                  <a:pt x="2814737" y="287569"/>
                </a:cubicBezTo>
                <a:cubicBezTo>
                  <a:pt x="2828108" y="300939"/>
                  <a:pt x="2846463" y="310456"/>
                  <a:pt x="2863912" y="319068"/>
                </a:cubicBezTo>
                <a:cubicBezTo>
                  <a:pt x="2911954" y="342409"/>
                  <a:pt x="2954783" y="368922"/>
                  <a:pt x="2985602" y="416510"/>
                </a:cubicBezTo>
                <a:cubicBezTo>
                  <a:pt x="3010530" y="455261"/>
                  <a:pt x="3024579" y="495145"/>
                  <a:pt x="3036137" y="538881"/>
                </a:cubicBezTo>
                <a:cubicBezTo>
                  <a:pt x="3041575" y="559955"/>
                  <a:pt x="3065823" y="575818"/>
                  <a:pt x="3079419" y="595307"/>
                </a:cubicBezTo>
                <a:cubicBezTo>
                  <a:pt x="3103667" y="629752"/>
                  <a:pt x="3128141" y="664423"/>
                  <a:pt x="3149895" y="700681"/>
                </a:cubicBezTo>
                <a:cubicBezTo>
                  <a:pt x="3192951" y="772743"/>
                  <a:pt x="3192499" y="853190"/>
                  <a:pt x="3181621" y="931599"/>
                </a:cubicBezTo>
                <a:cubicBezTo>
                  <a:pt x="3168704" y="1024963"/>
                  <a:pt x="3120663" y="1099291"/>
                  <a:pt x="3038629" y="1150732"/>
                </a:cubicBezTo>
                <a:cubicBezTo>
                  <a:pt x="2950251" y="1206252"/>
                  <a:pt x="2853715" y="1211237"/>
                  <a:pt x="2756725" y="1194241"/>
                </a:cubicBezTo>
                <a:cubicBezTo>
                  <a:pt x="2697353" y="1183817"/>
                  <a:pt x="2649085" y="1145520"/>
                  <a:pt x="2610107" y="1097478"/>
                </a:cubicBezTo>
                <a:cubicBezTo>
                  <a:pt x="2572037" y="1050796"/>
                  <a:pt x="2559120" y="995277"/>
                  <a:pt x="2551642" y="938624"/>
                </a:cubicBezTo>
                <a:cubicBezTo>
                  <a:pt x="2542804" y="872227"/>
                  <a:pt x="2596511" y="782941"/>
                  <a:pt x="2654070" y="748723"/>
                </a:cubicBezTo>
                <a:cubicBezTo>
                  <a:pt x="2674012" y="736712"/>
                  <a:pt x="2686702" y="711332"/>
                  <a:pt x="2700525" y="690483"/>
                </a:cubicBezTo>
                <a:cubicBezTo>
                  <a:pt x="2708004" y="679380"/>
                  <a:pt x="2711176" y="665103"/>
                  <a:pt x="2714802" y="651960"/>
                </a:cubicBezTo>
                <a:cubicBezTo>
                  <a:pt x="2720014" y="632924"/>
                  <a:pt x="2713669" y="613436"/>
                  <a:pt x="2690101" y="593267"/>
                </a:cubicBezTo>
                <a:cubicBezTo>
                  <a:pt x="2669933" y="606864"/>
                  <a:pt x="2652710" y="621820"/>
                  <a:pt x="2632769" y="630885"/>
                </a:cubicBezTo>
                <a:cubicBezTo>
                  <a:pt x="2607841" y="642215"/>
                  <a:pt x="2582914" y="632698"/>
                  <a:pt x="2567958" y="612303"/>
                </a:cubicBezTo>
                <a:cubicBezTo>
                  <a:pt x="2551642" y="590095"/>
                  <a:pt x="2541897" y="564941"/>
                  <a:pt x="2558667" y="534802"/>
                </a:cubicBezTo>
                <a:cubicBezTo>
                  <a:pt x="2579741" y="497184"/>
                  <a:pt x="2607615" y="475657"/>
                  <a:pt x="2651351" y="471804"/>
                </a:cubicBezTo>
                <a:cubicBezTo>
                  <a:pt x="2705058" y="466818"/>
                  <a:pt x="2751513" y="482454"/>
                  <a:pt x="2787091" y="520978"/>
                </a:cubicBezTo>
                <a:cubicBezTo>
                  <a:pt x="2810205" y="545906"/>
                  <a:pt x="2829467" y="576951"/>
                  <a:pt x="2827428" y="614116"/>
                </a:cubicBezTo>
                <a:cubicBezTo>
                  <a:pt x="2825841" y="642669"/>
                  <a:pt x="2833546" y="671222"/>
                  <a:pt x="2816550" y="699775"/>
                </a:cubicBezTo>
                <a:cubicBezTo>
                  <a:pt x="2804993" y="718810"/>
                  <a:pt x="2826974" y="726968"/>
                  <a:pt x="2842837" y="732407"/>
                </a:cubicBezTo>
                <a:cubicBezTo>
                  <a:pt x="2888386" y="748270"/>
                  <a:pt x="2943453" y="790872"/>
                  <a:pt x="2936881" y="852512"/>
                </a:cubicBezTo>
                <a:cubicBezTo>
                  <a:pt x="2933935" y="880611"/>
                  <a:pt x="2913087" y="915509"/>
                  <a:pt x="2891559" y="919134"/>
                </a:cubicBezTo>
                <a:cubicBezTo>
                  <a:pt x="2838985" y="928199"/>
                  <a:pt x="2809299" y="923894"/>
                  <a:pt x="2792983" y="882651"/>
                </a:cubicBezTo>
                <a:cubicBezTo>
                  <a:pt x="2788224" y="870867"/>
                  <a:pt x="2785958" y="857497"/>
                  <a:pt x="2779159" y="847072"/>
                </a:cubicBezTo>
                <a:cubicBezTo>
                  <a:pt x="2774401" y="839820"/>
                  <a:pt x="2763977" y="831437"/>
                  <a:pt x="2756272" y="831662"/>
                </a:cubicBezTo>
                <a:cubicBezTo>
                  <a:pt x="2717068" y="832342"/>
                  <a:pt x="2678771" y="874719"/>
                  <a:pt x="2673785" y="914149"/>
                </a:cubicBezTo>
                <a:cubicBezTo>
                  <a:pt x="2665627" y="979414"/>
                  <a:pt x="2695313" y="1026776"/>
                  <a:pt x="2742902" y="1063940"/>
                </a:cubicBezTo>
                <a:cubicBezTo>
                  <a:pt x="2760351" y="1077537"/>
                  <a:pt x="2786184" y="1082522"/>
                  <a:pt x="2808845" y="1087054"/>
                </a:cubicBezTo>
                <a:cubicBezTo>
                  <a:pt x="2827201" y="1090680"/>
                  <a:pt x="2846916" y="1089094"/>
                  <a:pt x="2865725" y="1087734"/>
                </a:cubicBezTo>
                <a:cubicBezTo>
                  <a:pt x="2940280" y="1082749"/>
                  <a:pt x="2997613" y="1048530"/>
                  <a:pt x="3040216" y="987119"/>
                </a:cubicBezTo>
                <a:cubicBezTo>
                  <a:pt x="3079419" y="930466"/>
                  <a:pt x="3082592" y="865427"/>
                  <a:pt x="3068542" y="804242"/>
                </a:cubicBezTo>
                <a:cubicBezTo>
                  <a:pt x="3055399" y="747363"/>
                  <a:pt x="3025486" y="692976"/>
                  <a:pt x="2976538" y="655585"/>
                </a:cubicBezTo>
                <a:cubicBezTo>
                  <a:pt x="2947985" y="633831"/>
                  <a:pt x="2928949" y="613209"/>
                  <a:pt x="2926230" y="572419"/>
                </a:cubicBezTo>
                <a:cubicBezTo>
                  <a:pt x="2921018" y="499450"/>
                  <a:pt x="2875923" y="448463"/>
                  <a:pt x="2810658" y="417644"/>
                </a:cubicBezTo>
                <a:cubicBezTo>
                  <a:pt x="2790490" y="408126"/>
                  <a:pt x="2765789" y="408352"/>
                  <a:pt x="2744488" y="400421"/>
                </a:cubicBezTo>
                <a:cubicBezTo>
                  <a:pt x="2734744" y="396795"/>
                  <a:pt x="2722733" y="384785"/>
                  <a:pt x="2721600" y="375494"/>
                </a:cubicBezTo>
                <a:cubicBezTo>
                  <a:pt x="2714575" y="310910"/>
                  <a:pt x="2680584" y="262188"/>
                  <a:pt x="2633448" y="221625"/>
                </a:cubicBezTo>
                <a:cubicBezTo>
                  <a:pt x="2605802" y="197831"/>
                  <a:pt x="2575663" y="177436"/>
                  <a:pt x="2545976" y="155001"/>
                </a:cubicBezTo>
                <a:cubicBezTo>
                  <a:pt x="2492044" y="185594"/>
                  <a:pt x="2442869" y="220492"/>
                  <a:pt x="2407518" y="268533"/>
                </a:cubicBezTo>
                <a:cubicBezTo>
                  <a:pt x="2386443" y="297086"/>
                  <a:pt x="2377152" y="335384"/>
                  <a:pt x="2366728" y="370508"/>
                </a:cubicBezTo>
                <a:cubicBezTo>
                  <a:pt x="2360156" y="392716"/>
                  <a:pt x="2343615" y="409712"/>
                  <a:pt x="2307582" y="413338"/>
                </a:cubicBezTo>
                <a:cubicBezTo>
                  <a:pt x="2238693" y="420136"/>
                  <a:pt x="2172522" y="488120"/>
                  <a:pt x="2166630" y="547492"/>
                </a:cubicBezTo>
                <a:cubicBezTo>
                  <a:pt x="2164591" y="567660"/>
                  <a:pt x="2157566" y="587375"/>
                  <a:pt x="2156206" y="607544"/>
                </a:cubicBezTo>
                <a:cubicBezTo>
                  <a:pt x="2154393" y="634057"/>
                  <a:pt x="2129693" y="637683"/>
                  <a:pt x="2115416" y="649920"/>
                </a:cubicBezTo>
                <a:cubicBezTo>
                  <a:pt x="2073946" y="685271"/>
                  <a:pt x="2050152" y="730141"/>
                  <a:pt x="2027264" y="778182"/>
                </a:cubicBezTo>
                <a:cubicBezTo>
                  <a:pt x="2005736" y="823052"/>
                  <a:pt x="2010722" y="868600"/>
                  <a:pt x="2015934" y="912337"/>
                </a:cubicBezTo>
                <a:cubicBezTo>
                  <a:pt x="2021826" y="963778"/>
                  <a:pt x="2052191" y="1007060"/>
                  <a:pt x="2093208" y="1040146"/>
                </a:cubicBezTo>
                <a:cubicBezTo>
                  <a:pt x="2148955" y="1085015"/>
                  <a:pt x="2214445" y="1095665"/>
                  <a:pt x="2282429" y="1087054"/>
                </a:cubicBezTo>
                <a:cubicBezTo>
                  <a:pt x="2335229" y="1080256"/>
                  <a:pt x="2372620" y="1047850"/>
                  <a:pt x="2397094" y="1000489"/>
                </a:cubicBezTo>
                <a:cubicBezTo>
                  <a:pt x="2419075" y="957659"/>
                  <a:pt x="2420435" y="915283"/>
                  <a:pt x="2396641" y="872452"/>
                </a:cubicBezTo>
                <a:cubicBezTo>
                  <a:pt x="2382364" y="846845"/>
                  <a:pt x="2355624" y="841860"/>
                  <a:pt x="2332510" y="831890"/>
                </a:cubicBezTo>
                <a:cubicBezTo>
                  <a:pt x="2317780" y="825545"/>
                  <a:pt x="2310302" y="835288"/>
                  <a:pt x="2305090" y="851605"/>
                </a:cubicBezTo>
                <a:cubicBezTo>
                  <a:pt x="2298518" y="871774"/>
                  <a:pt x="2288321" y="892622"/>
                  <a:pt x="2273817" y="908031"/>
                </a:cubicBezTo>
                <a:cubicBezTo>
                  <a:pt x="2249343" y="934092"/>
                  <a:pt x="2213992" y="927519"/>
                  <a:pt x="2187705" y="916416"/>
                </a:cubicBezTo>
                <a:cubicBezTo>
                  <a:pt x="2165724" y="907124"/>
                  <a:pt x="2150314" y="882424"/>
                  <a:pt x="2149181" y="852737"/>
                </a:cubicBezTo>
                <a:cubicBezTo>
                  <a:pt x="2147368" y="804016"/>
                  <a:pt x="2169803" y="771384"/>
                  <a:pt x="2211046" y="749176"/>
                </a:cubicBezTo>
                <a:cubicBezTo>
                  <a:pt x="2227589" y="740338"/>
                  <a:pt x="2243451" y="729914"/>
                  <a:pt x="2260447" y="722436"/>
                </a:cubicBezTo>
                <a:cubicBezTo>
                  <a:pt x="2276537" y="715411"/>
                  <a:pt x="2273364" y="703627"/>
                  <a:pt x="2268379" y="693656"/>
                </a:cubicBezTo>
                <a:cubicBezTo>
                  <a:pt x="2253422" y="662384"/>
                  <a:pt x="2252969" y="605051"/>
                  <a:pt x="2269512" y="574685"/>
                </a:cubicBezTo>
                <a:cubicBezTo>
                  <a:pt x="2279709" y="555876"/>
                  <a:pt x="2286961" y="534575"/>
                  <a:pt x="2301011" y="519392"/>
                </a:cubicBezTo>
                <a:cubicBezTo>
                  <a:pt x="2345653" y="471577"/>
                  <a:pt x="2403439" y="464325"/>
                  <a:pt x="2464397" y="475883"/>
                </a:cubicBezTo>
                <a:cubicBezTo>
                  <a:pt x="2492724" y="481095"/>
                  <a:pt x="2532154" y="530043"/>
                  <a:pt x="2535327" y="558143"/>
                </a:cubicBezTo>
                <a:cubicBezTo>
                  <a:pt x="2538726" y="587602"/>
                  <a:pt x="2516292" y="624540"/>
                  <a:pt x="2489551" y="631791"/>
                </a:cubicBezTo>
                <a:cubicBezTo>
                  <a:pt x="2464171" y="638816"/>
                  <a:pt x="2423154" y="635190"/>
                  <a:pt x="2407291" y="596440"/>
                </a:cubicBezTo>
                <a:cubicBezTo>
                  <a:pt x="2406385" y="593947"/>
                  <a:pt x="2404572" y="591908"/>
                  <a:pt x="2403212" y="589642"/>
                </a:cubicBezTo>
                <a:cubicBezTo>
                  <a:pt x="2369447" y="614342"/>
                  <a:pt x="2371034" y="621367"/>
                  <a:pt x="2379645" y="662837"/>
                </a:cubicBezTo>
                <a:cubicBezTo>
                  <a:pt x="2385990" y="693883"/>
                  <a:pt x="2397774" y="719716"/>
                  <a:pt x="2419755" y="740791"/>
                </a:cubicBezTo>
                <a:cubicBezTo>
                  <a:pt x="2431539" y="752122"/>
                  <a:pt x="2446722" y="759600"/>
                  <a:pt x="2459412" y="769797"/>
                </a:cubicBezTo>
                <a:cubicBezTo>
                  <a:pt x="2499522" y="802430"/>
                  <a:pt x="2519917" y="845260"/>
                  <a:pt x="2528303" y="896021"/>
                </a:cubicBezTo>
                <a:cubicBezTo>
                  <a:pt x="2538046" y="956526"/>
                  <a:pt x="2523996" y="1010686"/>
                  <a:pt x="2496123" y="1064166"/>
                </a:cubicBezTo>
                <a:cubicBezTo>
                  <a:pt x="2469156" y="1115834"/>
                  <a:pt x="2427007" y="1150732"/>
                  <a:pt x="2378965" y="1177925"/>
                </a:cubicBezTo>
                <a:cubicBezTo>
                  <a:pt x="2355397" y="1191295"/>
                  <a:pt x="2325258" y="1197867"/>
                  <a:pt x="2297838" y="1199000"/>
                </a:cubicBezTo>
                <a:cubicBezTo>
                  <a:pt x="2248210" y="1201266"/>
                  <a:pt x="2196543" y="1204892"/>
                  <a:pt x="2149181" y="1194015"/>
                </a:cubicBezTo>
                <a:cubicBezTo>
                  <a:pt x="2085730" y="1179285"/>
                  <a:pt x="2025905" y="1149599"/>
                  <a:pt x="1981715" y="1097705"/>
                </a:cubicBezTo>
                <a:cubicBezTo>
                  <a:pt x="1951803" y="1062354"/>
                  <a:pt x="1930954" y="1022923"/>
                  <a:pt x="1915318" y="978054"/>
                </a:cubicBezTo>
                <a:cubicBezTo>
                  <a:pt x="1891977" y="910297"/>
                  <a:pt x="1893790" y="841407"/>
                  <a:pt x="1907387" y="776370"/>
                </a:cubicBezTo>
                <a:cubicBezTo>
                  <a:pt x="1923023" y="702267"/>
                  <a:pt x="1960187" y="633831"/>
                  <a:pt x="2019786" y="581483"/>
                </a:cubicBezTo>
                <a:cubicBezTo>
                  <a:pt x="2037462" y="565847"/>
                  <a:pt x="2049246" y="547265"/>
                  <a:pt x="2054004" y="522111"/>
                </a:cubicBezTo>
                <a:cubicBezTo>
                  <a:pt x="2060803" y="486307"/>
                  <a:pt x="2078705" y="454808"/>
                  <a:pt x="2096607" y="422402"/>
                </a:cubicBezTo>
                <a:cubicBezTo>
                  <a:pt x="2121988" y="376400"/>
                  <a:pt x="2165271" y="355779"/>
                  <a:pt x="2201075" y="324733"/>
                </a:cubicBezTo>
                <a:cubicBezTo>
                  <a:pt x="2212859" y="314535"/>
                  <a:pt x="2231214" y="310456"/>
                  <a:pt x="2247077" y="307057"/>
                </a:cubicBezTo>
                <a:cubicBezTo>
                  <a:pt x="2267019" y="302978"/>
                  <a:pt x="2267472" y="288249"/>
                  <a:pt x="2274950" y="273519"/>
                </a:cubicBezTo>
                <a:cubicBezTo>
                  <a:pt x="2293533" y="236808"/>
                  <a:pt x="2316420" y="201456"/>
                  <a:pt x="2341574" y="168824"/>
                </a:cubicBezTo>
                <a:cubicBezTo>
                  <a:pt x="2382591" y="115797"/>
                  <a:pt x="2444682" y="87244"/>
                  <a:pt x="2494537" y="44415"/>
                </a:cubicBezTo>
                <a:cubicBezTo>
                  <a:pt x="2509268" y="31725"/>
                  <a:pt x="2521277" y="15409"/>
                  <a:pt x="2534647" y="905"/>
                </a:cubicBezTo>
                <a:cubicBezTo>
                  <a:pt x="2539858" y="0"/>
                  <a:pt x="2545297" y="0"/>
                  <a:pt x="2550735" y="0"/>
                </a:cubicBezTo>
                <a:close/>
              </a:path>
            </a:pathLst>
          </a:custGeom>
          <a:solidFill>
            <a:schemeClr val="bg1">
              <a:alpha val="15000"/>
            </a:schemeClr>
          </a:solidFill>
          <a:ln w="22622"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9269190" y="6128771"/>
            <a:ext cx="533283" cy="45719"/>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12" name="标题 1"/>
          <p:cNvCxnSpPr/>
          <p:nvPr/>
        </p:nvCxnSpPr>
        <p:spPr>
          <a:xfrm>
            <a:off x="9802473" y="6151630"/>
            <a:ext cx="2580640" cy="0"/>
          </a:xfrm>
          <a:prstGeom prst="line">
            <a:avLst/>
          </a:prstGeom>
          <a:noFill/>
          <a:ln w="12700" cap="sq">
            <a:solidFill>
              <a:schemeClr val="accent1"/>
            </a:solidFill>
            <a:prstDash val="dash"/>
            <a:miter/>
          </a:ln>
        </p:spPr>
      </p:cxnSp>
      <p:sp>
        <p:nvSpPr>
          <p:cNvPr id="13" name="标题 1"/>
          <p:cNvSpPr txBox="1"/>
          <p:nvPr/>
        </p:nvSpPr>
        <p:spPr>
          <a:xfrm>
            <a:off x="6340915" y="5943115"/>
            <a:ext cx="2221673" cy="417031"/>
          </a:xfrm>
          <a:custGeom>
            <a:avLst/>
            <a:gdLst>
              <a:gd name="connsiteX0" fmla="*/ 100493 w 2990114"/>
              <a:gd name="connsiteY0" fmla="*/ 0 h 561276"/>
              <a:gd name="connsiteX1" fmla="*/ 2896046 w 2990114"/>
              <a:gd name="connsiteY1" fmla="*/ 0 h 561276"/>
              <a:gd name="connsiteX2" fmla="*/ 2955563 w 2990114"/>
              <a:gd name="connsiteY2" fmla="*/ 89789 h 561276"/>
              <a:gd name="connsiteX3" fmla="*/ 2990114 w 2990114"/>
              <a:gd name="connsiteY3" fmla="*/ 96765 h 561276"/>
              <a:gd name="connsiteX4" fmla="*/ 2990114 w 2990114"/>
              <a:gd name="connsiteY4" fmla="*/ 461064 h 561276"/>
              <a:gd name="connsiteX5" fmla="*/ 2955563 w 2990114"/>
              <a:gd name="connsiteY5" fmla="*/ 468040 h 561276"/>
              <a:gd name="connsiteX6" fmla="*/ 2896046 w 2990114"/>
              <a:gd name="connsiteY6" fmla="*/ 557829 h 561276"/>
              <a:gd name="connsiteX7" fmla="*/ 2896742 w 2990114"/>
              <a:gd name="connsiteY7" fmla="*/ 561276 h 561276"/>
              <a:gd name="connsiteX8" fmla="*/ 99797 w 2990114"/>
              <a:gd name="connsiteY8" fmla="*/ 561276 h 561276"/>
              <a:gd name="connsiteX9" fmla="*/ 100493 w 2990114"/>
              <a:gd name="connsiteY9" fmla="*/ 557829 h 561276"/>
              <a:gd name="connsiteX10" fmla="*/ 3046 w 2990114"/>
              <a:gd name="connsiteY10" fmla="*/ 460382 h 561276"/>
              <a:gd name="connsiteX11" fmla="*/ 0 w 2990114"/>
              <a:gd name="connsiteY11" fmla="*/ 460997 h 561276"/>
              <a:gd name="connsiteX12" fmla="*/ 0 w 2990114"/>
              <a:gd name="connsiteY12" fmla="*/ 96832 h 561276"/>
              <a:gd name="connsiteX13" fmla="*/ 3046 w 2990114"/>
              <a:gd name="connsiteY13" fmla="*/ 97447 h 561276"/>
              <a:gd name="connsiteX14" fmla="*/ 100493 w 2990114"/>
              <a:gd name="connsiteY14" fmla="*/ 0 h 561276"/>
            </a:gdLst>
            <a:ahLst/>
            <a:cxnLst/>
            <a:rect l="l" t="t" r="r" b="b"/>
            <a:pathLst>
              <a:path w="2990114" h="561276">
                <a:moveTo>
                  <a:pt x="100493" y="0"/>
                </a:moveTo>
                <a:lnTo>
                  <a:pt x="2896046" y="0"/>
                </a:lnTo>
                <a:cubicBezTo>
                  <a:pt x="2896046" y="40364"/>
                  <a:pt x="2920588" y="74996"/>
                  <a:pt x="2955563" y="89789"/>
                </a:cubicBezTo>
                <a:lnTo>
                  <a:pt x="2990114" y="96765"/>
                </a:lnTo>
                <a:lnTo>
                  <a:pt x="2990114" y="461064"/>
                </a:lnTo>
                <a:lnTo>
                  <a:pt x="2955563" y="468040"/>
                </a:lnTo>
                <a:cubicBezTo>
                  <a:pt x="2920588" y="482833"/>
                  <a:pt x="2896046" y="517466"/>
                  <a:pt x="2896046" y="557829"/>
                </a:cubicBezTo>
                <a:lnTo>
                  <a:pt x="2896742" y="561276"/>
                </a:lnTo>
                <a:lnTo>
                  <a:pt x="99797" y="561276"/>
                </a:lnTo>
                <a:lnTo>
                  <a:pt x="100493" y="557829"/>
                </a:lnTo>
                <a:cubicBezTo>
                  <a:pt x="100493" y="504011"/>
                  <a:pt x="56864" y="460382"/>
                  <a:pt x="3046" y="460382"/>
                </a:cubicBezTo>
                <a:lnTo>
                  <a:pt x="0" y="460997"/>
                </a:lnTo>
                <a:lnTo>
                  <a:pt x="0" y="96832"/>
                </a:lnTo>
                <a:lnTo>
                  <a:pt x="3046" y="97447"/>
                </a:lnTo>
                <a:cubicBezTo>
                  <a:pt x="56864" y="97447"/>
                  <a:pt x="100493" y="53818"/>
                  <a:pt x="100493" y="0"/>
                </a:cubicBezTo>
                <a:close/>
              </a:path>
            </a:pathLst>
          </a:custGeom>
          <a:solidFill>
            <a:schemeClr val="accent1"/>
          </a:solidFill>
          <a:ln w="12700" cap="sq">
            <a:noFill/>
            <a:miter/>
          </a:ln>
          <a:effectLst>
            <a:outerShdw blurRad="215900" dist="38100" dir="5400000" algn="t"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6799358" y="5912452"/>
            <a:ext cx="2296513" cy="478356"/>
          </a:xfrm>
          <a:custGeom>
            <a:avLst/>
            <a:gdLst>
              <a:gd name="connsiteX0" fmla="*/ 100493 w 2990114"/>
              <a:gd name="connsiteY0" fmla="*/ 0 h 561276"/>
              <a:gd name="connsiteX1" fmla="*/ 2896046 w 2990114"/>
              <a:gd name="connsiteY1" fmla="*/ 0 h 561276"/>
              <a:gd name="connsiteX2" fmla="*/ 2955563 w 2990114"/>
              <a:gd name="connsiteY2" fmla="*/ 89789 h 561276"/>
              <a:gd name="connsiteX3" fmla="*/ 2990114 w 2990114"/>
              <a:gd name="connsiteY3" fmla="*/ 96765 h 561276"/>
              <a:gd name="connsiteX4" fmla="*/ 2990114 w 2990114"/>
              <a:gd name="connsiteY4" fmla="*/ 461064 h 561276"/>
              <a:gd name="connsiteX5" fmla="*/ 2955563 w 2990114"/>
              <a:gd name="connsiteY5" fmla="*/ 468040 h 561276"/>
              <a:gd name="connsiteX6" fmla="*/ 2896046 w 2990114"/>
              <a:gd name="connsiteY6" fmla="*/ 557829 h 561276"/>
              <a:gd name="connsiteX7" fmla="*/ 2896742 w 2990114"/>
              <a:gd name="connsiteY7" fmla="*/ 561276 h 561276"/>
              <a:gd name="connsiteX8" fmla="*/ 99797 w 2990114"/>
              <a:gd name="connsiteY8" fmla="*/ 561276 h 561276"/>
              <a:gd name="connsiteX9" fmla="*/ 100493 w 2990114"/>
              <a:gd name="connsiteY9" fmla="*/ 557829 h 561276"/>
              <a:gd name="connsiteX10" fmla="*/ 3046 w 2990114"/>
              <a:gd name="connsiteY10" fmla="*/ 460382 h 561276"/>
              <a:gd name="connsiteX11" fmla="*/ 0 w 2990114"/>
              <a:gd name="connsiteY11" fmla="*/ 460997 h 561276"/>
              <a:gd name="connsiteX12" fmla="*/ 0 w 2990114"/>
              <a:gd name="connsiteY12" fmla="*/ 96832 h 561276"/>
              <a:gd name="connsiteX13" fmla="*/ 3046 w 2990114"/>
              <a:gd name="connsiteY13" fmla="*/ 97447 h 561276"/>
              <a:gd name="connsiteX14" fmla="*/ 100493 w 2990114"/>
              <a:gd name="connsiteY14" fmla="*/ 0 h 561276"/>
            </a:gdLst>
            <a:ahLst/>
            <a:cxnLst/>
            <a:rect l="l" t="t" r="r" b="b"/>
            <a:pathLst>
              <a:path w="2990114" h="561276">
                <a:moveTo>
                  <a:pt x="100493" y="0"/>
                </a:moveTo>
                <a:lnTo>
                  <a:pt x="2896046" y="0"/>
                </a:lnTo>
                <a:cubicBezTo>
                  <a:pt x="2896046" y="40364"/>
                  <a:pt x="2920588" y="74996"/>
                  <a:pt x="2955563" y="89789"/>
                </a:cubicBezTo>
                <a:lnTo>
                  <a:pt x="2990114" y="96765"/>
                </a:lnTo>
                <a:lnTo>
                  <a:pt x="2990114" y="461064"/>
                </a:lnTo>
                <a:lnTo>
                  <a:pt x="2955563" y="468040"/>
                </a:lnTo>
                <a:cubicBezTo>
                  <a:pt x="2920588" y="482833"/>
                  <a:pt x="2896046" y="517466"/>
                  <a:pt x="2896046" y="557829"/>
                </a:cubicBezTo>
                <a:lnTo>
                  <a:pt x="2896742" y="561276"/>
                </a:lnTo>
                <a:lnTo>
                  <a:pt x="99797" y="561276"/>
                </a:lnTo>
                <a:lnTo>
                  <a:pt x="100493" y="557829"/>
                </a:lnTo>
                <a:cubicBezTo>
                  <a:pt x="100493" y="504011"/>
                  <a:pt x="56864" y="460382"/>
                  <a:pt x="3046" y="460382"/>
                </a:cubicBezTo>
                <a:lnTo>
                  <a:pt x="0" y="460997"/>
                </a:lnTo>
                <a:lnTo>
                  <a:pt x="0" y="96832"/>
                </a:lnTo>
                <a:lnTo>
                  <a:pt x="3046" y="97447"/>
                </a:lnTo>
                <a:cubicBezTo>
                  <a:pt x="56864" y="97447"/>
                  <a:pt x="100493" y="53818"/>
                  <a:pt x="100493" y="0"/>
                </a:cubicBezTo>
                <a:close/>
              </a:path>
            </a:pathLst>
          </a:custGeom>
          <a:noFill/>
          <a:ln w="63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3585959" y="5943115"/>
            <a:ext cx="2221673" cy="417031"/>
          </a:xfrm>
          <a:custGeom>
            <a:avLst/>
            <a:gdLst>
              <a:gd name="connsiteX0" fmla="*/ 100493 w 2990114"/>
              <a:gd name="connsiteY0" fmla="*/ 0 h 561276"/>
              <a:gd name="connsiteX1" fmla="*/ 2896046 w 2990114"/>
              <a:gd name="connsiteY1" fmla="*/ 0 h 561276"/>
              <a:gd name="connsiteX2" fmla="*/ 2955563 w 2990114"/>
              <a:gd name="connsiteY2" fmla="*/ 89789 h 561276"/>
              <a:gd name="connsiteX3" fmla="*/ 2990114 w 2990114"/>
              <a:gd name="connsiteY3" fmla="*/ 96765 h 561276"/>
              <a:gd name="connsiteX4" fmla="*/ 2990114 w 2990114"/>
              <a:gd name="connsiteY4" fmla="*/ 461064 h 561276"/>
              <a:gd name="connsiteX5" fmla="*/ 2955563 w 2990114"/>
              <a:gd name="connsiteY5" fmla="*/ 468040 h 561276"/>
              <a:gd name="connsiteX6" fmla="*/ 2896046 w 2990114"/>
              <a:gd name="connsiteY6" fmla="*/ 557829 h 561276"/>
              <a:gd name="connsiteX7" fmla="*/ 2896742 w 2990114"/>
              <a:gd name="connsiteY7" fmla="*/ 561276 h 561276"/>
              <a:gd name="connsiteX8" fmla="*/ 99797 w 2990114"/>
              <a:gd name="connsiteY8" fmla="*/ 561276 h 561276"/>
              <a:gd name="connsiteX9" fmla="*/ 100493 w 2990114"/>
              <a:gd name="connsiteY9" fmla="*/ 557829 h 561276"/>
              <a:gd name="connsiteX10" fmla="*/ 3046 w 2990114"/>
              <a:gd name="connsiteY10" fmla="*/ 460382 h 561276"/>
              <a:gd name="connsiteX11" fmla="*/ 0 w 2990114"/>
              <a:gd name="connsiteY11" fmla="*/ 460997 h 561276"/>
              <a:gd name="connsiteX12" fmla="*/ 0 w 2990114"/>
              <a:gd name="connsiteY12" fmla="*/ 96832 h 561276"/>
              <a:gd name="connsiteX13" fmla="*/ 3046 w 2990114"/>
              <a:gd name="connsiteY13" fmla="*/ 97447 h 561276"/>
              <a:gd name="connsiteX14" fmla="*/ 100493 w 2990114"/>
              <a:gd name="connsiteY14" fmla="*/ 0 h 561276"/>
            </a:gdLst>
            <a:ahLst/>
            <a:cxnLst/>
            <a:rect l="l" t="t" r="r" b="b"/>
            <a:pathLst>
              <a:path w="2990114" h="561276">
                <a:moveTo>
                  <a:pt x="100493" y="0"/>
                </a:moveTo>
                <a:lnTo>
                  <a:pt x="2896046" y="0"/>
                </a:lnTo>
                <a:cubicBezTo>
                  <a:pt x="2896046" y="40364"/>
                  <a:pt x="2920588" y="74996"/>
                  <a:pt x="2955563" y="89789"/>
                </a:cubicBezTo>
                <a:lnTo>
                  <a:pt x="2990114" y="96765"/>
                </a:lnTo>
                <a:lnTo>
                  <a:pt x="2990114" y="461064"/>
                </a:lnTo>
                <a:lnTo>
                  <a:pt x="2955563" y="468040"/>
                </a:lnTo>
                <a:cubicBezTo>
                  <a:pt x="2920588" y="482833"/>
                  <a:pt x="2896046" y="517466"/>
                  <a:pt x="2896046" y="557829"/>
                </a:cubicBezTo>
                <a:lnTo>
                  <a:pt x="2896742" y="561276"/>
                </a:lnTo>
                <a:lnTo>
                  <a:pt x="99797" y="561276"/>
                </a:lnTo>
                <a:lnTo>
                  <a:pt x="100493" y="557829"/>
                </a:lnTo>
                <a:cubicBezTo>
                  <a:pt x="100493" y="504011"/>
                  <a:pt x="56864" y="460382"/>
                  <a:pt x="3046" y="460382"/>
                </a:cubicBezTo>
                <a:lnTo>
                  <a:pt x="0" y="460997"/>
                </a:lnTo>
                <a:lnTo>
                  <a:pt x="0" y="96832"/>
                </a:lnTo>
                <a:lnTo>
                  <a:pt x="3046" y="97447"/>
                </a:lnTo>
                <a:cubicBezTo>
                  <a:pt x="56864" y="97447"/>
                  <a:pt x="100493" y="53818"/>
                  <a:pt x="100493" y="0"/>
                </a:cubicBezTo>
                <a:close/>
              </a:path>
            </a:pathLst>
          </a:custGeom>
          <a:solidFill>
            <a:schemeClr val="accent1"/>
          </a:solidFill>
          <a:ln w="12700" cap="sq">
            <a:noFill/>
            <a:miter/>
          </a:ln>
          <a:effectLst>
            <a:outerShdw blurRad="215900" dist="38100" dir="5400000" algn="t" rotWithShape="0">
              <a:srgbClr val="000000">
                <a:alpha val="10000"/>
              </a:srgbClr>
            </a:outerShdw>
          </a:effectLst>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548541" y="5912452"/>
            <a:ext cx="2296513" cy="478356"/>
          </a:xfrm>
          <a:custGeom>
            <a:avLst/>
            <a:gdLst>
              <a:gd name="connsiteX0" fmla="*/ 100493 w 2990114"/>
              <a:gd name="connsiteY0" fmla="*/ 0 h 561276"/>
              <a:gd name="connsiteX1" fmla="*/ 2896046 w 2990114"/>
              <a:gd name="connsiteY1" fmla="*/ 0 h 561276"/>
              <a:gd name="connsiteX2" fmla="*/ 2955563 w 2990114"/>
              <a:gd name="connsiteY2" fmla="*/ 89789 h 561276"/>
              <a:gd name="connsiteX3" fmla="*/ 2990114 w 2990114"/>
              <a:gd name="connsiteY3" fmla="*/ 96765 h 561276"/>
              <a:gd name="connsiteX4" fmla="*/ 2990114 w 2990114"/>
              <a:gd name="connsiteY4" fmla="*/ 461064 h 561276"/>
              <a:gd name="connsiteX5" fmla="*/ 2955563 w 2990114"/>
              <a:gd name="connsiteY5" fmla="*/ 468040 h 561276"/>
              <a:gd name="connsiteX6" fmla="*/ 2896046 w 2990114"/>
              <a:gd name="connsiteY6" fmla="*/ 557829 h 561276"/>
              <a:gd name="connsiteX7" fmla="*/ 2896742 w 2990114"/>
              <a:gd name="connsiteY7" fmla="*/ 561276 h 561276"/>
              <a:gd name="connsiteX8" fmla="*/ 99797 w 2990114"/>
              <a:gd name="connsiteY8" fmla="*/ 561276 h 561276"/>
              <a:gd name="connsiteX9" fmla="*/ 100493 w 2990114"/>
              <a:gd name="connsiteY9" fmla="*/ 557829 h 561276"/>
              <a:gd name="connsiteX10" fmla="*/ 3046 w 2990114"/>
              <a:gd name="connsiteY10" fmla="*/ 460382 h 561276"/>
              <a:gd name="connsiteX11" fmla="*/ 0 w 2990114"/>
              <a:gd name="connsiteY11" fmla="*/ 460997 h 561276"/>
              <a:gd name="connsiteX12" fmla="*/ 0 w 2990114"/>
              <a:gd name="connsiteY12" fmla="*/ 96832 h 561276"/>
              <a:gd name="connsiteX13" fmla="*/ 3046 w 2990114"/>
              <a:gd name="connsiteY13" fmla="*/ 97447 h 561276"/>
              <a:gd name="connsiteX14" fmla="*/ 100493 w 2990114"/>
              <a:gd name="connsiteY14" fmla="*/ 0 h 561276"/>
            </a:gdLst>
            <a:ahLst/>
            <a:cxnLst/>
            <a:rect l="l" t="t" r="r" b="b"/>
            <a:pathLst>
              <a:path w="2990114" h="561276">
                <a:moveTo>
                  <a:pt x="100493" y="0"/>
                </a:moveTo>
                <a:lnTo>
                  <a:pt x="2896046" y="0"/>
                </a:lnTo>
                <a:cubicBezTo>
                  <a:pt x="2896046" y="40364"/>
                  <a:pt x="2920588" y="74996"/>
                  <a:pt x="2955563" y="89789"/>
                </a:cubicBezTo>
                <a:lnTo>
                  <a:pt x="2990114" y="96765"/>
                </a:lnTo>
                <a:lnTo>
                  <a:pt x="2990114" y="461064"/>
                </a:lnTo>
                <a:lnTo>
                  <a:pt x="2955563" y="468040"/>
                </a:lnTo>
                <a:cubicBezTo>
                  <a:pt x="2920588" y="482833"/>
                  <a:pt x="2896046" y="517466"/>
                  <a:pt x="2896046" y="557829"/>
                </a:cubicBezTo>
                <a:lnTo>
                  <a:pt x="2896742" y="561276"/>
                </a:lnTo>
                <a:lnTo>
                  <a:pt x="99797" y="561276"/>
                </a:lnTo>
                <a:lnTo>
                  <a:pt x="100493" y="557829"/>
                </a:lnTo>
                <a:cubicBezTo>
                  <a:pt x="100493" y="504011"/>
                  <a:pt x="56864" y="460382"/>
                  <a:pt x="3046" y="460382"/>
                </a:cubicBezTo>
                <a:lnTo>
                  <a:pt x="0" y="460997"/>
                </a:lnTo>
                <a:lnTo>
                  <a:pt x="0" y="96832"/>
                </a:lnTo>
                <a:lnTo>
                  <a:pt x="3046" y="97447"/>
                </a:lnTo>
                <a:cubicBezTo>
                  <a:pt x="56864" y="97447"/>
                  <a:pt x="100493" y="53818"/>
                  <a:pt x="100493" y="0"/>
                </a:cubicBezTo>
                <a:close/>
              </a:path>
            </a:pathLst>
          </a:custGeom>
          <a:noFill/>
          <a:ln w="635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6469092" y="5985355"/>
            <a:ext cx="706825" cy="311388"/>
          </a:xfrm>
          <a:prstGeom prst="rect">
            <a:avLst/>
          </a:prstGeom>
          <a:noFill/>
          <a:ln>
            <a:noFill/>
          </a:ln>
        </p:spPr>
        <p:txBody>
          <a:bodyPr vert="horz" wrap="square" lIns="0" tIns="0" rIns="0" bIns="0" rtlCol="0" anchor="t"/>
          <a:lstStyle/>
          <a:p>
            <a:pPr algn="l">
              <a:lnSpc>
                <a:spcPct val="130000"/>
              </a:lnSpc>
            </a:pPr>
            <a:r>
              <a:rPr kumimoji="1" lang="zh-CN" altLang="en-US" sz="1800" dirty="0">
                <a:ln w="6350">
                  <a:noFill/>
                </a:ln>
                <a:solidFill>
                  <a:srgbClr val="FFFFFF">
                    <a:alpha val="100000"/>
                  </a:srgbClr>
                </a:solidFill>
                <a:latin typeface="Source Han Sans"/>
                <a:ea typeface="Source Han Sans"/>
                <a:cs typeface="Source Han Sans"/>
              </a:rPr>
              <a:t>时间</a:t>
            </a:r>
            <a:r>
              <a:rPr kumimoji="1" lang="en-US" altLang="zh-CN" sz="1800" dirty="0">
                <a:ln w="6350">
                  <a:noFill/>
                </a:ln>
                <a:solidFill>
                  <a:srgbClr val="FFFFFF">
                    <a:alpha val="100000"/>
                  </a:srgbClr>
                </a:solidFill>
                <a:latin typeface="Source Han Sans"/>
                <a:ea typeface="Source Han Sans"/>
                <a:cs typeface="Source Han Sans"/>
              </a:rPr>
              <a:t>：</a:t>
            </a:r>
            <a:endParaRPr kumimoji="1" lang="zh-CN" altLang="en-US" dirty="0"/>
          </a:p>
        </p:txBody>
      </p:sp>
      <p:sp>
        <p:nvSpPr>
          <p:cNvPr id="18" name="标题 1"/>
          <p:cNvSpPr txBox="1"/>
          <p:nvPr/>
        </p:nvSpPr>
        <p:spPr>
          <a:xfrm>
            <a:off x="4392244" y="5938411"/>
            <a:ext cx="920780" cy="311819"/>
          </a:xfrm>
          <a:prstGeom prst="rect">
            <a:avLst/>
          </a:prstGeom>
          <a:noFill/>
          <a:ln>
            <a:noFill/>
          </a:ln>
        </p:spPr>
        <p:txBody>
          <a:bodyPr vert="horz" wrap="square" lIns="0" tIns="0" rIns="0" bIns="0" rtlCol="0" anchor="t"/>
          <a:lstStyle/>
          <a:p>
            <a:pPr algn="l">
              <a:lnSpc>
                <a:spcPct val="130000"/>
              </a:lnSpc>
            </a:pPr>
            <a:r>
              <a:rPr kumimoji="1" lang="zh-CN" altLang="en-US" dirty="0">
                <a:solidFill>
                  <a:schemeClr val="bg1">
                    <a:lumMod val="95000"/>
                  </a:schemeClr>
                </a:solidFill>
              </a:rPr>
              <a:t>赵秋翔</a:t>
            </a:r>
          </a:p>
        </p:txBody>
      </p:sp>
      <p:sp>
        <p:nvSpPr>
          <p:cNvPr id="20" name="标题 1"/>
          <p:cNvSpPr txBox="1"/>
          <p:nvPr/>
        </p:nvSpPr>
        <p:spPr>
          <a:xfrm>
            <a:off x="7180216" y="5985355"/>
            <a:ext cx="1295531" cy="311388"/>
          </a:xfrm>
          <a:prstGeom prst="rect">
            <a:avLst/>
          </a:prstGeom>
          <a:noFill/>
          <a:ln>
            <a:noFill/>
          </a:ln>
        </p:spPr>
        <p:txBody>
          <a:bodyPr vert="horz" wrap="square" lIns="0" tIns="0" rIns="0" bIns="0" rtlCol="0" anchor="t"/>
          <a:lstStyle/>
          <a:p>
            <a:pPr algn="l">
              <a:lnSpc>
                <a:spcPct val="130000"/>
              </a:lnSpc>
            </a:pPr>
            <a:r>
              <a:rPr kumimoji="1" lang="en-US" altLang="zh-CN" sz="1800" dirty="0">
                <a:ln w="6350">
                  <a:noFill/>
                </a:ln>
                <a:solidFill>
                  <a:srgbClr val="FFFFFF">
                    <a:alpha val="100000"/>
                  </a:srgbClr>
                </a:solidFill>
                <a:latin typeface="Source Han Sans"/>
                <a:ea typeface="Source Han Sans"/>
                <a:cs typeface="Source Han Sans"/>
              </a:rPr>
              <a:t>2025</a:t>
            </a:r>
            <a:r>
              <a:rPr kumimoji="1" lang="en-US" altLang="zh-CN" dirty="0">
                <a:ln w="6350">
                  <a:noFill/>
                </a:ln>
                <a:solidFill>
                  <a:srgbClr val="FFFFFF">
                    <a:alpha val="100000"/>
                  </a:srgbClr>
                </a:solidFill>
                <a:latin typeface="Source Han Sans"/>
                <a:ea typeface="Source Han Sans"/>
                <a:cs typeface="Source Han Sans"/>
              </a:rPr>
              <a:t>.</a:t>
            </a:r>
            <a:r>
              <a:rPr kumimoji="1" lang="en-US" altLang="zh-CN" sz="1800" dirty="0">
                <a:ln w="6350">
                  <a:noFill/>
                </a:ln>
                <a:solidFill>
                  <a:srgbClr val="FFFFFF">
                    <a:alpha val="100000"/>
                  </a:srgbClr>
                </a:solidFill>
                <a:latin typeface="Source Han Sans"/>
                <a:ea typeface="Source Han Sans"/>
                <a:cs typeface="Source Han Sans"/>
              </a:rPr>
              <a:t>5.23</a:t>
            </a:r>
            <a:endParaRPr kumimoji="1" lang="zh-CN" altLang="en-US" dirty="0"/>
          </a:p>
        </p:txBody>
      </p:sp>
      <p:sp>
        <p:nvSpPr>
          <p:cNvPr id="21" name="标题 1"/>
          <p:cNvSpPr txBox="1"/>
          <p:nvPr/>
        </p:nvSpPr>
        <p:spPr>
          <a:xfrm flipH="1">
            <a:off x="2580640" y="6128771"/>
            <a:ext cx="533283" cy="45719"/>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22" name="标题 1"/>
          <p:cNvCxnSpPr/>
          <p:nvPr/>
        </p:nvCxnSpPr>
        <p:spPr>
          <a:xfrm flipH="1">
            <a:off x="0" y="6151630"/>
            <a:ext cx="2580640" cy="0"/>
          </a:xfrm>
          <a:prstGeom prst="line">
            <a:avLst/>
          </a:prstGeom>
          <a:noFill/>
          <a:ln w="12700" cap="sq">
            <a:solidFill>
              <a:schemeClr val="accent1"/>
            </a:solidFill>
            <a:prstDash val="dash"/>
            <a:miter/>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DA3E9A-B879-0A2E-5C38-AA2D1BC2E463}"/>
              </a:ext>
            </a:extLst>
          </p:cNvPr>
          <p:cNvSpPr txBox="1"/>
          <p:nvPr/>
        </p:nvSpPr>
        <p:spPr>
          <a:xfrm>
            <a:off x="642744" y="594728"/>
            <a:ext cx="4594274" cy="401966"/>
          </a:xfrm>
          <a:prstGeom prst="rect">
            <a:avLst/>
          </a:prstGeom>
          <a:noFill/>
          <a:ln cap="sq">
            <a:noFill/>
          </a:ln>
        </p:spPr>
        <p:txBody>
          <a:bodyPr vert="horz" wrap="square" lIns="0" tIns="0" rIns="0" bIns="0" rtlCol="0" anchor="b"/>
          <a:lstStyle/>
          <a:p>
            <a:pPr algn="l">
              <a:lnSpc>
                <a:spcPct val="130000"/>
              </a:lnSpc>
            </a:pPr>
            <a:r>
              <a:rPr kumimoji="1" lang="zh-CN" altLang="en-US" sz="3200" b="1" dirty="0">
                <a:ln w="12700">
                  <a:noFill/>
                </a:ln>
                <a:solidFill>
                  <a:srgbClr val="8B0012">
                    <a:alpha val="100000"/>
                  </a:srgbClr>
                </a:solidFill>
                <a:latin typeface="Segoe UI Black" panose="020B0A02040204020203" pitchFamily="34" charset="0"/>
                <a:ea typeface="Source Han Sans CN Bold"/>
              </a:rPr>
              <a:t>例</a:t>
            </a:r>
            <a:r>
              <a:rPr kumimoji="1" lang="zh-CN" altLang="en-US" sz="3200" dirty="0">
                <a:ln w="12700">
                  <a:noFill/>
                </a:ln>
                <a:solidFill>
                  <a:srgbClr val="8B0012">
                    <a:alpha val="100000"/>
                  </a:srgbClr>
                </a:solidFill>
                <a:latin typeface="Segoe UI Black" panose="020B0A02040204020203" pitchFamily="34" charset="0"/>
                <a:ea typeface="Source Han Sans CN Bold"/>
              </a:rPr>
              <a:t>题</a:t>
            </a:r>
            <a:endParaRPr kumimoji="1" lang="zh-CN" altLang="en-US" sz="3200" dirty="0">
              <a:latin typeface="Segoe UI Black" panose="020B0A02040204020203" pitchFamily="34" charset="0"/>
            </a:endParaRP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4C07E115-8075-1504-555E-3EC0E4F569DA}"/>
                  </a:ext>
                </a:extLst>
              </p:cNvPr>
              <p:cNvSpPr txBox="1"/>
              <p:nvPr/>
            </p:nvSpPr>
            <p:spPr>
              <a:xfrm>
                <a:off x="990600" y="1343891"/>
                <a:ext cx="10411691" cy="4401205"/>
              </a:xfrm>
              <a:prstGeom prst="rect">
                <a:avLst/>
              </a:prstGeom>
              <a:noFill/>
            </p:spPr>
            <p:txBody>
              <a:bodyPr wrap="square" rtlCol="0">
                <a:spAutoFit/>
              </a:bodyPr>
              <a:lstStyle/>
              <a:p>
                <a:r>
                  <a:rPr lang="en-US" altLang="zh-CN" sz="2800" dirty="0"/>
                  <a:t>        </a:t>
                </a:r>
                <a:r>
                  <a:rPr lang="zh-CN" altLang="en-US" sz="2800" dirty="0"/>
                  <a:t>写出极大匹配的贪心算法，求该算法和最大匹配算法的近似比，找出紧实例。</a:t>
                </a:r>
                <a:endParaRPr lang="en-US" altLang="zh-CN" sz="2800" dirty="0"/>
              </a:p>
              <a:p>
                <a:endParaRPr lang="en-US" altLang="zh-CN" sz="2800" dirty="0"/>
              </a:p>
              <a:p>
                <a:r>
                  <a:rPr lang="zh-CN" altLang="en-US" sz="2800" dirty="0"/>
                  <a:t>算法：</a:t>
                </a:r>
                <a:r>
                  <a:rPr lang="zh-CN" altLang="en-US" sz="2800" b="0" i="0" dirty="0">
                    <a:solidFill>
                      <a:srgbClr val="1A2029"/>
                    </a:solidFill>
                    <a:effectLst/>
                    <a:latin typeface="-apple-system"/>
                  </a:rPr>
                  <a:t>创建空集合 </a:t>
                </a:r>
                <a14:m>
                  <m:oMath xmlns:m="http://schemas.openxmlformats.org/officeDocument/2006/math">
                    <m:r>
                      <a:rPr lang="en-US" altLang="zh-CN" sz="2800" b="0" i="1" smtClean="0">
                        <a:latin typeface="Cambria Math" panose="02040503050406030204" pitchFamily="18" charset="0"/>
                      </a:rPr>
                      <m:t>𝑀</m:t>
                    </m:r>
                    <m:r>
                      <a:rPr lang="en-US" altLang="zh-CN" sz="2800" b="0" i="1" smtClean="0">
                        <a:latin typeface="Cambria Math" panose="02040503050406030204" pitchFamily="18" charset="0"/>
                      </a:rPr>
                      <m:t>=∅</m:t>
                    </m:r>
                  </m:oMath>
                </a14:m>
                <a:r>
                  <a:rPr lang="zh-CN" altLang="en-US" sz="2800" dirty="0"/>
                  <a:t>，选择任意一条边 </a:t>
                </a:r>
                <a:r>
                  <a:rPr lang="en-US" altLang="zh-CN" sz="2800" dirty="0"/>
                  <a:t>(u,v),</a:t>
                </a:r>
                <a:r>
                  <a:rPr lang="zh-CN" altLang="en-US" sz="2800" dirty="0"/>
                  <a:t>将其加入</a:t>
                </a:r>
                <a14:m>
                  <m:oMath xmlns:m="http://schemas.openxmlformats.org/officeDocument/2006/math">
                    <m:r>
                      <a:rPr lang="en-US" altLang="zh-CN" sz="2800" b="0" i="1" smtClean="0">
                        <a:latin typeface="Cambria Math" panose="02040503050406030204" pitchFamily="18" charset="0"/>
                      </a:rPr>
                      <m:t>𝑀</m:t>
                    </m:r>
                  </m:oMath>
                </a14:m>
                <a:r>
                  <a:rPr lang="en-US" altLang="zh-CN" sz="2800" dirty="0"/>
                  <a:t>,</a:t>
                </a:r>
                <a:r>
                  <a:rPr lang="zh-CN" altLang="en-US" sz="2800" dirty="0"/>
                  <a:t>移除所有与 </a:t>
                </a:r>
                <a:r>
                  <a:rPr lang="en-US" altLang="zh-CN" sz="2800" dirty="0"/>
                  <a:t>u</a:t>
                </a:r>
                <a:r>
                  <a:rPr lang="zh-CN" altLang="en-US" sz="2800" dirty="0"/>
                  <a:t>或 </a:t>
                </a:r>
                <a:r>
                  <a:rPr lang="en-US" altLang="zh-CN" sz="2800" dirty="0"/>
                  <a:t>v </a:t>
                </a:r>
                <a:r>
                  <a:rPr lang="zh-CN" altLang="en-US" sz="2800" dirty="0"/>
                  <a:t>关联的边，直到遍历所有边。</a:t>
                </a:r>
                <a:endParaRPr lang="en-US" altLang="zh-CN" sz="2800" dirty="0"/>
              </a:p>
              <a:p>
                <a:r>
                  <a:rPr lang="en-US" altLang="zh-CN" sz="2800" dirty="0"/>
                  <a:t>	</a:t>
                </a:r>
                <a:r>
                  <a:rPr lang="zh-CN" altLang="en-US" sz="2800" dirty="0"/>
                  <a:t>假设</a:t>
                </a:r>
                <a14:m>
                  <m:oMath xmlns:m="http://schemas.openxmlformats.org/officeDocument/2006/math">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𝑀</m:t>
                        </m:r>
                      </m:e>
                      <m:sup>
                        <m:r>
                          <a:rPr lang="en-US" altLang="zh-CN" sz="2800" b="0" i="1" smtClean="0">
                            <a:latin typeface="Cambria Math" panose="02040503050406030204" pitchFamily="18" charset="0"/>
                          </a:rPr>
                          <m:t>∗</m:t>
                        </m:r>
                      </m:sup>
                    </m:sSup>
                    <m:r>
                      <a:rPr lang="zh-CN" altLang="en-US" sz="2800" i="1">
                        <a:latin typeface="Cambria Math" panose="02040503050406030204" pitchFamily="18" charset="0"/>
                      </a:rPr>
                      <m:t>是</m:t>
                    </m:r>
                  </m:oMath>
                </a14:m>
                <a:r>
                  <a:rPr lang="zh-CN" altLang="en-US" sz="2800" dirty="0"/>
                  <a:t>极大匹配，每条边</a:t>
                </a:r>
                <a:r>
                  <a:rPr lang="en-US" altLang="zh-CN" sz="2800" dirty="0"/>
                  <a:t>e</a:t>
                </a:r>
                <a14:m>
                  <m:oMath xmlns:m="http://schemas.openxmlformats.org/officeDocument/2006/math">
                    <m:r>
                      <a:rPr lang="en-US" altLang="zh-CN" sz="2800" i="1" smtClean="0">
                        <a:latin typeface="Cambria Math" panose="02040503050406030204" pitchFamily="18" charset="0"/>
                        <a:ea typeface="Cambria Math" panose="02040503050406030204" pitchFamily="18" charset="0"/>
                      </a:rPr>
                      <m:t>∈</m:t>
                    </m:r>
                  </m:oMath>
                </a14:m>
                <a:r>
                  <a:rPr lang="en-US" altLang="zh-CN" sz="2800" b="0" dirty="0"/>
                  <a:t> </a:t>
                </a:r>
                <a14:m>
                  <m:oMath xmlns:m="http://schemas.openxmlformats.org/officeDocument/2006/math">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𝑀</m:t>
                        </m:r>
                      </m:e>
                      <m:sup>
                        <m:r>
                          <a:rPr lang="en-US" altLang="zh-CN" sz="2800" b="0" i="1" smtClean="0">
                            <a:latin typeface="Cambria Math" panose="02040503050406030204" pitchFamily="18" charset="0"/>
                          </a:rPr>
                          <m:t>∗</m:t>
                        </m:r>
                      </m:sup>
                    </m:sSup>
                    <m:r>
                      <a:rPr lang="zh-CN" altLang="en-US" sz="2800" i="1">
                        <a:latin typeface="Cambria Math" panose="02040503050406030204" pitchFamily="18" charset="0"/>
                      </a:rPr>
                      <m:t>最多</m:t>
                    </m:r>
                  </m:oMath>
                </a14:m>
                <a:r>
                  <a:rPr lang="zh-CN" altLang="en-US" sz="2800" dirty="0"/>
                  <a:t>两条边在</a:t>
                </a:r>
                <a14:m>
                  <m:oMath xmlns:m="http://schemas.openxmlformats.org/officeDocument/2006/math">
                    <m:r>
                      <a:rPr lang="en-US" altLang="zh-CN" sz="2800" b="0" i="1" smtClean="0">
                        <a:latin typeface="Cambria Math" panose="02040503050406030204" pitchFamily="18" charset="0"/>
                      </a:rPr>
                      <m:t>𝑀</m:t>
                    </m:r>
                  </m:oMath>
                </a14:m>
                <a:r>
                  <a:rPr lang="zh-CN" altLang="en-US" sz="2800" dirty="0"/>
                  <a:t>中相交，因此</a:t>
                </a:r>
                <a14:m>
                  <m:oMath xmlns:m="http://schemas.openxmlformats.org/officeDocument/2006/math">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𝑀</m:t>
                        </m:r>
                      </m:e>
                      <m:sup>
                        <m:r>
                          <a:rPr lang="en-US" altLang="zh-CN" sz="2800" b="0" i="1" smtClean="0">
                            <a:latin typeface="Cambria Math" panose="02040503050406030204" pitchFamily="18" charset="0"/>
                          </a:rPr>
                          <m:t>∗</m:t>
                        </m:r>
                      </m:sup>
                    </m:sSup>
                    <m:d>
                      <m:dPr>
                        <m:begChr m:val="|"/>
                        <m:endChr m:val="|"/>
                        <m:ctrlPr>
                          <a:rPr lang="en-US" altLang="zh-CN" sz="2800" b="0" i="1" smtClean="0">
                            <a:latin typeface="Cambria Math" panose="02040503050406030204" pitchFamily="18" charset="0"/>
                            <a:ea typeface="Cambria Math" panose="02040503050406030204" pitchFamily="18" charset="0"/>
                          </a:rPr>
                        </m:ctrlPr>
                      </m:dPr>
                      <m:e>
                        <m:r>
                          <a:rPr lang="en-US" altLang="zh-CN" sz="2800" b="0" i="1" smtClean="0">
                            <a:latin typeface="Cambria Math" panose="02040503050406030204" pitchFamily="18" charset="0"/>
                            <a:ea typeface="Cambria Math" panose="02040503050406030204" pitchFamily="18" charset="0"/>
                          </a:rPr>
                          <m:t>≤2</m:t>
                        </m:r>
                      </m:e>
                    </m:d>
                    <m:r>
                      <a:rPr lang="en-US" altLang="zh-CN" sz="2800" b="0" i="1" smtClean="0">
                        <a:latin typeface="Cambria Math" panose="02040503050406030204" pitchFamily="18" charset="0"/>
                        <a:ea typeface="Cambria Math" panose="02040503050406030204" pitchFamily="18" charset="0"/>
                      </a:rPr>
                      <m:t>𝑀</m:t>
                    </m:r>
                    <m:r>
                      <a:rPr lang="en-US" altLang="zh-CN" sz="2800" b="0" i="1" smtClean="0">
                        <a:latin typeface="Cambria Math" panose="02040503050406030204" pitchFamily="18" charset="0"/>
                        <a:ea typeface="Cambria Math" panose="02040503050406030204" pitchFamily="18" charset="0"/>
                      </a:rPr>
                      <m:t>|,</m:t>
                    </m:r>
                  </m:oMath>
                </a14:m>
                <a:r>
                  <a:rPr lang="zh-CN" altLang="en-US" sz="2800" dirty="0"/>
                  <a:t>近似比</a:t>
                </a:r>
                <a:r>
                  <a:rPr lang="en-US" altLang="zh-CN" sz="2800" dirty="0"/>
                  <a:t>r=2</a:t>
                </a:r>
              </a:p>
              <a:p>
                <a:r>
                  <a:rPr lang="zh-CN" altLang="en-US" sz="2800" dirty="0"/>
                  <a:t>紧实例：</a:t>
                </a:r>
                <a:endParaRPr lang="en-US" altLang="zh-CN" sz="2800" dirty="0"/>
              </a:p>
              <a:p>
                <a:r>
                  <a:rPr lang="zh-CN" altLang="en-US" sz="2800" dirty="0"/>
                  <a:t>极大匹配</a:t>
                </a:r>
                <a14:m>
                  <m:oMath xmlns:m="http://schemas.openxmlformats.org/officeDocument/2006/math">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𝑀</m:t>
                        </m:r>
                      </m:e>
                      <m:sup>
                        <m:r>
                          <a:rPr lang="en-US" altLang="zh-CN" sz="2800" b="0" i="1" smtClean="0">
                            <a:latin typeface="Cambria Math" panose="02040503050406030204" pitchFamily="18" charset="0"/>
                          </a:rPr>
                          <m:t>∗</m:t>
                        </m:r>
                      </m:sup>
                    </m:sSup>
                  </m:oMath>
                </a14:m>
                <a:r>
                  <a:rPr lang="zh-CN" altLang="en-US" sz="2800" dirty="0"/>
                  <a:t>：</a:t>
                </a:r>
                <a:r>
                  <a:rPr lang="en-US" altLang="zh-CN" sz="2800" dirty="0"/>
                  <a:t>{(A,B),(C,D)}</a:t>
                </a:r>
              </a:p>
              <a:p>
                <a:r>
                  <a:rPr lang="zh-CN" altLang="en-US" sz="2800" dirty="0"/>
                  <a:t>贪心算法</a:t>
                </a:r>
                <a14:m>
                  <m:oMath xmlns:m="http://schemas.openxmlformats.org/officeDocument/2006/math">
                    <m:r>
                      <a:rPr lang="en-US" altLang="zh-CN" sz="2800" b="0" i="1" smtClean="0">
                        <a:latin typeface="Cambria Math" panose="02040503050406030204" pitchFamily="18" charset="0"/>
                      </a:rPr>
                      <m:t>𝑀</m:t>
                    </m:r>
                  </m:oMath>
                </a14:m>
                <a:r>
                  <a:rPr lang="zh-CN" altLang="en-US" sz="2800" dirty="0"/>
                  <a:t>：</a:t>
                </a:r>
                <a:r>
                  <a:rPr lang="en-US" altLang="zh-CN" sz="2800" dirty="0"/>
                  <a:t>{(A,B)}</a:t>
                </a:r>
              </a:p>
            </p:txBody>
          </p:sp>
        </mc:Choice>
        <mc:Fallback xmlns="">
          <p:sp>
            <p:nvSpPr>
              <p:cNvPr id="3" name="文本框 2">
                <a:extLst>
                  <a:ext uri="{FF2B5EF4-FFF2-40B4-BE49-F238E27FC236}">
                    <a16:creationId xmlns:a16="http://schemas.microsoft.com/office/drawing/2014/main" id="{4C07E115-8075-1504-555E-3EC0E4F569DA}"/>
                  </a:ext>
                </a:extLst>
              </p:cNvPr>
              <p:cNvSpPr txBox="1">
                <a:spLocks noRot="1" noChangeAspect="1" noMove="1" noResize="1" noEditPoints="1" noAdjustHandles="1" noChangeArrowheads="1" noChangeShapeType="1" noTextEdit="1"/>
              </p:cNvSpPr>
              <p:nvPr/>
            </p:nvSpPr>
            <p:spPr>
              <a:xfrm>
                <a:off x="990600" y="1343891"/>
                <a:ext cx="10411691" cy="4401205"/>
              </a:xfrm>
              <a:prstGeom prst="rect">
                <a:avLst/>
              </a:prstGeom>
              <a:blipFill>
                <a:blip r:embed="rId2"/>
                <a:stretch>
                  <a:fillRect l="-1230" t="-1524" b="-2909"/>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45EAFF90-AB9E-E7A7-2E2E-877FE1442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709" y="4073237"/>
            <a:ext cx="2048996" cy="1884218"/>
          </a:xfrm>
          <a:prstGeom prst="rect">
            <a:avLst/>
          </a:prstGeom>
        </p:spPr>
      </p:pic>
    </p:spTree>
    <p:extLst>
      <p:ext uri="{BB962C8B-B14F-4D97-AF65-F5344CB8AC3E}">
        <p14:creationId xmlns:p14="http://schemas.microsoft.com/office/powerpoint/2010/main" val="4002745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2">
            <a:alphaModFix/>
          </a:blip>
          <a:srcRect/>
          <a:stretch>
            <a:fillRect/>
          </a:stretch>
        </p:blipFill>
        <p:spPr>
          <a:xfrm flipH="1">
            <a:off x="0" y="0"/>
            <a:ext cx="12192000" cy="6858000"/>
          </a:xfrm>
          <a:prstGeom prst="rect">
            <a:avLst/>
          </a:prstGeom>
          <a:noFill/>
          <a:ln>
            <a:noFill/>
          </a:ln>
        </p:spPr>
      </p:pic>
      <p:pic>
        <p:nvPicPr>
          <p:cNvPr id="3" name="图片 2"/>
          <p:cNvPicPr>
            <a:picLocks noChangeAspect="1"/>
          </p:cNvPicPr>
          <p:nvPr/>
        </p:nvPicPr>
        <p:blipFill>
          <a:blip r:embed="rId3">
            <a:alphaModFix/>
          </a:blip>
          <a:srcRect l="723" t="51896" r="2290" b="1250"/>
          <a:stretch>
            <a:fillRect/>
          </a:stretch>
        </p:blipFill>
        <p:spPr>
          <a:xfrm>
            <a:off x="0" y="1312514"/>
            <a:ext cx="12192000" cy="4189219"/>
          </a:xfrm>
          <a:custGeom>
            <a:avLst/>
            <a:gdLst>
              <a:gd name="connsiteX0" fmla="*/ 1964508 w 8610319"/>
              <a:gd name="connsiteY0" fmla="*/ 1260588 h 5590540"/>
              <a:gd name="connsiteX1" fmla="*/ 1964508 w 8610319"/>
              <a:gd name="connsiteY1" fmla="*/ 1260589 h 5590540"/>
              <a:gd name="connsiteX2" fmla="*/ 7344228 w 8610319"/>
              <a:gd name="connsiteY2" fmla="*/ 1260589 h 5590540"/>
              <a:gd name="connsiteX3" fmla="*/ 7344228 w 8610319"/>
              <a:gd name="connsiteY3" fmla="*/ 1260588 h 5590540"/>
              <a:gd name="connsiteX4" fmla="*/ 0 w 8610319"/>
              <a:gd name="connsiteY4" fmla="*/ 0 h 5590540"/>
              <a:gd name="connsiteX5" fmla="*/ 8610319 w 8610319"/>
              <a:gd name="connsiteY5" fmla="*/ 0 h 5590540"/>
              <a:gd name="connsiteX6" fmla="*/ 8610319 w 8610319"/>
              <a:gd name="connsiteY6" fmla="*/ 5590540 h 5590540"/>
              <a:gd name="connsiteX7" fmla="*/ 0 w 8610319"/>
              <a:gd name="connsiteY7" fmla="*/ 5590540 h 5590540"/>
            </a:gdLst>
            <a:ahLst/>
            <a:cxnLst/>
            <a:rect l="l" t="t" r="r" b="b"/>
            <a:pathLst>
              <a:path w="8610319" h="5590540">
                <a:moveTo>
                  <a:pt x="1964508" y="1260588"/>
                </a:moveTo>
                <a:lnTo>
                  <a:pt x="1964508" y="1260589"/>
                </a:lnTo>
                <a:lnTo>
                  <a:pt x="7344228" y="1260589"/>
                </a:lnTo>
                <a:lnTo>
                  <a:pt x="7344228" y="1260588"/>
                </a:lnTo>
                <a:close/>
                <a:moveTo>
                  <a:pt x="0" y="0"/>
                </a:moveTo>
                <a:lnTo>
                  <a:pt x="8610319" y="0"/>
                </a:lnTo>
                <a:lnTo>
                  <a:pt x="8610319" y="5590540"/>
                </a:lnTo>
                <a:lnTo>
                  <a:pt x="0" y="5590540"/>
                </a:lnTo>
                <a:close/>
              </a:path>
            </a:pathLst>
          </a:custGeom>
          <a:noFill/>
          <a:ln>
            <a:noFill/>
          </a:ln>
        </p:spPr>
      </p:pic>
      <p:sp>
        <p:nvSpPr>
          <p:cNvPr id="4" name="标题 1"/>
          <p:cNvSpPr txBox="1"/>
          <p:nvPr/>
        </p:nvSpPr>
        <p:spPr>
          <a:xfrm>
            <a:off x="-1" y="1268929"/>
            <a:ext cx="12192001" cy="4321611"/>
          </a:xfrm>
          <a:prstGeom prst="rect">
            <a:avLst/>
          </a:prstGeom>
          <a:solidFill>
            <a:schemeClr val="accent1">
              <a:alpha val="92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250831" y="1706919"/>
            <a:ext cx="7690338" cy="3408396"/>
          </a:xfrm>
          <a:prstGeom prst="rect">
            <a:avLst/>
          </a:prstGeom>
          <a:noFill/>
          <a:ln>
            <a:noFill/>
          </a:ln>
        </p:spPr>
        <p:txBody>
          <a:bodyPr vert="horz" wrap="square" lIns="0" tIns="0" rIns="0" bIns="0" rtlCol="0" anchor="ctr"/>
          <a:lstStyle/>
          <a:p>
            <a:pPr algn="ctr">
              <a:lnSpc>
                <a:spcPct val="130000"/>
              </a:lnSpc>
            </a:pPr>
            <a:r>
              <a:rPr kumimoji="1" lang="en-US" altLang="zh-CN" sz="6000">
                <a:ln w="12700">
                  <a:noFill/>
                </a:ln>
                <a:solidFill>
                  <a:srgbClr val="FFFFFF">
                    <a:alpha val="100000"/>
                  </a:srgbClr>
                </a:solidFill>
                <a:latin typeface="Source Han Serif SC Bold"/>
                <a:ea typeface="Source Han Serif SC Bold"/>
                <a:cs typeface="Source Han Serif SC Bold"/>
              </a:rPr>
              <a:t>谢谢大家</a:t>
            </a:r>
            <a:endParaRPr kumimoji="1" lang="zh-CN" altLang="en-US"/>
          </a:p>
        </p:txBody>
      </p:sp>
      <p:sp>
        <p:nvSpPr>
          <p:cNvPr id="6" name="标题 1"/>
          <p:cNvSpPr txBox="1"/>
          <p:nvPr/>
        </p:nvSpPr>
        <p:spPr>
          <a:xfrm>
            <a:off x="-633046" y="1339288"/>
            <a:ext cx="13270523" cy="45719"/>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96297" y="5437227"/>
            <a:ext cx="13270523" cy="45719"/>
          </a:xfrm>
          <a:prstGeom prst="rect">
            <a:avLst/>
          </a:pr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19154983">
            <a:off x="5755393" y="418009"/>
            <a:ext cx="681213" cy="689280"/>
          </a:xfrm>
          <a:custGeom>
            <a:avLst/>
            <a:gdLst>
              <a:gd name="connsiteX0" fmla="*/ 579459 w 4032510"/>
              <a:gd name="connsiteY0" fmla="*/ 3167164 h 4080267"/>
              <a:gd name="connsiteX1" fmla="*/ 520912 w 4032510"/>
              <a:gd name="connsiteY1" fmla="*/ 3216790 h 4080267"/>
              <a:gd name="connsiteX2" fmla="*/ 538937 w 4032510"/>
              <a:gd name="connsiteY2" fmla="*/ 3238056 h 4080267"/>
              <a:gd name="connsiteX3" fmla="*/ 568549 w 4032510"/>
              <a:gd name="connsiteY3" fmla="*/ 3255027 h 4080267"/>
              <a:gd name="connsiteX4" fmla="*/ 598513 w 4032510"/>
              <a:gd name="connsiteY4" fmla="*/ 3245532 h 4080267"/>
              <a:gd name="connsiteX5" fmla="*/ 598152 w 4032510"/>
              <a:gd name="connsiteY5" fmla="*/ 3189218 h 4080267"/>
              <a:gd name="connsiteX6" fmla="*/ 1198841 w 4032510"/>
              <a:gd name="connsiteY6" fmla="*/ 3685964 h 4080267"/>
              <a:gd name="connsiteX7" fmla="*/ 1175937 w 4032510"/>
              <a:gd name="connsiteY7" fmla="*/ 3666920 h 4080267"/>
              <a:gd name="connsiteX8" fmla="*/ 1117887 w 4032510"/>
              <a:gd name="connsiteY8" fmla="*/ 3664084 h 4080267"/>
              <a:gd name="connsiteX9" fmla="*/ 1070784 w 4032510"/>
              <a:gd name="connsiteY9" fmla="*/ 3711721 h 4080267"/>
              <a:gd name="connsiteX10" fmla="*/ 1057455 w 4032510"/>
              <a:gd name="connsiteY10" fmla="*/ 3776661 h 4080267"/>
              <a:gd name="connsiteX11" fmla="*/ 1091264 w 4032510"/>
              <a:gd name="connsiteY11" fmla="*/ 3822640 h 4080267"/>
              <a:gd name="connsiteX12" fmla="*/ 1148257 w 4032510"/>
              <a:gd name="connsiteY12" fmla="*/ 3826180 h 4080267"/>
              <a:gd name="connsiteX13" fmla="*/ 1194545 w 4032510"/>
              <a:gd name="connsiteY13" fmla="*/ 3778791 h 4080267"/>
              <a:gd name="connsiteX14" fmla="*/ 1209533 w 4032510"/>
              <a:gd name="connsiteY14" fmla="*/ 3712201 h 4080267"/>
              <a:gd name="connsiteX15" fmla="*/ 1198841 w 4032510"/>
              <a:gd name="connsiteY15" fmla="*/ 3685964 h 4080267"/>
              <a:gd name="connsiteX16" fmla="*/ 989466 w 4032510"/>
              <a:gd name="connsiteY16" fmla="*/ 3496720 h 4080267"/>
              <a:gd name="connsiteX17" fmla="*/ 861794 w 4032510"/>
              <a:gd name="connsiteY17" fmla="*/ 3676000 h 4080267"/>
              <a:gd name="connsiteX18" fmla="*/ 942952 w 4032510"/>
              <a:gd name="connsiteY18" fmla="*/ 3733797 h 4080267"/>
              <a:gd name="connsiteX19" fmla="*/ 916001 w 4032510"/>
              <a:gd name="connsiteY19" fmla="*/ 3771643 h 4080267"/>
              <a:gd name="connsiteX20" fmla="*/ 788585 w 4032510"/>
              <a:gd name="connsiteY20" fmla="*/ 3680905 h 4080267"/>
              <a:gd name="connsiteX21" fmla="*/ 943209 w 4032510"/>
              <a:gd name="connsiteY21" fmla="*/ 3463779 h 4080267"/>
              <a:gd name="connsiteX22" fmla="*/ 575688 w 4032510"/>
              <a:gd name="connsiteY22" fmla="*/ 3095916 h 4080267"/>
              <a:gd name="connsiteX23" fmla="*/ 636107 w 4032510"/>
              <a:gd name="connsiteY23" fmla="*/ 3167197 h 4080267"/>
              <a:gd name="connsiteX24" fmla="*/ 642506 w 4032510"/>
              <a:gd name="connsiteY24" fmla="*/ 3286521 h 4080267"/>
              <a:gd name="connsiteX25" fmla="*/ 596639 w 4032510"/>
              <a:gd name="connsiteY25" fmla="*/ 3304532 h 4080267"/>
              <a:gd name="connsiteX26" fmla="*/ 547449 w 4032510"/>
              <a:gd name="connsiteY26" fmla="*/ 3288816 h 4080267"/>
              <a:gd name="connsiteX27" fmla="*/ 546924 w 4032510"/>
              <a:gd name="connsiteY27" fmla="*/ 3289261 h 4080267"/>
              <a:gd name="connsiteX28" fmla="*/ 542315 w 4032510"/>
              <a:gd name="connsiteY28" fmla="*/ 3346631 h 4080267"/>
              <a:gd name="connsiteX29" fmla="*/ 514552 w 4032510"/>
              <a:gd name="connsiteY29" fmla="*/ 3436034 h 4080267"/>
              <a:gd name="connsiteX30" fmla="*/ 472270 w 4032510"/>
              <a:gd name="connsiteY30" fmla="*/ 3386151 h 4080267"/>
              <a:gd name="connsiteX31" fmla="*/ 498134 w 4032510"/>
              <a:gd name="connsiteY31" fmla="*/ 3309412 h 4080267"/>
              <a:gd name="connsiteX32" fmla="*/ 505582 w 4032510"/>
              <a:gd name="connsiteY32" fmla="*/ 3275352 h 4080267"/>
              <a:gd name="connsiteX33" fmla="*/ 498959 w 4032510"/>
              <a:gd name="connsiteY33" fmla="*/ 3257956 h 4080267"/>
              <a:gd name="connsiteX34" fmla="*/ 487832 w 4032510"/>
              <a:gd name="connsiteY34" fmla="*/ 3244829 h 4080267"/>
              <a:gd name="connsiteX35" fmla="*/ 409070 w 4032510"/>
              <a:gd name="connsiteY35" fmla="*/ 3311590 h 4080267"/>
              <a:gd name="connsiteX36" fmla="*/ 372351 w 4032510"/>
              <a:gd name="connsiteY36" fmla="*/ 3268271 h 4080267"/>
              <a:gd name="connsiteX37" fmla="*/ 1241629 w 4032510"/>
              <a:gd name="connsiteY37" fmla="*/ 3656913 h 4080267"/>
              <a:gd name="connsiteX38" fmla="*/ 1263899 w 4032510"/>
              <a:gd name="connsiteY38" fmla="*/ 3701085 h 4080267"/>
              <a:gd name="connsiteX39" fmla="*/ 1248718 w 4032510"/>
              <a:gd name="connsiteY39" fmla="*/ 3803737 h 4080267"/>
              <a:gd name="connsiteX40" fmla="*/ 1169227 w 4032510"/>
              <a:gd name="connsiteY40" fmla="*/ 3875949 h 4080267"/>
              <a:gd name="connsiteX41" fmla="*/ 1067221 w 4032510"/>
              <a:gd name="connsiteY41" fmla="*/ 3865596 h 4080267"/>
              <a:gd name="connsiteX42" fmla="*/ 1002720 w 4032510"/>
              <a:gd name="connsiteY42" fmla="*/ 3788652 h 4080267"/>
              <a:gd name="connsiteX43" fmla="*/ 1016622 w 4032510"/>
              <a:gd name="connsiteY43" fmla="*/ 3686390 h 4080267"/>
              <a:gd name="connsiteX44" fmla="*/ 1096819 w 4032510"/>
              <a:gd name="connsiteY44" fmla="*/ 3613581 h 4080267"/>
              <a:gd name="connsiteX45" fmla="*/ 1200586 w 4032510"/>
              <a:gd name="connsiteY45" fmla="*/ 3624287 h 4080267"/>
              <a:gd name="connsiteX46" fmla="*/ 1241629 w 4032510"/>
              <a:gd name="connsiteY46" fmla="*/ 3656913 h 4080267"/>
              <a:gd name="connsiteX47" fmla="*/ 423042 w 4032510"/>
              <a:gd name="connsiteY47" fmla="*/ 2858602 h 4080267"/>
              <a:gd name="connsiteX48" fmla="*/ 453250 w 4032510"/>
              <a:gd name="connsiteY48" fmla="*/ 2906891 h 4080267"/>
              <a:gd name="connsiteX49" fmla="*/ 321515 w 4032510"/>
              <a:gd name="connsiteY49" fmla="*/ 2989304 h 4080267"/>
              <a:gd name="connsiteX50" fmla="*/ 292893 w 4032510"/>
              <a:gd name="connsiteY50" fmla="*/ 3069119 h 4080267"/>
              <a:gd name="connsiteX51" fmla="*/ 374688 w 4032510"/>
              <a:gd name="connsiteY51" fmla="*/ 3078843 h 4080267"/>
              <a:gd name="connsiteX52" fmla="*/ 508466 w 4032510"/>
              <a:gd name="connsiteY52" fmla="*/ 2995152 h 4080267"/>
              <a:gd name="connsiteX53" fmla="*/ 538584 w 4032510"/>
              <a:gd name="connsiteY53" fmla="*/ 3043295 h 4080267"/>
              <a:gd name="connsiteX54" fmla="*/ 409766 w 4032510"/>
              <a:gd name="connsiteY54" fmla="*/ 3123883 h 4080267"/>
              <a:gd name="connsiteX55" fmla="*/ 249891 w 4032510"/>
              <a:gd name="connsiteY55" fmla="*/ 3093179 h 4080267"/>
              <a:gd name="connsiteX56" fmla="*/ 291598 w 4032510"/>
              <a:gd name="connsiteY56" fmla="*/ 2940833 h 4080267"/>
              <a:gd name="connsiteX57" fmla="*/ 1540860 w 4032510"/>
              <a:gd name="connsiteY57" fmla="*/ 3779861 h 4080267"/>
              <a:gd name="connsiteX58" fmla="*/ 1523311 w 4032510"/>
              <a:gd name="connsiteY58" fmla="*/ 3830784 h 4080267"/>
              <a:gd name="connsiteX59" fmla="*/ 1457614 w 4032510"/>
              <a:gd name="connsiteY59" fmla="*/ 3789032 h 4080267"/>
              <a:gd name="connsiteX60" fmla="*/ 1390370 w 4032510"/>
              <a:gd name="connsiteY60" fmla="*/ 3792433 h 4080267"/>
              <a:gd name="connsiteX61" fmla="*/ 1346170 w 4032510"/>
              <a:gd name="connsiteY61" fmla="*/ 3847276 h 4080267"/>
              <a:gd name="connsiteX62" fmla="*/ 1345339 w 4032510"/>
              <a:gd name="connsiteY62" fmla="*/ 3915973 h 4080267"/>
              <a:gd name="connsiteX63" fmla="*/ 1393436 w 4032510"/>
              <a:gd name="connsiteY63" fmla="*/ 3957302 h 4080267"/>
              <a:gd name="connsiteX64" fmla="*/ 1430007 w 4032510"/>
              <a:gd name="connsiteY64" fmla="*/ 3962624 h 4080267"/>
              <a:gd name="connsiteX65" fmla="*/ 1447837 w 4032510"/>
              <a:gd name="connsiteY65" fmla="*/ 3910888 h 4080267"/>
              <a:gd name="connsiteX66" fmla="*/ 1396914 w 4032510"/>
              <a:gd name="connsiteY66" fmla="*/ 3893339 h 4080267"/>
              <a:gd name="connsiteX67" fmla="*/ 1411771 w 4032510"/>
              <a:gd name="connsiteY67" fmla="*/ 3850226 h 4080267"/>
              <a:gd name="connsiteX68" fmla="*/ 1516382 w 4032510"/>
              <a:gd name="connsiteY68" fmla="*/ 3886277 h 4080267"/>
              <a:gd name="connsiteX69" fmla="*/ 1473211 w 4032510"/>
              <a:gd name="connsiteY69" fmla="*/ 4011550 h 4080267"/>
              <a:gd name="connsiteX70" fmla="*/ 1375084 w 4032510"/>
              <a:gd name="connsiteY70" fmla="*/ 4001578 h 4080267"/>
              <a:gd name="connsiteX71" fmla="*/ 1291733 w 4032510"/>
              <a:gd name="connsiteY71" fmla="*/ 3934995 h 4080267"/>
              <a:gd name="connsiteX72" fmla="*/ 1288819 w 4032510"/>
              <a:gd name="connsiteY72" fmla="*/ 3830424 h 4080267"/>
              <a:gd name="connsiteX73" fmla="*/ 1360521 w 4032510"/>
              <a:gd name="connsiteY73" fmla="*/ 3746744 h 4080267"/>
              <a:gd name="connsiteX74" fmla="*/ 1474339 w 4032510"/>
              <a:gd name="connsiteY74" fmla="*/ 3744195 h 4080267"/>
              <a:gd name="connsiteX75" fmla="*/ 1540860 w 4032510"/>
              <a:gd name="connsiteY75" fmla="*/ 3779861 h 4080267"/>
              <a:gd name="connsiteX76" fmla="*/ 297682 w 4032510"/>
              <a:gd name="connsiteY76" fmla="*/ 2697485 h 4080267"/>
              <a:gd name="connsiteX77" fmla="*/ 271780 w 4032510"/>
              <a:gd name="connsiteY77" fmla="*/ 2683651 h 4080267"/>
              <a:gd name="connsiteX78" fmla="*/ 205153 w 4032510"/>
              <a:gd name="connsiteY78" fmla="*/ 2690642 h 4080267"/>
              <a:gd name="connsiteX79" fmla="*/ 153683 w 4032510"/>
              <a:gd name="connsiteY79" fmla="*/ 2732424 h 4080267"/>
              <a:gd name="connsiteX80" fmla="*/ 150690 w 4032510"/>
              <a:gd name="connsiteY80" fmla="*/ 2789417 h 4080267"/>
              <a:gd name="connsiteX81" fmla="*/ 192529 w 4032510"/>
              <a:gd name="connsiteY81" fmla="*/ 2828278 h 4080267"/>
              <a:gd name="connsiteX82" fmla="*/ 258368 w 4032510"/>
              <a:gd name="connsiteY82" fmla="*/ 2820963 h 4080267"/>
              <a:gd name="connsiteX83" fmla="*/ 312168 w 4032510"/>
              <a:gd name="connsiteY83" fmla="*/ 2778957 h 4080267"/>
              <a:gd name="connsiteX84" fmla="*/ 314882 w 4032510"/>
              <a:gd name="connsiteY84" fmla="*/ 2722639 h 4080267"/>
              <a:gd name="connsiteX85" fmla="*/ 297682 w 4032510"/>
              <a:gd name="connsiteY85" fmla="*/ 2697485 h 4080267"/>
              <a:gd name="connsiteX86" fmla="*/ 331045 w 4032510"/>
              <a:gd name="connsiteY86" fmla="*/ 2659059 h 4080267"/>
              <a:gd name="connsiteX87" fmla="*/ 360970 w 4032510"/>
              <a:gd name="connsiteY87" fmla="*/ 2705288 h 4080267"/>
              <a:gd name="connsiteX88" fmla="*/ 361264 w 4032510"/>
              <a:gd name="connsiteY88" fmla="*/ 2804817 h 4080267"/>
              <a:gd name="connsiteX89" fmla="*/ 284457 w 4032510"/>
              <a:gd name="connsiteY89" fmla="*/ 2874594 h 4080267"/>
              <a:gd name="connsiteX90" fmla="*/ 177205 w 4032510"/>
              <a:gd name="connsiteY90" fmla="*/ 2880065 h 4080267"/>
              <a:gd name="connsiteX91" fmla="*/ 104867 w 4032510"/>
              <a:gd name="connsiteY91" fmla="*/ 2807403 h 4080267"/>
              <a:gd name="connsiteX92" fmla="*/ 103747 w 4032510"/>
              <a:gd name="connsiteY92" fmla="*/ 2707007 h 4080267"/>
              <a:gd name="connsiteX93" fmla="*/ 179315 w 4032510"/>
              <a:gd name="connsiteY93" fmla="*/ 2636720 h 4080267"/>
              <a:gd name="connsiteX94" fmla="*/ 287493 w 4032510"/>
              <a:gd name="connsiteY94" fmla="*/ 2631236 h 4080267"/>
              <a:gd name="connsiteX95" fmla="*/ 331045 w 4032510"/>
              <a:gd name="connsiteY95" fmla="*/ 2659059 h 4080267"/>
              <a:gd name="connsiteX96" fmla="*/ 1733720 w 4032510"/>
              <a:gd name="connsiteY96" fmla="*/ 3865745 h 4080267"/>
              <a:gd name="connsiteX97" fmla="*/ 1705915 w 4032510"/>
              <a:gd name="connsiteY97" fmla="*/ 3855059 h 4080267"/>
              <a:gd name="connsiteX98" fmla="*/ 1650026 w 4032510"/>
              <a:gd name="connsiteY98" fmla="*/ 3871005 h 4080267"/>
              <a:gd name="connsiteX99" fmla="*/ 1620704 w 4032510"/>
              <a:gd name="connsiteY99" fmla="*/ 3931240 h 4080267"/>
              <a:gd name="connsiteX100" fmla="*/ 1628922 w 4032510"/>
              <a:gd name="connsiteY100" fmla="*/ 3997021 h 4080267"/>
              <a:gd name="connsiteX101" fmla="*/ 1675700 w 4032510"/>
              <a:gd name="connsiteY101" fmla="*/ 4029717 h 4080267"/>
              <a:gd name="connsiteX102" fmla="*/ 1730813 w 4032510"/>
              <a:gd name="connsiteY102" fmla="*/ 4014779 h 4080267"/>
              <a:gd name="connsiteX103" fmla="*/ 1759444 w 4032510"/>
              <a:gd name="connsiteY103" fmla="*/ 3955041 h 4080267"/>
              <a:gd name="connsiteX104" fmla="*/ 1752267 w 4032510"/>
              <a:gd name="connsiteY104" fmla="*/ 3887162 h 4080267"/>
              <a:gd name="connsiteX105" fmla="*/ 1733720 w 4032510"/>
              <a:gd name="connsiteY105" fmla="*/ 3865745 h 4080267"/>
              <a:gd name="connsiteX106" fmla="*/ 1764920 w 4032510"/>
              <a:gd name="connsiteY106" fmla="*/ 3824498 h 4080267"/>
              <a:gd name="connsiteX107" fmla="*/ 1800188 w 4032510"/>
              <a:gd name="connsiteY107" fmla="*/ 3859186 h 4080267"/>
              <a:gd name="connsiteX108" fmla="*/ 1818757 w 4032510"/>
              <a:gd name="connsiteY108" fmla="*/ 3961280 h 4080267"/>
              <a:gd name="connsiteX109" fmla="*/ 1766648 w 4032510"/>
              <a:gd name="connsiteY109" fmla="*/ 4055183 h 4080267"/>
              <a:gd name="connsiteX110" fmla="*/ 1666715 w 4032510"/>
              <a:gd name="connsiteY110" fmla="*/ 4078117 h 4080267"/>
              <a:gd name="connsiteX111" fmla="*/ 1580932 w 4032510"/>
              <a:gd name="connsiteY111" fmla="*/ 4025945 h 4080267"/>
              <a:gd name="connsiteX112" fmla="*/ 1561277 w 4032510"/>
              <a:gd name="connsiteY112" fmla="*/ 3924632 h 4080267"/>
              <a:gd name="connsiteX113" fmla="*/ 1613864 w 4032510"/>
              <a:gd name="connsiteY113" fmla="*/ 3829936 h 4080267"/>
              <a:gd name="connsiteX114" fmla="*/ 1715578 w 4032510"/>
              <a:gd name="connsiteY114" fmla="*/ 3806771 h 4080267"/>
              <a:gd name="connsiteX115" fmla="*/ 1764920 w 4032510"/>
              <a:gd name="connsiteY115" fmla="*/ 3824498 h 4080267"/>
              <a:gd name="connsiteX116" fmla="*/ 253945 w 4032510"/>
              <a:gd name="connsiteY116" fmla="*/ 2356870 h 4080267"/>
              <a:gd name="connsiteX117" fmla="*/ 268874 w 4032510"/>
              <a:gd name="connsiteY117" fmla="*/ 2420003 h 4080267"/>
              <a:gd name="connsiteX118" fmla="*/ 180032 w 4032510"/>
              <a:gd name="connsiteY118" fmla="*/ 2486988 h 4080267"/>
              <a:gd name="connsiteX119" fmla="*/ 161067 w 4032510"/>
              <a:gd name="connsiteY119" fmla="*/ 2498016 h 4080267"/>
              <a:gd name="connsiteX120" fmla="*/ 161225 w 4032510"/>
              <a:gd name="connsiteY120" fmla="*/ 2498685 h 4080267"/>
              <a:gd name="connsiteX121" fmla="*/ 182460 w 4032510"/>
              <a:gd name="connsiteY121" fmla="*/ 2499499 h 4080267"/>
              <a:gd name="connsiteX122" fmla="*/ 292675 w 4032510"/>
              <a:gd name="connsiteY122" fmla="*/ 2520650 h 4080267"/>
              <a:gd name="connsiteX123" fmla="*/ 306536 w 4032510"/>
              <a:gd name="connsiteY123" fmla="*/ 2579262 h 4080267"/>
              <a:gd name="connsiteX124" fmla="*/ 119703 w 4032510"/>
              <a:gd name="connsiteY124" fmla="*/ 2533968 h 4080267"/>
              <a:gd name="connsiteX125" fmla="*/ 27096 w 4032510"/>
              <a:gd name="connsiteY125" fmla="*/ 2555868 h 4080267"/>
              <a:gd name="connsiteX126" fmla="*/ 14027 w 4032510"/>
              <a:gd name="connsiteY126" fmla="*/ 2500605 h 4080267"/>
              <a:gd name="connsiteX127" fmla="*/ 105630 w 4032510"/>
              <a:gd name="connsiteY127" fmla="*/ 2478943 h 4080267"/>
              <a:gd name="connsiteX128" fmla="*/ 2422112 w 4032510"/>
              <a:gd name="connsiteY128" fmla="*/ 3378031 h 4080267"/>
              <a:gd name="connsiteX129" fmla="*/ 2415042 w 4032510"/>
              <a:gd name="connsiteY129" fmla="*/ 3380324 h 4080267"/>
              <a:gd name="connsiteX130" fmla="*/ 2413600 w 4032510"/>
              <a:gd name="connsiteY130" fmla="*/ 3381520 h 4080267"/>
              <a:gd name="connsiteX131" fmla="*/ 926003 w 4032510"/>
              <a:gd name="connsiteY131" fmla="*/ 1981127 h 4080267"/>
              <a:gd name="connsiteX132" fmla="*/ 900381 w 4032510"/>
              <a:gd name="connsiteY132" fmla="*/ 2010863 h 4080267"/>
              <a:gd name="connsiteX133" fmla="*/ 2187847 w 4032510"/>
              <a:gd name="connsiteY133" fmla="*/ 3120226 h 4080267"/>
              <a:gd name="connsiteX134" fmla="*/ 2202255 w 4032510"/>
              <a:gd name="connsiteY134" fmla="*/ 3103505 h 4080267"/>
              <a:gd name="connsiteX135" fmla="*/ 2200253 w 4032510"/>
              <a:gd name="connsiteY135" fmla="*/ 3079103 h 4080267"/>
              <a:gd name="connsiteX136" fmla="*/ 935834 w 4032510"/>
              <a:gd name="connsiteY136" fmla="*/ 1989599 h 4080267"/>
              <a:gd name="connsiteX137" fmla="*/ 926003 w 4032510"/>
              <a:gd name="connsiteY137" fmla="*/ 1981127 h 4080267"/>
              <a:gd name="connsiteX138" fmla="*/ 2177778 w 4032510"/>
              <a:gd name="connsiteY138" fmla="*/ 2960234 h 4080267"/>
              <a:gd name="connsiteX139" fmla="*/ 1897309 w 4032510"/>
              <a:gd name="connsiteY139" fmla="*/ 2718631 h 4080267"/>
              <a:gd name="connsiteX140" fmla="*/ 1889743 w 4032510"/>
              <a:gd name="connsiteY140" fmla="*/ 2712663 h 4080267"/>
              <a:gd name="connsiteX141" fmla="*/ 1859657 w 4032510"/>
              <a:gd name="connsiteY141" fmla="*/ 2718899 h 4080267"/>
              <a:gd name="connsiteX142" fmla="*/ 2182279 w 4032510"/>
              <a:gd name="connsiteY142" fmla="*/ 2996891 h 4080267"/>
              <a:gd name="connsiteX143" fmla="*/ 2177778 w 4032510"/>
              <a:gd name="connsiteY143" fmla="*/ 2960234 h 4080267"/>
              <a:gd name="connsiteX144" fmla="*/ 1462465 w 4032510"/>
              <a:gd name="connsiteY144" fmla="*/ 2343875 h 4080267"/>
              <a:gd name="connsiteX145" fmla="*/ 1452985 w 4032510"/>
              <a:gd name="connsiteY145" fmla="*/ 2336462 h 4080267"/>
              <a:gd name="connsiteX146" fmla="*/ 1423549 w 4032510"/>
              <a:gd name="connsiteY146" fmla="*/ 2342433 h 4080267"/>
              <a:gd name="connsiteX147" fmla="*/ 1771272 w 4032510"/>
              <a:gd name="connsiteY147" fmla="*/ 2642054 h 4080267"/>
              <a:gd name="connsiteX148" fmla="*/ 1770809 w 4032510"/>
              <a:gd name="connsiteY148" fmla="*/ 2609838 h 4080267"/>
              <a:gd name="connsiteX149" fmla="*/ 1763652 w 4032510"/>
              <a:gd name="connsiteY149" fmla="*/ 2603396 h 4080267"/>
              <a:gd name="connsiteX150" fmla="*/ 1462465 w 4032510"/>
              <a:gd name="connsiteY150" fmla="*/ 2343875 h 4080267"/>
              <a:gd name="connsiteX151" fmla="*/ 1060991 w 4032510"/>
              <a:gd name="connsiteY151" fmla="*/ 1997939 h 4080267"/>
              <a:gd name="connsiteX152" fmla="*/ 1052472 w 4032510"/>
              <a:gd name="connsiteY152" fmla="*/ 1991285 h 4080267"/>
              <a:gd name="connsiteX153" fmla="*/ 1022280 w 4032510"/>
              <a:gd name="connsiteY153" fmla="*/ 1997155 h 4080267"/>
              <a:gd name="connsiteX154" fmla="*/ 1342968 w 4032510"/>
              <a:gd name="connsiteY154" fmla="*/ 2273480 h 4080267"/>
              <a:gd name="connsiteX155" fmla="*/ 1345268 w 4032510"/>
              <a:gd name="connsiteY155" fmla="*/ 2243921 h 4080267"/>
              <a:gd name="connsiteX156" fmla="*/ 1335785 w 4032510"/>
              <a:gd name="connsiteY156" fmla="*/ 2234719 h 4080267"/>
              <a:gd name="connsiteX157" fmla="*/ 1060991 w 4032510"/>
              <a:gd name="connsiteY157" fmla="*/ 1997939 h 4080267"/>
              <a:gd name="connsiteX158" fmla="*/ 2839058 w 4032510"/>
              <a:gd name="connsiteY158" fmla="*/ 1994956 h 4080267"/>
              <a:gd name="connsiteX159" fmla="*/ 2842412 w 4032510"/>
              <a:gd name="connsiteY159" fmla="*/ 2024714 h 4080267"/>
              <a:gd name="connsiteX160" fmla="*/ 2833646 w 4032510"/>
              <a:gd name="connsiteY160" fmla="*/ 2035784 h 4080267"/>
              <a:gd name="connsiteX161" fmla="*/ 2506133 w 4032510"/>
              <a:gd name="connsiteY161" fmla="*/ 2415876 h 4080267"/>
              <a:gd name="connsiteX162" fmla="*/ 2180104 w 4032510"/>
              <a:gd name="connsiteY162" fmla="*/ 2794086 h 4080267"/>
              <a:gd name="connsiteX163" fmla="*/ 2165277 w 4032510"/>
              <a:gd name="connsiteY163" fmla="*/ 2807218 h 4080267"/>
              <a:gd name="connsiteX164" fmla="*/ 2138695 w 4032510"/>
              <a:gd name="connsiteY164" fmla="*/ 2804173 h 4080267"/>
              <a:gd name="connsiteX165" fmla="*/ 2133403 w 4032510"/>
              <a:gd name="connsiteY165" fmla="*/ 2777967 h 4080267"/>
              <a:gd name="connsiteX166" fmla="*/ 2142360 w 4032510"/>
              <a:gd name="connsiteY166" fmla="*/ 2764314 h 4080267"/>
              <a:gd name="connsiteX167" fmla="*/ 2797351 w 4032510"/>
              <a:gd name="connsiteY167" fmla="*/ 2004166 h 4080267"/>
              <a:gd name="connsiteX168" fmla="*/ 2810400 w 4032510"/>
              <a:gd name="connsiteY168" fmla="*/ 1992526 h 4080267"/>
              <a:gd name="connsiteX169" fmla="*/ 2839058 w 4032510"/>
              <a:gd name="connsiteY169" fmla="*/ 1994956 h 4080267"/>
              <a:gd name="connsiteX170" fmla="*/ 2415334 w 4032510"/>
              <a:gd name="connsiteY170" fmla="*/ 1629781 h 4080267"/>
              <a:gd name="connsiteX171" fmla="*/ 2422420 w 4032510"/>
              <a:gd name="connsiteY171" fmla="*/ 1658632 h 4080267"/>
              <a:gd name="connsiteX172" fmla="*/ 2412763 w 4032510"/>
              <a:gd name="connsiteY172" fmla="*/ 1673262 h 4080267"/>
              <a:gd name="connsiteX173" fmla="*/ 1758695 w 4032510"/>
              <a:gd name="connsiteY173" fmla="*/ 2432418 h 4080267"/>
              <a:gd name="connsiteX174" fmla="*/ 1752303 w 4032510"/>
              <a:gd name="connsiteY174" fmla="*/ 2439348 h 4080267"/>
              <a:gd name="connsiteX175" fmla="*/ 1716716 w 4032510"/>
              <a:gd name="connsiteY175" fmla="*/ 2441049 h 4080267"/>
              <a:gd name="connsiteX176" fmla="*/ 1718138 w 4032510"/>
              <a:gd name="connsiteY176" fmla="*/ 2405992 h 4080267"/>
              <a:gd name="connsiteX177" fmla="*/ 1911526 w 4032510"/>
              <a:gd name="connsiteY177" fmla="*/ 2181557 h 4080267"/>
              <a:gd name="connsiteX178" fmla="*/ 2049423 w 4032510"/>
              <a:gd name="connsiteY178" fmla="*/ 2021522 h 4080267"/>
              <a:gd name="connsiteX179" fmla="*/ 2376092 w 4032510"/>
              <a:gd name="connsiteY179" fmla="*/ 1642488 h 4080267"/>
              <a:gd name="connsiteX180" fmla="*/ 2385617 w 4032510"/>
              <a:gd name="connsiteY180" fmla="*/ 1632004 h 4080267"/>
              <a:gd name="connsiteX181" fmla="*/ 2415334 w 4032510"/>
              <a:gd name="connsiteY181" fmla="*/ 1629781 h 4080267"/>
              <a:gd name="connsiteX182" fmla="*/ 2764987 w 4032510"/>
              <a:gd name="connsiteY182" fmla="*/ 1930995 h 4080267"/>
              <a:gd name="connsiteX183" fmla="*/ 2766810 w 4032510"/>
              <a:gd name="connsiteY183" fmla="*/ 1961634 h 4080267"/>
              <a:gd name="connsiteX184" fmla="*/ 2758551 w 4032510"/>
              <a:gd name="connsiteY184" fmla="*/ 1971627 h 4080267"/>
              <a:gd name="connsiteX185" fmla="*/ 2431928 w 4032510"/>
              <a:gd name="connsiteY185" fmla="*/ 2350769 h 4080267"/>
              <a:gd name="connsiteX186" fmla="*/ 2106760 w 4032510"/>
              <a:gd name="connsiteY186" fmla="*/ 2728141 h 4080267"/>
              <a:gd name="connsiteX187" fmla="*/ 2096528 w 4032510"/>
              <a:gd name="connsiteY187" fmla="*/ 2739527 h 4080267"/>
              <a:gd name="connsiteX188" fmla="*/ 2066975 w 4032510"/>
              <a:gd name="connsiteY188" fmla="*/ 2742374 h 4080267"/>
              <a:gd name="connsiteX189" fmla="*/ 2059078 w 4032510"/>
              <a:gd name="connsiteY189" fmla="*/ 2712755 h 4080267"/>
              <a:gd name="connsiteX190" fmla="*/ 2068459 w 4032510"/>
              <a:gd name="connsiteY190" fmla="*/ 2699260 h 4080267"/>
              <a:gd name="connsiteX191" fmla="*/ 2721124 w 4032510"/>
              <a:gd name="connsiteY191" fmla="*/ 1942057 h 4080267"/>
              <a:gd name="connsiteX192" fmla="*/ 2733455 w 4032510"/>
              <a:gd name="connsiteY192" fmla="*/ 1929456 h 4080267"/>
              <a:gd name="connsiteX193" fmla="*/ 2764987 w 4032510"/>
              <a:gd name="connsiteY193" fmla="*/ 1930995 h 4080267"/>
              <a:gd name="connsiteX194" fmla="*/ 2322093 w 4032510"/>
              <a:gd name="connsiteY194" fmla="*/ 1549368 h 4080267"/>
              <a:gd name="connsiteX195" fmla="*/ 2328709 w 4032510"/>
              <a:gd name="connsiteY195" fmla="*/ 1575340 h 4080267"/>
              <a:gd name="connsiteX196" fmla="*/ 2319989 w 4032510"/>
              <a:gd name="connsiteY196" fmla="*/ 1589129 h 4080267"/>
              <a:gd name="connsiteX197" fmla="*/ 1663038 w 4032510"/>
              <a:gd name="connsiteY197" fmla="*/ 2351712 h 4080267"/>
              <a:gd name="connsiteX198" fmla="*/ 1656646 w 4032510"/>
              <a:gd name="connsiteY198" fmla="*/ 2358641 h 4080267"/>
              <a:gd name="connsiteX199" fmla="*/ 1623972 w 4032510"/>
              <a:gd name="connsiteY199" fmla="*/ 2360791 h 4080267"/>
              <a:gd name="connsiteX200" fmla="*/ 1620788 w 4032510"/>
              <a:gd name="connsiteY200" fmla="*/ 2327332 h 4080267"/>
              <a:gd name="connsiteX201" fmla="*/ 1628307 w 4032510"/>
              <a:gd name="connsiteY201" fmla="*/ 2318280 h 4080267"/>
              <a:gd name="connsiteX202" fmla="*/ 1955684 w 4032510"/>
              <a:gd name="connsiteY202" fmla="*/ 1938344 h 4080267"/>
              <a:gd name="connsiteX203" fmla="*/ 2281578 w 4032510"/>
              <a:gd name="connsiteY203" fmla="*/ 1560292 h 4080267"/>
              <a:gd name="connsiteX204" fmla="*/ 2296443 w 4032510"/>
              <a:gd name="connsiteY204" fmla="*/ 1547196 h 4080267"/>
              <a:gd name="connsiteX205" fmla="*/ 2322093 w 4032510"/>
              <a:gd name="connsiteY205" fmla="*/ 1549368 h 4080267"/>
              <a:gd name="connsiteX206" fmla="*/ 1917188 w 4032510"/>
              <a:gd name="connsiteY206" fmla="*/ 1200407 h 4080267"/>
              <a:gd name="connsiteX207" fmla="*/ 1918970 w 4032510"/>
              <a:gd name="connsiteY207" fmla="*/ 1231011 h 4080267"/>
              <a:gd name="connsiteX208" fmla="*/ 1909228 w 4032510"/>
              <a:gd name="connsiteY208" fmla="*/ 1242888 h 4080267"/>
              <a:gd name="connsiteX209" fmla="*/ 1584842 w 4032510"/>
              <a:gd name="connsiteY209" fmla="*/ 1619352 h 4080267"/>
              <a:gd name="connsiteX210" fmla="*/ 1259667 w 4032510"/>
              <a:gd name="connsiteY210" fmla="*/ 1996651 h 4080267"/>
              <a:gd name="connsiteX211" fmla="*/ 1247624 w 4032510"/>
              <a:gd name="connsiteY211" fmla="*/ 2009568 h 4080267"/>
              <a:gd name="connsiteX212" fmla="*/ 1216869 w 4032510"/>
              <a:gd name="connsiteY212" fmla="*/ 2010143 h 4080267"/>
              <a:gd name="connsiteX213" fmla="*/ 1212128 w 4032510"/>
              <a:gd name="connsiteY213" fmla="*/ 1979877 h 4080267"/>
              <a:gd name="connsiteX214" fmla="*/ 1219790 w 4032510"/>
              <a:gd name="connsiteY214" fmla="*/ 1969436 h 4080267"/>
              <a:gd name="connsiteX215" fmla="*/ 1873230 w 4032510"/>
              <a:gd name="connsiteY215" fmla="*/ 1211251 h 4080267"/>
              <a:gd name="connsiteX216" fmla="*/ 1885602 w 4032510"/>
              <a:gd name="connsiteY216" fmla="*/ 1198685 h 4080267"/>
              <a:gd name="connsiteX217" fmla="*/ 1917188 w 4032510"/>
              <a:gd name="connsiteY217" fmla="*/ 1200407 h 4080267"/>
              <a:gd name="connsiteX218" fmla="*/ 1992649 w 4032510"/>
              <a:gd name="connsiteY218" fmla="*/ 1265360 h 4080267"/>
              <a:gd name="connsiteX219" fmla="*/ 1997460 w 4032510"/>
              <a:gd name="connsiteY219" fmla="*/ 1290739 h 4080267"/>
              <a:gd name="connsiteX220" fmla="*/ 1989372 w 4032510"/>
              <a:gd name="connsiteY220" fmla="*/ 1303629 h 4080267"/>
              <a:gd name="connsiteX221" fmla="*/ 1331288 w 4032510"/>
              <a:gd name="connsiteY221" fmla="*/ 2067365 h 4080267"/>
              <a:gd name="connsiteX222" fmla="*/ 1321720 w 4032510"/>
              <a:gd name="connsiteY222" fmla="*/ 2076025 h 4080267"/>
              <a:gd name="connsiteX223" fmla="*/ 1291177 w 4032510"/>
              <a:gd name="connsiteY223" fmla="*/ 2073828 h 4080267"/>
              <a:gd name="connsiteX224" fmla="*/ 1289415 w 4032510"/>
              <a:gd name="connsiteY224" fmla="*/ 2043036 h 4080267"/>
              <a:gd name="connsiteX225" fmla="*/ 1297716 w 4032510"/>
              <a:gd name="connsiteY225" fmla="*/ 2033078 h 4080267"/>
              <a:gd name="connsiteX226" fmla="*/ 1624447 w 4032510"/>
              <a:gd name="connsiteY226" fmla="*/ 1653891 h 4080267"/>
              <a:gd name="connsiteX227" fmla="*/ 1952080 w 4032510"/>
              <a:gd name="connsiteY227" fmla="*/ 1273902 h 4080267"/>
              <a:gd name="connsiteX228" fmla="*/ 1968296 w 4032510"/>
              <a:gd name="connsiteY228" fmla="*/ 1260868 h 4080267"/>
              <a:gd name="connsiteX229" fmla="*/ 1992649 w 4032510"/>
              <a:gd name="connsiteY229" fmla="*/ 1265360 h 4080267"/>
              <a:gd name="connsiteX230" fmla="*/ 2270662 w 4032510"/>
              <a:gd name="connsiteY230" fmla="*/ 1475915 h 4080267"/>
              <a:gd name="connsiteX231" fmla="*/ 1535781 w 4032510"/>
              <a:gd name="connsiteY231" fmla="*/ 2328779 h 4080267"/>
              <a:gd name="connsiteX232" fmla="*/ 1763877 w 4032510"/>
              <a:gd name="connsiteY232" fmla="*/ 2525321 h 4080267"/>
              <a:gd name="connsiteX233" fmla="*/ 2498758 w 4032510"/>
              <a:gd name="connsiteY233" fmla="*/ 1672457 h 4080267"/>
              <a:gd name="connsiteX234" fmla="*/ 2270662 w 4032510"/>
              <a:gd name="connsiteY234" fmla="*/ 1475915 h 4080267"/>
              <a:gd name="connsiteX235" fmla="*/ 2714680 w 4032510"/>
              <a:gd name="connsiteY235" fmla="*/ 1858441 h 4080267"/>
              <a:gd name="connsiteX236" fmla="*/ 1979628 w 4032510"/>
              <a:gd name="connsiteY236" fmla="*/ 2711501 h 4080267"/>
              <a:gd name="connsiteX237" fmla="*/ 2170252 w 4032510"/>
              <a:gd name="connsiteY237" fmla="*/ 2875755 h 4080267"/>
              <a:gd name="connsiteX238" fmla="*/ 2905303 w 4032510"/>
              <a:gd name="connsiteY238" fmla="*/ 2022694 h 4080267"/>
              <a:gd name="connsiteX239" fmla="*/ 2714680 w 4032510"/>
              <a:gd name="connsiteY239" fmla="*/ 1858441 h 4080267"/>
              <a:gd name="connsiteX240" fmla="*/ 1889388 w 4032510"/>
              <a:gd name="connsiteY240" fmla="*/ 1146217 h 4080267"/>
              <a:gd name="connsiteX241" fmla="*/ 1866686 w 4032510"/>
              <a:gd name="connsiteY241" fmla="*/ 1147958 h 4080267"/>
              <a:gd name="connsiteX242" fmla="*/ 1150080 w 4032510"/>
              <a:gd name="connsiteY242" fmla="*/ 1979530 h 4080267"/>
              <a:gd name="connsiteX243" fmla="*/ 1141892 w 4032510"/>
              <a:gd name="connsiteY243" fmla="*/ 1989929 h 4080267"/>
              <a:gd name="connsiteX244" fmla="*/ 1335779 w 4032510"/>
              <a:gd name="connsiteY244" fmla="*/ 2156995 h 4080267"/>
              <a:gd name="connsiteX245" fmla="*/ 2071476 w 4032510"/>
              <a:gd name="connsiteY245" fmla="*/ 1303185 h 4080267"/>
              <a:gd name="connsiteX246" fmla="*/ 2061121 w 4032510"/>
              <a:gd name="connsiteY246" fmla="*/ 1294262 h 4080267"/>
              <a:gd name="connsiteX247" fmla="*/ 1889388 w 4032510"/>
              <a:gd name="connsiteY247" fmla="*/ 1146217 h 4080267"/>
              <a:gd name="connsiteX248" fmla="*/ 2641132 w 4032510"/>
              <a:gd name="connsiteY248" fmla="*/ 1663749 h 4080267"/>
              <a:gd name="connsiteX249" fmla="*/ 2629743 w 4032510"/>
              <a:gd name="connsiteY249" fmla="*/ 1676886 h 4080267"/>
              <a:gd name="connsiteX250" fmla="*/ 2560768 w 4032510"/>
              <a:gd name="connsiteY250" fmla="*/ 1706580 h 4080267"/>
              <a:gd name="connsiteX251" fmla="*/ 2536026 w 4032510"/>
              <a:gd name="connsiteY251" fmla="*/ 1716391 h 4080267"/>
              <a:gd name="connsiteX252" fmla="*/ 1815850 w 4032510"/>
              <a:gd name="connsiteY252" fmla="*/ 2552512 h 4080267"/>
              <a:gd name="connsiteX253" fmla="*/ 1807941 w 4032510"/>
              <a:gd name="connsiteY253" fmla="*/ 2562671 h 4080267"/>
              <a:gd name="connsiteX254" fmla="*/ 1808393 w 4032510"/>
              <a:gd name="connsiteY254" fmla="*/ 2674588 h 4080267"/>
              <a:gd name="connsiteX255" fmla="*/ 1820642 w 4032510"/>
              <a:gd name="connsiteY255" fmla="*/ 2685143 h 4080267"/>
              <a:gd name="connsiteX256" fmla="*/ 1935287 w 4032510"/>
              <a:gd name="connsiteY256" fmla="*/ 2672194 h 4080267"/>
              <a:gd name="connsiteX257" fmla="*/ 1946636 w 4032510"/>
              <a:gd name="connsiteY257" fmla="*/ 2659022 h 4080267"/>
              <a:gd name="connsiteX258" fmla="*/ 2504400 w 4032510"/>
              <a:gd name="connsiteY258" fmla="*/ 2011629 h 4080267"/>
              <a:gd name="connsiteX259" fmla="*/ 2667513 w 4032510"/>
              <a:gd name="connsiteY259" fmla="*/ 1821922 h 4080267"/>
              <a:gd name="connsiteX260" fmla="*/ 2671538 w 4032510"/>
              <a:gd name="connsiteY260" fmla="*/ 1809104 h 4080267"/>
              <a:gd name="connsiteX261" fmla="*/ 2681487 w 4032510"/>
              <a:gd name="connsiteY261" fmla="*/ 1738239 h 4080267"/>
              <a:gd name="connsiteX262" fmla="*/ 2699193 w 4032510"/>
              <a:gd name="connsiteY262" fmla="*/ 1713778 h 4080267"/>
              <a:gd name="connsiteX263" fmla="*/ 2641132 w 4032510"/>
              <a:gd name="connsiteY263" fmla="*/ 1663749 h 4080267"/>
              <a:gd name="connsiteX264" fmla="*/ 2736923 w 4032510"/>
              <a:gd name="connsiteY264" fmla="*/ 1746013 h 4080267"/>
              <a:gd name="connsiteX265" fmla="*/ 2738870 w 4032510"/>
              <a:gd name="connsiteY265" fmla="*/ 1809262 h 4080267"/>
              <a:gd name="connsiteX266" fmla="*/ 2954349 w 4032510"/>
              <a:gd name="connsiteY266" fmla="*/ 1994863 h 4080267"/>
              <a:gd name="connsiteX267" fmla="*/ 3016472 w 4032510"/>
              <a:gd name="connsiteY267" fmla="*/ 1986891 h 4080267"/>
              <a:gd name="connsiteX268" fmla="*/ 2736923 w 4032510"/>
              <a:gd name="connsiteY268" fmla="*/ 1746013 h 4080267"/>
              <a:gd name="connsiteX269" fmla="*/ 1896179 w 4032510"/>
              <a:gd name="connsiteY269" fmla="*/ 1021575 h 4080267"/>
              <a:gd name="connsiteX270" fmla="*/ 1897551 w 4032510"/>
              <a:gd name="connsiteY270" fmla="*/ 1084190 h 4080267"/>
              <a:gd name="connsiteX271" fmla="*/ 2111141 w 4032510"/>
              <a:gd name="connsiteY271" fmla="*/ 1268233 h 4080267"/>
              <a:gd name="connsiteX272" fmla="*/ 2173795 w 4032510"/>
              <a:gd name="connsiteY272" fmla="*/ 1260786 h 4080267"/>
              <a:gd name="connsiteX273" fmla="*/ 1896179 w 4032510"/>
              <a:gd name="connsiteY273" fmla="*/ 1021575 h 4080267"/>
              <a:gd name="connsiteX274" fmla="*/ 2293082 w 4032510"/>
              <a:gd name="connsiteY274" fmla="*/ 1363366 h 4080267"/>
              <a:gd name="connsiteX275" fmla="*/ 2293102 w 4032510"/>
              <a:gd name="connsiteY275" fmla="*/ 1425022 h 4080267"/>
              <a:gd name="connsiteX276" fmla="*/ 2545091 w 4032510"/>
              <a:gd name="connsiteY276" fmla="*/ 1642152 h 4080267"/>
              <a:gd name="connsiteX277" fmla="*/ 2605429 w 4032510"/>
              <a:gd name="connsiteY277" fmla="*/ 1632504 h 4080267"/>
              <a:gd name="connsiteX278" fmla="*/ 2293082 w 4032510"/>
              <a:gd name="connsiteY278" fmla="*/ 1363366 h 4080267"/>
              <a:gd name="connsiteX279" fmla="*/ 2210321 w 4032510"/>
              <a:gd name="connsiteY279" fmla="*/ 1292054 h 4080267"/>
              <a:gd name="connsiteX280" fmla="*/ 2196954 w 4032510"/>
              <a:gd name="connsiteY280" fmla="*/ 1307404 h 4080267"/>
              <a:gd name="connsiteX281" fmla="*/ 2130670 w 4032510"/>
              <a:gd name="connsiteY281" fmla="*/ 1335361 h 4080267"/>
              <a:gd name="connsiteX282" fmla="*/ 2113437 w 4032510"/>
              <a:gd name="connsiteY282" fmla="*/ 1342159 h 4080267"/>
              <a:gd name="connsiteX283" fmla="*/ 2040322 w 4032510"/>
              <a:gd name="connsiteY283" fmla="*/ 1427176 h 4080267"/>
              <a:gd name="connsiteX284" fmla="*/ 1388377 w 4032510"/>
              <a:gd name="connsiteY284" fmla="*/ 2183625 h 4080267"/>
              <a:gd name="connsiteX285" fmla="*/ 1388567 w 4032510"/>
              <a:gd name="connsiteY285" fmla="*/ 2203855 h 4080267"/>
              <a:gd name="connsiteX286" fmla="*/ 1398849 w 4032510"/>
              <a:gd name="connsiteY286" fmla="*/ 2281225 h 4080267"/>
              <a:gd name="connsiteX287" fmla="*/ 1382153 w 4032510"/>
              <a:gd name="connsiteY287" fmla="*/ 2307038 h 4080267"/>
              <a:gd name="connsiteX288" fmla="*/ 1383809 w 4032510"/>
              <a:gd name="connsiteY288" fmla="*/ 2311146 h 4080267"/>
              <a:gd name="connsiteX289" fmla="*/ 1492732 w 4032510"/>
              <a:gd name="connsiteY289" fmla="*/ 2291067 h 4080267"/>
              <a:gd name="connsiteX290" fmla="*/ 1504558 w 4032510"/>
              <a:gd name="connsiteY290" fmla="*/ 2277343 h 4080267"/>
              <a:gd name="connsiteX291" fmla="*/ 2164136 w 4032510"/>
              <a:gd name="connsiteY291" fmla="*/ 1511872 h 4080267"/>
              <a:gd name="connsiteX292" fmla="*/ 2225537 w 4032510"/>
              <a:gd name="connsiteY292" fmla="*/ 1440125 h 4080267"/>
              <a:gd name="connsiteX293" fmla="*/ 2228658 w 4032510"/>
              <a:gd name="connsiteY293" fmla="*/ 1427215 h 4080267"/>
              <a:gd name="connsiteX294" fmla="*/ 2230929 w 4032510"/>
              <a:gd name="connsiteY294" fmla="*/ 1371862 h 4080267"/>
              <a:gd name="connsiteX295" fmla="*/ 2256133 w 4032510"/>
              <a:gd name="connsiteY295" fmla="*/ 1331529 h 4080267"/>
              <a:gd name="connsiteX296" fmla="*/ 2210321 w 4032510"/>
              <a:gd name="connsiteY296" fmla="*/ 1292054 h 4080267"/>
              <a:gd name="connsiteX297" fmla="*/ 1310214 w 4032510"/>
              <a:gd name="connsiteY297" fmla="*/ 336351 h 4080267"/>
              <a:gd name="connsiteX298" fmla="*/ 1390925 w 4032510"/>
              <a:gd name="connsiteY298" fmla="*/ 465092 h 4080267"/>
              <a:gd name="connsiteX299" fmla="*/ 1360375 w 4032510"/>
              <a:gd name="connsiteY299" fmla="*/ 624995 h 4080267"/>
              <a:gd name="connsiteX300" fmla="*/ 1207988 w 4032510"/>
              <a:gd name="connsiteY300" fmla="*/ 583435 h 4080267"/>
              <a:gd name="connsiteX301" fmla="*/ 1125632 w 4032510"/>
              <a:gd name="connsiteY301" fmla="*/ 452070 h 4080267"/>
              <a:gd name="connsiteX302" fmla="*/ 1173892 w 4032510"/>
              <a:gd name="connsiteY302" fmla="*/ 421814 h 4080267"/>
              <a:gd name="connsiteX303" fmla="*/ 1256431 w 4032510"/>
              <a:gd name="connsiteY303" fmla="*/ 553471 h 4080267"/>
              <a:gd name="connsiteX304" fmla="*/ 1336274 w 4032510"/>
              <a:gd name="connsiteY304" fmla="*/ 582018 h 4080267"/>
              <a:gd name="connsiteX305" fmla="*/ 1345920 w 4032510"/>
              <a:gd name="connsiteY305" fmla="*/ 500212 h 4080267"/>
              <a:gd name="connsiteX306" fmla="*/ 1262101 w 4032510"/>
              <a:gd name="connsiteY306" fmla="*/ 366515 h 4080267"/>
              <a:gd name="connsiteX307" fmla="*/ 1990246 w 4032510"/>
              <a:gd name="connsiteY307" fmla="*/ 887474 h 4080267"/>
              <a:gd name="connsiteX308" fmla="*/ 1972170 w 4032510"/>
              <a:gd name="connsiteY308" fmla="*/ 888734 h 4080267"/>
              <a:gd name="connsiteX309" fmla="*/ 1929174 w 4032510"/>
              <a:gd name="connsiteY309" fmla="*/ 938958 h 4080267"/>
              <a:gd name="connsiteX310" fmla="*/ 1915581 w 4032510"/>
              <a:gd name="connsiteY310" fmla="*/ 954733 h 4080267"/>
              <a:gd name="connsiteX311" fmla="*/ 3074112 w 4032510"/>
              <a:gd name="connsiteY311" fmla="*/ 1952997 h 4080267"/>
              <a:gd name="connsiteX312" fmla="*/ 3139085 w 4032510"/>
              <a:gd name="connsiteY312" fmla="*/ 1877593 h 4080267"/>
              <a:gd name="connsiteX313" fmla="*/ 3122242 w 4032510"/>
              <a:gd name="connsiteY313" fmla="*/ 1863081 h 4080267"/>
              <a:gd name="connsiteX314" fmla="*/ 2161058 w 4032510"/>
              <a:gd name="connsiteY314" fmla="*/ 1034794 h 4080267"/>
              <a:gd name="connsiteX315" fmla="*/ 1990246 w 4032510"/>
              <a:gd name="connsiteY315" fmla="*/ 887474 h 4080267"/>
              <a:gd name="connsiteX316" fmla="*/ 3801332 w 4032510"/>
              <a:gd name="connsiteY316" fmla="*/ 2406586 h 4080267"/>
              <a:gd name="connsiteX317" fmla="*/ 3747748 w 4032510"/>
              <a:gd name="connsiteY317" fmla="*/ 2548406 h 4080267"/>
              <a:gd name="connsiteX318" fmla="*/ 3704284 w 4032510"/>
              <a:gd name="connsiteY318" fmla="*/ 2531984 h 4080267"/>
              <a:gd name="connsiteX319" fmla="*/ 3737797 w 4032510"/>
              <a:gd name="connsiteY319" fmla="*/ 2443286 h 4080267"/>
              <a:gd name="connsiteX320" fmla="*/ 3679041 w 4032510"/>
              <a:gd name="connsiteY320" fmla="*/ 2421086 h 4080267"/>
              <a:gd name="connsiteX321" fmla="*/ 3647901 w 4032510"/>
              <a:gd name="connsiteY321" fmla="*/ 2503505 h 4080267"/>
              <a:gd name="connsiteX322" fmla="*/ 3604598 w 4032510"/>
              <a:gd name="connsiteY322" fmla="*/ 2487144 h 4080267"/>
              <a:gd name="connsiteX323" fmla="*/ 3635739 w 4032510"/>
              <a:gd name="connsiteY323" fmla="*/ 2404726 h 4080267"/>
              <a:gd name="connsiteX324" fmla="*/ 3575372 w 4032510"/>
              <a:gd name="connsiteY324" fmla="*/ 2381917 h 4080267"/>
              <a:gd name="connsiteX325" fmla="*/ 3539670 w 4032510"/>
              <a:gd name="connsiteY325" fmla="*/ 2476410 h 4080267"/>
              <a:gd name="connsiteX326" fmla="*/ 3496207 w 4032510"/>
              <a:gd name="connsiteY326" fmla="*/ 2459988 h 4080267"/>
              <a:gd name="connsiteX327" fmla="*/ 3551981 w 4032510"/>
              <a:gd name="connsiteY327" fmla="*/ 2312374 h 4080267"/>
              <a:gd name="connsiteX328" fmla="*/ 2715192 w 4032510"/>
              <a:gd name="connsiteY328" fmla="*/ 1203318 h 4080267"/>
              <a:gd name="connsiteX329" fmla="*/ 2700031 w 4032510"/>
              <a:gd name="connsiteY329" fmla="*/ 1191010 h 4080267"/>
              <a:gd name="connsiteX330" fmla="*/ 2261513 w 4032510"/>
              <a:gd name="connsiteY330" fmla="*/ 1007351 h 4080267"/>
              <a:gd name="connsiteX331" fmla="*/ 2189987 w 4032510"/>
              <a:gd name="connsiteY331" fmla="*/ 977673 h 4080267"/>
              <a:gd name="connsiteX332" fmla="*/ 2189195 w 4032510"/>
              <a:gd name="connsiteY332" fmla="*/ 979327 h 4080267"/>
              <a:gd name="connsiteX333" fmla="*/ 3005440 w 4032510"/>
              <a:gd name="connsiteY333" fmla="*/ 1682656 h 4080267"/>
              <a:gd name="connsiteX334" fmla="*/ 3002713 w 4032510"/>
              <a:gd name="connsiteY334" fmla="*/ 1674740 h 4080267"/>
              <a:gd name="connsiteX335" fmla="*/ 2715192 w 4032510"/>
              <a:gd name="connsiteY335" fmla="*/ 1203318 h 4080267"/>
              <a:gd name="connsiteX336" fmla="*/ 2751116 w 4032510"/>
              <a:gd name="connsiteY336" fmla="*/ 1134494 h 4080267"/>
              <a:gd name="connsiteX337" fmla="*/ 2021176 w 4032510"/>
              <a:gd name="connsiteY337" fmla="*/ 829741 h 4080267"/>
              <a:gd name="connsiteX338" fmla="*/ 2012957 w 4032510"/>
              <a:gd name="connsiteY338" fmla="*/ 828362 h 4080267"/>
              <a:gd name="connsiteX339" fmla="*/ 2074303 w 4032510"/>
              <a:gd name="connsiteY339" fmla="*/ 881016 h 4080267"/>
              <a:gd name="connsiteX340" fmla="*/ 2092548 w 4032510"/>
              <a:gd name="connsiteY340" fmla="*/ 892271 h 4080267"/>
              <a:gd name="connsiteX341" fmla="*/ 2723859 w 4032510"/>
              <a:gd name="connsiteY341" fmla="*/ 1156430 h 4080267"/>
              <a:gd name="connsiteX342" fmla="*/ 2746902 w 4032510"/>
              <a:gd name="connsiteY342" fmla="*/ 1175805 h 4080267"/>
              <a:gd name="connsiteX343" fmla="*/ 3105535 w 4032510"/>
              <a:gd name="connsiteY343" fmla="*/ 1764162 h 4080267"/>
              <a:gd name="connsiteX344" fmla="*/ 3115133 w 4032510"/>
              <a:gd name="connsiteY344" fmla="*/ 1777793 h 4080267"/>
              <a:gd name="connsiteX345" fmla="*/ 3179828 w 4032510"/>
              <a:gd name="connsiteY345" fmla="*/ 1833812 h 4080267"/>
              <a:gd name="connsiteX346" fmla="*/ 3181534 w 4032510"/>
              <a:gd name="connsiteY346" fmla="*/ 1832810 h 4080267"/>
              <a:gd name="connsiteX347" fmla="*/ 3177763 w 4032510"/>
              <a:gd name="connsiteY347" fmla="*/ 1825780 h 4080267"/>
              <a:gd name="connsiteX348" fmla="*/ 3092104 w 4032510"/>
              <a:gd name="connsiteY348" fmla="*/ 1684009 h 4080267"/>
              <a:gd name="connsiteX349" fmla="*/ 2764818 w 4032510"/>
              <a:gd name="connsiteY349" fmla="*/ 1146783 h 4080267"/>
              <a:gd name="connsiteX350" fmla="*/ 2751116 w 4032510"/>
              <a:gd name="connsiteY350" fmla="*/ 1134494 h 4080267"/>
              <a:gd name="connsiteX351" fmla="*/ 1675839 w 4032510"/>
              <a:gd name="connsiteY351" fmla="*/ 207335 h 4080267"/>
              <a:gd name="connsiteX352" fmla="*/ 1746623 w 4032510"/>
              <a:gd name="connsiteY352" fmla="*/ 464321 h 4080267"/>
              <a:gd name="connsiteX353" fmla="*/ 1690547 w 4032510"/>
              <a:gd name="connsiteY353" fmla="*/ 479767 h 4080267"/>
              <a:gd name="connsiteX354" fmla="*/ 1535926 w 4032510"/>
              <a:gd name="connsiteY354" fmla="*/ 343507 h 4080267"/>
              <a:gd name="connsiteX355" fmla="*/ 1517892 w 4032510"/>
              <a:gd name="connsiteY355" fmla="*/ 325985 h 4080267"/>
              <a:gd name="connsiteX356" fmla="*/ 1517063 w 4032510"/>
              <a:gd name="connsiteY356" fmla="*/ 326213 h 4080267"/>
              <a:gd name="connsiteX357" fmla="*/ 1529842 w 4032510"/>
              <a:gd name="connsiteY357" fmla="*/ 366780 h 4080267"/>
              <a:gd name="connsiteX358" fmla="*/ 1570101 w 4032510"/>
              <a:gd name="connsiteY358" fmla="*/ 512942 h 4080267"/>
              <a:gd name="connsiteX359" fmla="*/ 1518173 w 4032510"/>
              <a:gd name="connsiteY359" fmla="*/ 527245 h 4080267"/>
              <a:gd name="connsiteX360" fmla="*/ 1447389 w 4032510"/>
              <a:gd name="connsiteY360" fmla="*/ 270259 h 4080267"/>
              <a:gd name="connsiteX361" fmla="*/ 1507115 w 4032510"/>
              <a:gd name="connsiteY361" fmla="*/ 253808 h 4080267"/>
              <a:gd name="connsiteX362" fmla="*/ 1656475 w 4032510"/>
              <a:gd name="connsiteY362" fmla="*/ 386520 h 4080267"/>
              <a:gd name="connsiteX363" fmla="*/ 1674870 w 4032510"/>
              <a:gd name="connsiteY363" fmla="*/ 403407 h 4080267"/>
              <a:gd name="connsiteX364" fmla="*/ 1675699 w 4032510"/>
              <a:gd name="connsiteY364" fmla="*/ 403179 h 4080267"/>
              <a:gd name="connsiteX365" fmla="*/ 1664261 w 4032510"/>
              <a:gd name="connsiteY365" fmla="*/ 368132 h 4080267"/>
              <a:gd name="connsiteX366" fmla="*/ 1623912 w 4032510"/>
              <a:gd name="connsiteY366" fmla="*/ 221638 h 4080267"/>
              <a:gd name="connsiteX367" fmla="*/ 2785075 w 4032510"/>
              <a:gd name="connsiteY367" fmla="*/ 1082943 h 4080267"/>
              <a:gd name="connsiteX368" fmla="*/ 2810437 w 4032510"/>
              <a:gd name="connsiteY368" fmla="*/ 1105004 h 4080267"/>
              <a:gd name="connsiteX369" fmla="*/ 3137552 w 4032510"/>
              <a:gd name="connsiteY369" fmla="*/ 1642428 h 4080267"/>
              <a:gd name="connsiteX370" fmla="*/ 3267821 w 4032510"/>
              <a:gd name="connsiteY370" fmla="*/ 1856927 h 4080267"/>
              <a:gd name="connsiteX371" fmla="*/ 3255617 w 4032510"/>
              <a:gd name="connsiteY371" fmla="*/ 1894719 h 4080267"/>
              <a:gd name="connsiteX372" fmla="*/ 3217254 w 4032510"/>
              <a:gd name="connsiteY372" fmla="*/ 1910315 h 4080267"/>
              <a:gd name="connsiteX373" fmla="*/ 3192092 w 4032510"/>
              <a:gd name="connsiteY373" fmla="*/ 1912548 h 4080267"/>
              <a:gd name="connsiteX374" fmla="*/ 3180863 w 4032510"/>
              <a:gd name="connsiteY374" fmla="*/ 1917921 h 4080267"/>
              <a:gd name="connsiteX375" fmla="*/ 3099711 w 4032510"/>
              <a:gd name="connsiteY375" fmla="*/ 2011612 h 4080267"/>
              <a:gd name="connsiteX376" fmla="*/ 3057112 w 4032510"/>
              <a:gd name="connsiteY376" fmla="*/ 2022184 h 4080267"/>
              <a:gd name="connsiteX377" fmla="*/ 3046623 w 4032510"/>
              <a:gd name="connsiteY377" fmla="*/ 2025721 h 4080267"/>
              <a:gd name="connsiteX378" fmla="*/ 3016178 w 4032510"/>
              <a:gd name="connsiteY378" fmla="*/ 2051437 h 4080267"/>
              <a:gd name="connsiteX379" fmla="*/ 2965023 w 4032510"/>
              <a:gd name="connsiteY379" fmla="*/ 2059310 h 4080267"/>
              <a:gd name="connsiteX380" fmla="*/ 2944412 w 4032510"/>
              <a:gd name="connsiteY380" fmla="*/ 2065876 h 4080267"/>
              <a:gd name="connsiteX381" fmla="*/ 2714139 w 4032510"/>
              <a:gd name="connsiteY381" fmla="*/ 2333362 h 4080267"/>
              <a:gd name="connsiteX382" fmla="*/ 2222530 w 4032510"/>
              <a:gd name="connsiteY382" fmla="*/ 2903897 h 4080267"/>
              <a:gd name="connsiteX383" fmla="*/ 2214171 w 4032510"/>
              <a:gd name="connsiteY383" fmla="*/ 2913598 h 4080267"/>
              <a:gd name="connsiteX384" fmla="*/ 2247279 w 4032510"/>
              <a:gd name="connsiteY384" fmla="*/ 2970506 h 4080267"/>
              <a:gd name="connsiteX385" fmla="*/ 2221191 w 4032510"/>
              <a:gd name="connsiteY385" fmla="*/ 3031176 h 4080267"/>
              <a:gd name="connsiteX386" fmla="*/ 2245809 w 4032510"/>
              <a:gd name="connsiteY386" fmla="*/ 3052388 h 4080267"/>
              <a:gd name="connsiteX387" fmla="*/ 2250164 w 4032510"/>
              <a:gd name="connsiteY387" fmla="*/ 3097852 h 4080267"/>
              <a:gd name="connsiteX388" fmla="*/ 2204601 w 4032510"/>
              <a:gd name="connsiteY388" fmla="*/ 3150811 h 4080267"/>
              <a:gd name="connsiteX389" fmla="*/ 2152663 w 4032510"/>
              <a:gd name="connsiteY389" fmla="*/ 3154296 h 4080267"/>
              <a:gd name="connsiteX390" fmla="*/ 2039292 w 4032510"/>
              <a:gd name="connsiteY390" fmla="*/ 3056747 h 4080267"/>
              <a:gd name="connsiteX391" fmla="*/ 873428 w 4032510"/>
              <a:gd name="connsiteY391" fmla="*/ 2052165 h 4080267"/>
              <a:gd name="connsiteX392" fmla="*/ 864526 w 4032510"/>
              <a:gd name="connsiteY392" fmla="*/ 2044082 h 4080267"/>
              <a:gd name="connsiteX393" fmla="*/ 862444 w 4032510"/>
              <a:gd name="connsiteY393" fmla="*/ 1998995 h 4080267"/>
              <a:gd name="connsiteX394" fmla="*/ 911003 w 4032510"/>
              <a:gd name="connsiteY394" fmla="*/ 1942640 h 4080267"/>
              <a:gd name="connsiteX395" fmla="*/ 954379 w 4032510"/>
              <a:gd name="connsiteY395" fmla="*/ 1939884 h 4080267"/>
              <a:gd name="connsiteX396" fmla="*/ 982083 w 4032510"/>
              <a:gd name="connsiteY396" fmla="*/ 1963138 h 4080267"/>
              <a:gd name="connsiteX397" fmla="*/ 984308 w 4032510"/>
              <a:gd name="connsiteY397" fmla="*/ 1963817 h 4080267"/>
              <a:gd name="connsiteX398" fmla="*/ 1099578 w 4032510"/>
              <a:gd name="connsiteY398" fmla="*/ 1951201 h 4080267"/>
              <a:gd name="connsiteX399" fmla="*/ 1108379 w 4032510"/>
              <a:gd name="connsiteY399" fmla="*/ 1940987 h 4080267"/>
              <a:gd name="connsiteX400" fmla="*/ 1829755 w 4032510"/>
              <a:gd name="connsiteY400" fmla="*/ 1104042 h 4080267"/>
              <a:gd name="connsiteX401" fmla="*/ 1832501 w 4032510"/>
              <a:gd name="connsiteY401" fmla="*/ 1083662 h 4080267"/>
              <a:gd name="connsiteX402" fmla="*/ 1840452 w 4032510"/>
              <a:gd name="connsiteY402" fmla="*/ 1011695 h 4080267"/>
              <a:gd name="connsiteX403" fmla="*/ 1856407 w 4032510"/>
              <a:gd name="connsiteY403" fmla="*/ 989023 h 4080267"/>
              <a:gd name="connsiteX404" fmla="*/ 1849510 w 4032510"/>
              <a:gd name="connsiteY404" fmla="*/ 980813 h 4080267"/>
              <a:gd name="connsiteX405" fmla="*/ 1851542 w 4032510"/>
              <a:gd name="connsiteY405" fmla="*/ 941951 h 4080267"/>
              <a:gd name="connsiteX406" fmla="*/ 1933234 w 4032510"/>
              <a:gd name="connsiteY406" fmla="*/ 847144 h 4080267"/>
              <a:gd name="connsiteX407" fmla="*/ 1935790 w 4032510"/>
              <a:gd name="connsiteY407" fmla="*/ 828045 h 4080267"/>
              <a:gd name="connsiteX408" fmla="*/ 1933704 w 4032510"/>
              <a:gd name="connsiteY408" fmla="*/ 808793 h 4080267"/>
              <a:gd name="connsiteX409" fmla="*/ 1944148 w 4032510"/>
              <a:gd name="connsiteY409" fmla="*/ 762613 h 4080267"/>
              <a:gd name="connsiteX410" fmla="*/ 1975791 w 4032510"/>
              <a:gd name="connsiteY410" fmla="*/ 746586 h 4080267"/>
              <a:gd name="connsiteX411" fmla="*/ 2182019 w 4032510"/>
              <a:gd name="connsiteY411" fmla="*/ 832272 h 4080267"/>
              <a:gd name="connsiteX412" fmla="*/ 2785075 w 4032510"/>
              <a:gd name="connsiteY412" fmla="*/ 1082943 h 4080267"/>
              <a:gd name="connsiteX413" fmla="*/ 3862648 w 4032510"/>
              <a:gd name="connsiteY413" fmla="*/ 1961331 h 4080267"/>
              <a:gd name="connsiteX414" fmla="*/ 3856030 w 4032510"/>
              <a:gd name="connsiteY414" fmla="*/ 2043665 h 4080267"/>
              <a:gd name="connsiteX415" fmla="*/ 3690874 w 4032510"/>
              <a:gd name="connsiteY415" fmla="*/ 2088049 h 4080267"/>
              <a:gd name="connsiteX416" fmla="*/ 3652694 w 4032510"/>
              <a:gd name="connsiteY416" fmla="*/ 2094821 h 4080267"/>
              <a:gd name="connsiteX417" fmla="*/ 3652597 w 4032510"/>
              <a:gd name="connsiteY417" fmla="*/ 2096021 h 4080267"/>
              <a:gd name="connsiteX418" fmla="*/ 3689451 w 4032510"/>
              <a:gd name="connsiteY418" fmla="*/ 2110032 h 4080267"/>
              <a:gd name="connsiteX419" fmla="*/ 3845040 w 4032510"/>
              <a:gd name="connsiteY419" fmla="*/ 2180373 h 4080267"/>
              <a:gd name="connsiteX420" fmla="*/ 3838601 w 4032510"/>
              <a:gd name="connsiteY420" fmla="*/ 2260478 h 4080267"/>
              <a:gd name="connsiteX421" fmla="*/ 3572902 w 4032510"/>
              <a:gd name="connsiteY421" fmla="*/ 2239119 h 4080267"/>
              <a:gd name="connsiteX422" fmla="*/ 3577397 w 4032510"/>
              <a:gd name="connsiteY422" fmla="*/ 2183200 h 4080267"/>
              <a:gd name="connsiteX423" fmla="*/ 3738635 w 4032510"/>
              <a:gd name="connsiteY423" fmla="*/ 2196161 h 4080267"/>
              <a:gd name="connsiteX424" fmla="*/ 3794546 w 4032510"/>
              <a:gd name="connsiteY424" fmla="*/ 2202901 h 4080267"/>
              <a:gd name="connsiteX425" fmla="*/ 3794656 w 4032510"/>
              <a:gd name="connsiteY425" fmla="*/ 2201528 h 4080267"/>
              <a:gd name="connsiteX426" fmla="*/ 3761183 w 4032510"/>
              <a:gd name="connsiteY426" fmla="*/ 2190551 h 4080267"/>
              <a:gd name="connsiteX427" fmla="*/ 3583257 w 4032510"/>
              <a:gd name="connsiteY427" fmla="*/ 2110301 h 4080267"/>
              <a:gd name="connsiteX428" fmla="*/ 3586884 w 4032510"/>
              <a:gd name="connsiteY428" fmla="*/ 2065188 h 4080267"/>
              <a:gd name="connsiteX429" fmla="*/ 3773698 w 4032510"/>
              <a:gd name="connsiteY429" fmla="*/ 2013395 h 4080267"/>
              <a:gd name="connsiteX430" fmla="*/ 3810223 w 4032510"/>
              <a:gd name="connsiteY430" fmla="*/ 2007872 h 4080267"/>
              <a:gd name="connsiteX431" fmla="*/ 3810348 w 4032510"/>
              <a:gd name="connsiteY431" fmla="*/ 2006328 h 4080267"/>
              <a:gd name="connsiteX432" fmla="*/ 3743100 w 4032510"/>
              <a:gd name="connsiteY432" fmla="*/ 2003167 h 4080267"/>
              <a:gd name="connsiteX433" fmla="*/ 3592841 w 4032510"/>
              <a:gd name="connsiteY433" fmla="*/ 1991087 h 4080267"/>
              <a:gd name="connsiteX434" fmla="*/ 3596950 w 4032510"/>
              <a:gd name="connsiteY434" fmla="*/ 1939972 h 4080267"/>
              <a:gd name="connsiteX435" fmla="*/ 1862065 w 4032510"/>
              <a:gd name="connsiteY435" fmla="*/ 186164 h 4080267"/>
              <a:gd name="connsiteX436" fmla="*/ 1881824 w 4032510"/>
              <a:gd name="connsiteY436" fmla="*/ 451986 h 4080267"/>
              <a:gd name="connsiteX437" fmla="*/ 1825192 w 4032510"/>
              <a:gd name="connsiteY437" fmla="*/ 456196 h 4080267"/>
              <a:gd name="connsiteX438" fmla="*/ 1805435 w 4032510"/>
              <a:gd name="connsiteY438" fmla="*/ 190373 h 4080267"/>
              <a:gd name="connsiteX439" fmla="*/ 3778136 w 4032510"/>
              <a:gd name="connsiteY439" fmla="*/ 1720641 h 4080267"/>
              <a:gd name="connsiteX440" fmla="*/ 3755123 w 4032510"/>
              <a:gd name="connsiteY440" fmla="*/ 1720202 h 4080267"/>
              <a:gd name="connsiteX441" fmla="*/ 3658024 w 4032510"/>
              <a:gd name="connsiteY441" fmla="*/ 1707306 h 4080267"/>
              <a:gd name="connsiteX442" fmla="*/ 3671038 w 4032510"/>
              <a:gd name="connsiteY442" fmla="*/ 1777174 h 4080267"/>
              <a:gd name="connsiteX443" fmla="*/ 3756337 w 4032510"/>
              <a:gd name="connsiteY443" fmla="*/ 1730478 h 4080267"/>
              <a:gd name="connsiteX444" fmla="*/ 3778419 w 4032510"/>
              <a:gd name="connsiteY444" fmla="*/ 1722164 h 4080267"/>
              <a:gd name="connsiteX445" fmla="*/ 2925392 w 4032510"/>
              <a:gd name="connsiteY445" fmla="*/ 961165 h 4080267"/>
              <a:gd name="connsiteX446" fmla="*/ 1278954 w 4032510"/>
              <a:gd name="connsiteY446" fmla="*/ 834244 h 4080267"/>
              <a:gd name="connsiteX447" fmla="*/ 1240296 w 4032510"/>
              <a:gd name="connsiteY447" fmla="*/ 861142 h 4080267"/>
              <a:gd name="connsiteX448" fmla="*/ 1205622 w 4032510"/>
              <a:gd name="connsiteY448" fmla="*/ 924274 h 4080267"/>
              <a:gd name="connsiteX449" fmla="*/ 1018899 w 4032510"/>
              <a:gd name="connsiteY449" fmla="*/ 1098311 h 4080267"/>
              <a:gd name="connsiteX450" fmla="*/ 963536 w 4032510"/>
              <a:gd name="connsiteY450" fmla="*/ 1127784 h 4080267"/>
              <a:gd name="connsiteX451" fmla="*/ 915971 w 4032510"/>
              <a:gd name="connsiteY451" fmla="*/ 1165269 h 4080267"/>
              <a:gd name="connsiteX452" fmla="*/ 873665 w 4032510"/>
              <a:gd name="connsiteY452" fmla="*/ 1219693 h 4080267"/>
              <a:gd name="connsiteX453" fmla="*/ 846202 w 4032510"/>
              <a:gd name="connsiteY453" fmla="*/ 1263520 h 4080267"/>
              <a:gd name="connsiteX454" fmla="*/ 897254 w 4032510"/>
              <a:gd name="connsiteY454" fmla="*/ 1222093 h 4080267"/>
              <a:gd name="connsiteX455" fmla="*/ 1124139 w 4032510"/>
              <a:gd name="connsiteY455" fmla="*/ 1157203 h 4080267"/>
              <a:gd name="connsiteX456" fmla="*/ 963429 w 4032510"/>
              <a:gd name="connsiteY456" fmla="*/ 1286591 h 4080267"/>
              <a:gd name="connsiteX457" fmla="*/ 832101 w 4032510"/>
              <a:gd name="connsiteY457" fmla="*/ 1319438 h 4080267"/>
              <a:gd name="connsiteX458" fmla="*/ 809091 w 4032510"/>
              <a:gd name="connsiteY458" fmla="*/ 1326873 h 4080267"/>
              <a:gd name="connsiteX459" fmla="*/ 804259 w 4032510"/>
              <a:gd name="connsiteY459" fmla="*/ 1330452 h 4080267"/>
              <a:gd name="connsiteX460" fmla="*/ 799385 w 4032510"/>
              <a:gd name="connsiteY460" fmla="*/ 1338230 h 4080267"/>
              <a:gd name="connsiteX461" fmla="*/ 738258 w 4032510"/>
              <a:gd name="connsiteY461" fmla="*/ 1461746 h 4080267"/>
              <a:gd name="connsiteX462" fmla="*/ 729914 w 4032510"/>
              <a:gd name="connsiteY462" fmla="*/ 1483890 h 4080267"/>
              <a:gd name="connsiteX463" fmla="*/ 756934 w 4032510"/>
              <a:gd name="connsiteY463" fmla="*/ 1457483 h 4080267"/>
              <a:gd name="connsiteX464" fmla="*/ 970364 w 4032510"/>
              <a:gd name="connsiteY464" fmla="*/ 1367726 h 4080267"/>
              <a:gd name="connsiteX465" fmla="*/ 762981 w 4032510"/>
              <a:gd name="connsiteY465" fmla="*/ 1569763 h 4080267"/>
              <a:gd name="connsiteX466" fmla="*/ 715927 w 4032510"/>
              <a:gd name="connsiteY466" fmla="*/ 1590209 h 4080267"/>
              <a:gd name="connsiteX467" fmla="*/ 687412 w 4032510"/>
              <a:gd name="connsiteY467" fmla="*/ 1599679 h 4080267"/>
              <a:gd name="connsiteX468" fmla="*/ 655169 w 4032510"/>
              <a:gd name="connsiteY468" fmla="*/ 1719767 h 4080267"/>
              <a:gd name="connsiteX469" fmla="*/ 645185 w 4032510"/>
              <a:gd name="connsiteY469" fmla="*/ 1779613 h 4080267"/>
              <a:gd name="connsiteX470" fmla="*/ 656625 w 4032510"/>
              <a:gd name="connsiteY470" fmla="*/ 1757810 h 4080267"/>
              <a:gd name="connsiteX471" fmla="*/ 846564 w 4032510"/>
              <a:gd name="connsiteY471" fmla="*/ 1605065 h 4080267"/>
              <a:gd name="connsiteX472" fmla="*/ 794843 w 4032510"/>
              <a:gd name="connsiteY472" fmla="*/ 1732013 h 4080267"/>
              <a:gd name="connsiteX473" fmla="*/ 720504 w 4032510"/>
              <a:gd name="connsiteY473" fmla="*/ 1827842 h 4080267"/>
              <a:gd name="connsiteX474" fmla="*/ 629850 w 4032510"/>
              <a:gd name="connsiteY474" fmla="*/ 1898655 h 4080267"/>
              <a:gd name="connsiteX475" fmla="*/ 623811 w 4032510"/>
              <a:gd name="connsiteY475" fmla="*/ 1985858 h 4080267"/>
              <a:gd name="connsiteX476" fmla="*/ 626005 w 4032510"/>
              <a:gd name="connsiteY476" fmla="*/ 2068771 h 4080267"/>
              <a:gd name="connsiteX477" fmla="*/ 633407 w 4032510"/>
              <a:gd name="connsiteY477" fmla="*/ 2047508 h 4080267"/>
              <a:gd name="connsiteX478" fmla="*/ 780453 w 4032510"/>
              <a:gd name="connsiteY478" fmla="*/ 1867717 h 4080267"/>
              <a:gd name="connsiteX479" fmla="*/ 750804 w 4032510"/>
              <a:gd name="connsiteY479" fmla="*/ 2049413 h 4080267"/>
              <a:gd name="connsiteX480" fmla="*/ 639963 w 4032510"/>
              <a:gd name="connsiteY480" fmla="*/ 2187151 h 4080267"/>
              <a:gd name="connsiteX481" fmla="*/ 636347 w 4032510"/>
              <a:gd name="connsiteY481" fmla="*/ 2192937 h 4080267"/>
              <a:gd name="connsiteX482" fmla="*/ 643595 w 4032510"/>
              <a:gd name="connsiteY482" fmla="*/ 2252120 h 4080267"/>
              <a:gd name="connsiteX483" fmla="*/ 672041 w 4032510"/>
              <a:gd name="connsiteY483" fmla="*/ 2380841 h 4080267"/>
              <a:gd name="connsiteX484" fmla="*/ 679527 w 4032510"/>
              <a:gd name="connsiteY484" fmla="*/ 2327949 h 4080267"/>
              <a:gd name="connsiteX485" fmla="*/ 793919 w 4032510"/>
              <a:gd name="connsiteY485" fmla="*/ 2126362 h 4080267"/>
              <a:gd name="connsiteX486" fmla="*/ 805950 w 4032510"/>
              <a:gd name="connsiteY486" fmla="*/ 2263886 h 4080267"/>
              <a:gd name="connsiteX487" fmla="*/ 716191 w 4032510"/>
              <a:gd name="connsiteY487" fmla="*/ 2471660 h 4080267"/>
              <a:gd name="connsiteX488" fmla="*/ 707810 w 4032510"/>
              <a:gd name="connsiteY488" fmla="*/ 2490575 h 4080267"/>
              <a:gd name="connsiteX489" fmla="*/ 707828 w 4032510"/>
              <a:gd name="connsiteY489" fmla="*/ 2491816 h 4080267"/>
              <a:gd name="connsiteX490" fmla="*/ 713938 w 4032510"/>
              <a:gd name="connsiteY490" fmla="*/ 2510653 h 4080267"/>
              <a:gd name="connsiteX491" fmla="*/ 767884 w 4032510"/>
              <a:gd name="connsiteY491" fmla="*/ 2634553 h 4080267"/>
              <a:gd name="connsiteX492" fmla="*/ 781384 w 4032510"/>
              <a:gd name="connsiteY492" fmla="*/ 2658760 h 4080267"/>
              <a:gd name="connsiteX493" fmla="*/ 778946 w 4032510"/>
              <a:gd name="connsiteY493" fmla="*/ 2591425 h 4080267"/>
              <a:gd name="connsiteX494" fmla="*/ 853822 w 4032510"/>
              <a:gd name="connsiteY494" fmla="*/ 2376476 h 4080267"/>
              <a:gd name="connsiteX495" fmla="*/ 849434 w 4032510"/>
              <a:gd name="connsiteY495" fmla="*/ 2716461 h 4080267"/>
              <a:gd name="connsiteX496" fmla="*/ 838418 w 4032510"/>
              <a:gd name="connsiteY496" fmla="*/ 2752050 h 4080267"/>
              <a:gd name="connsiteX497" fmla="*/ 844769 w 4032510"/>
              <a:gd name="connsiteY497" fmla="*/ 2768678 h 4080267"/>
              <a:gd name="connsiteX498" fmla="*/ 912962 w 4032510"/>
              <a:gd name="connsiteY498" fmla="*/ 2866685 h 4080267"/>
              <a:gd name="connsiteX499" fmla="*/ 950782 w 4032510"/>
              <a:gd name="connsiteY499" fmla="*/ 2910854 h 4080267"/>
              <a:gd name="connsiteX500" fmla="*/ 936685 w 4032510"/>
              <a:gd name="connsiteY500" fmla="*/ 2848492 h 4080267"/>
              <a:gd name="connsiteX501" fmla="*/ 971514 w 4032510"/>
              <a:gd name="connsiteY501" fmla="*/ 2616503 h 4080267"/>
              <a:gd name="connsiteX502" fmla="*/ 1040043 w 4032510"/>
              <a:gd name="connsiteY502" fmla="*/ 2759583 h 4080267"/>
              <a:gd name="connsiteX503" fmla="*/ 1024435 w 4032510"/>
              <a:gd name="connsiteY503" fmla="*/ 2969644 h 4080267"/>
              <a:gd name="connsiteX504" fmla="*/ 1021187 w 4032510"/>
              <a:gd name="connsiteY504" fmla="*/ 2984141 h 4080267"/>
              <a:gd name="connsiteX505" fmla="*/ 1022204 w 4032510"/>
              <a:gd name="connsiteY505" fmla="*/ 2990353 h 4080267"/>
              <a:gd name="connsiteX506" fmla="*/ 1107129 w 4032510"/>
              <a:gd name="connsiteY506" fmla="*/ 3071343 h 4080267"/>
              <a:gd name="connsiteX507" fmla="*/ 1199752 w 4032510"/>
              <a:gd name="connsiteY507" fmla="*/ 3143343 h 4080267"/>
              <a:gd name="connsiteX508" fmla="*/ 1209853 w 4032510"/>
              <a:gd name="connsiteY508" fmla="*/ 3143289 h 4080267"/>
              <a:gd name="connsiteX509" fmla="*/ 1230092 w 4032510"/>
              <a:gd name="connsiteY509" fmla="*/ 3136008 h 4080267"/>
              <a:gd name="connsiteX510" fmla="*/ 1580869 w 4032510"/>
              <a:gd name="connsiteY510" fmla="*/ 3141931 h 4080267"/>
              <a:gd name="connsiteX511" fmla="*/ 1371636 w 4032510"/>
              <a:gd name="connsiteY511" fmla="*/ 3215534 h 4080267"/>
              <a:gd name="connsiteX512" fmla="*/ 1310806 w 4032510"/>
              <a:gd name="connsiteY512" fmla="*/ 3215940 h 4080267"/>
              <a:gd name="connsiteX513" fmla="*/ 1338236 w 4032510"/>
              <a:gd name="connsiteY513" fmla="*/ 3233129 h 4080267"/>
              <a:gd name="connsiteX514" fmla="*/ 1444200 w 4032510"/>
              <a:gd name="connsiteY514" fmla="*/ 3285569 h 4080267"/>
              <a:gd name="connsiteX515" fmla="*/ 1459456 w 4032510"/>
              <a:gd name="connsiteY515" fmla="*/ 3290133 h 4080267"/>
              <a:gd name="connsiteX516" fmla="*/ 1510712 w 4032510"/>
              <a:gd name="connsiteY516" fmla="*/ 3269134 h 4080267"/>
              <a:gd name="connsiteX517" fmla="*/ 1841125 w 4032510"/>
              <a:gd name="connsiteY517" fmla="*/ 3224488 h 4080267"/>
              <a:gd name="connsiteX518" fmla="*/ 1563426 w 4032510"/>
              <a:gd name="connsiteY518" fmla="*/ 3332421 h 4080267"/>
              <a:gd name="connsiteX519" fmla="*/ 1563416 w 4032510"/>
              <a:gd name="connsiteY519" fmla="*/ 3332565 h 4080267"/>
              <a:gd name="connsiteX520" fmla="*/ 1589261 w 4032510"/>
              <a:gd name="connsiteY520" fmla="*/ 3342304 h 4080267"/>
              <a:gd name="connsiteX521" fmla="*/ 1719774 w 4032510"/>
              <a:gd name="connsiteY521" fmla="*/ 3377345 h 4080267"/>
              <a:gd name="connsiteX522" fmla="*/ 1755019 w 4032510"/>
              <a:gd name="connsiteY522" fmla="*/ 3383225 h 4080267"/>
              <a:gd name="connsiteX523" fmla="*/ 1769341 w 4032510"/>
              <a:gd name="connsiteY523" fmla="*/ 3371359 h 4080267"/>
              <a:gd name="connsiteX524" fmla="*/ 2026497 w 4032510"/>
              <a:gd name="connsiteY524" fmla="*/ 3241905 h 4080267"/>
              <a:gd name="connsiteX525" fmla="*/ 2096337 w 4032510"/>
              <a:gd name="connsiteY525" fmla="*/ 3244296 h 4080267"/>
              <a:gd name="connsiteX526" fmla="*/ 1914641 w 4032510"/>
              <a:gd name="connsiteY526" fmla="*/ 3391373 h 4080267"/>
              <a:gd name="connsiteX527" fmla="*/ 1879287 w 4032510"/>
              <a:gd name="connsiteY527" fmla="*/ 3401323 h 4080267"/>
              <a:gd name="connsiteX528" fmla="*/ 1985865 w 4032510"/>
              <a:gd name="connsiteY528" fmla="*/ 3408704 h 4080267"/>
              <a:gd name="connsiteX529" fmla="*/ 2056446 w 4032510"/>
              <a:gd name="connsiteY529" fmla="*/ 3406836 h 4080267"/>
              <a:gd name="connsiteX530" fmla="*/ 2066303 w 4032510"/>
              <a:gd name="connsiteY530" fmla="*/ 3396338 h 4080267"/>
              <a:gd name="connsiteX531" fmla="*/ 2353306 w 4032510"/>
              <a:gd name="connsiteY531" fmla="*/ 3225944 h 4080267"/>
              <a:gd name="connsiteX532" fmla="*/ 2200775 w 4032510"/>
              <a:gd name="connsiteY532" fmla="*/ 3394182 h 4080267"/>
              <a:gd name="connsiteX533" fmla="*/ 2198369 w 4032510"/>
              <a:gd name="connsiteY533" fmla="*/ 3395503 h 4080267"/>
              <a:gd name="connsiteX534" fmla="*/ 2252126 w 4032510"/>
              <a:gd name="connsiteY534" fmla="*/ 3388919 h 4080267"/>
              <a:gd name="connsiteX535" fmla="*/ 2346886 w 4032510"/>
              <a:gd name="connsiteY535" fmla="*/ 3367979 h 4080267"/>
              <a:gd name="connsiteX536" fmla="*/ 2385610 w 4032510"/>
              <a:gd name="connsiteY536" fmla="*/ 3295317 h 4080267"/>
              <a:gd name="connsiteX537" fmla="*/ 2583195 w 4032510"/>
              <a:gd name="connsiteY537" fmla="*/ 3132754 h 4080267"/>
              <a:gd name="connsiteX538" fmla="*/ 2597677 w 4032510"/>
              <a:gd name="connsiteY538" fmla="*/ 3128968 h 4080267"/>
              <a:gd name="connsiteX539" fmla="*/ 2516063 w 4032510"/>
              <a:gd name="connsiteY539" fmla="*/ 3291709 h 4080267"/>
              <a:gd name="connsiteX540" fmla="*/ 2475354 w 4032510"/>
              <a:gd name="connsiteY540" fmla="*/ 3330028 h 4080267"/>
              <a:gd name="connsiteX541" fmla="*/ 2510660 w 4032510"/>
              <a:gd name="connsiteY541" fmla="*/ 3318577 h 4080267"/>
              <a:gd name="connsiteX542" fmla="*/ 2631567 w 4032510"/>
              <a:gd name="connsiteY542" fmla="*/ 3265933 h 4080267"/>
              <a:gd name="connsiteX543" fmla="*/ 2652515 w 4032510"/>
              <a:gd name="connsiteY543" fmla="*/ 3175289 h 4080267"/>
              <a:gd name="connsiteX544" fmla="*/ 2817512 w 4032510"/>
              <a:gd name="connsiteY544" fmla="*/ 2956022 h 4080267"/>
              <a:gd name="connsiteX545" fmla="*/ 2746251 w 4032510"/>
              <a:gd name="connsiteY545" fmla="*/ 3184792 h 4080267"/>
              <a:gd name="connsiteX546" fmla="*/ 2720320 w 4032510"/>
              <a:gd name="connsiteY546" fmla="*/ 3216805 h 4080267"/>
              <a:gd name="connsiteX547" fmla="*/ 2753567 w 4032510"/>
              <a:gd name="connsiteY547" fmla="*/ 3198264 h 4080267"/>
              <a:gd name="connsiteX548" fmla="*/ 2866692 w 4032510"/>
              <a:gd name="connsiteY548" fmla="*/ 3119553 h 4080267"/>
              <a:gd name="connsiteX549" fmla="*/ 2870861 w 4032510"/>
              <a:gd name="connsiteY549" fmla="*/ 3115983 h 4080267"/>
              <a:gd name="connsiteX550" fmla="*/ 2881111 w 4032510"/>
              <a:gd name="connsiteY550" fmla="*/ 3092843 h 4080267"/>
              <a:gd name="connsiteX551" fmla="*/ 2885107 w 4032510"/>
              <a:gd name="connsiteY551" fmla="*/ 3037183 h 4080267"/>
              <a:gd name="connsiteX552" fmla="*/ 3000602 w 4032510"/>
              <a:gd name="connsiteY552" fmla="*/ 2776301 h 4080267"/>
              <a:gd name="connsiteX553" fmla="*/ 2983398 w 4032510"/>
              <a:gd name="connsiteY553" fmla="*/ 2997244 h 4080267"/>
              <a:gd name="connsiteX554" fmla="*/ 2966427 w 4032510"/>
              <a:gd name="connsiteY554" fmla="*/ 3034153 h 4080267"/>
              <a:gd name="connsiteX555" fmla="*/ 2972949 w 4032510"/>
              <a:gd name="connsiteY555" fmla="*/ 3028569 h 4080267"/>
              <a:gd name="connsiteX556" fmla="*/ 3034218 w 4032510"/>
              <a:gd name="connsiteY556" fmla="*/ 2964322 h 4080267"/>
              <a:gd name="connsiteX557" fmla="*/ 3041892 w 4032510"/>
              <a:gd name="connsiteY557" fmla="*/ 2953913 h 4080267"/>
              <a:gd name="connsiteX558" fmla="*/ 3076637 w 4032510"/>
              <a:gd name="connsiteY558" fmla="*/ 2860546 h 4080267"/>
              <a:gd name="connsiteX559" fmla="*/ 3217351 w 4032510"/>
              <a:gd name="connsiteY559" fmla="*/ 2657619 h 4080267"/>
              <a:gd name="connsiteX560" fmla="*/ 3273624 w 4032510"/>
              <a:gd name="connsiteY560" fmla="*/ 2612465 h 4080267"/>
              <a:gd name="connsiteX561" fmla="*/ 3294263 w 4032510"/>
              <a:gd name="connsiteY561" fmla="*/ 2570762 h 4080267"/>
              <a:gd name="connsiteX562" fmla="*/ 2925392 w 4032510"/>
              <a:gd name="connsiteY562" fmla="*/ 961165 h 4080267"/>
              <a:gd name="connsiteX563" fmla="*/ 2944495 w 4032510"/>
              <a:gd name="connsiteY563" fmla="*/ 938995 h 4080267"/>
              <a:gd name="connsiteX564" fmla="*/ 3321117 w 4032510"/>
              <a:gd name="connsiteY564" fmla="*/ 2582414 h 4080267"/>
              <a:gd name="connsiteX565" fmla="*/ 3284336 w 4032510"/>
              <a:gd name="connsiteY565" fmla="*/ 2656735 h 4080267"/>
              <a:gd name="connsiteX566" fmla="*/ 3281221 w 4032510"/>
              <a:gd name="connsiteY566" fmla="*/ 2670299 h 4080267"/>
              <a:gd name="connsiteX567" fmla="*/ 3262582 w 4032510"/>
              <a:gd name="connsiteY567" fmla="*/ 2728751 h 4080267"/>
              <a:gd name="connsiteX568" fmla="*/ 3131384 w 4032510"/>
              <a:gd name="connsiteY568" fmla="*/ 2917711 h 4080267"/>
              <a:gd name="connsiteX569" fmla="*/ 3073306 w 4032510"/>
              <a:gd name="connsiteY569" fmla="*/ 2965684 h 4080267"/>
              <a:gd name="connsiteX570" fmla="*/ 3018051 w 4032510"/>
              <a:gd name="connsiteY570" fmla="*/ 3023624 h 4080267"/>
              <a:gd name="connsiteX571" fmla="*/ 2985396 w 4032510"/>
              <a:gd name="connsiteY571" fmla="*/ 3064579 h 4080267"/>
              <a:gd name="connsiteX572" fmla="*/ 3232048 w 4032510"/>
              <a:gd name="connsiteY572" fmla="*/ 2995197 h 4080267"/>
              <a:gd name="connsiteX573" fmla="*/ 2913968 w 4032510"/>
              <a:gd name="connsiteY573" fmla="*/ 3156434 h 4080267"/>
              <a:gd name="connsiteX574" fmla="*/ 2886540 w 4032510"/>
              <a:gd name="connsiteY574" fmla="*/ 3158304 h 4080267"/>
              <a:gd name="connsiteX575" fmla="*/ 2750557 w 4032510"/>
              <a:gd name="connsiteY575" fmla="*/ 3256757 h 4080267"/>
              <a:gd name="connsiteX576" fmla="*/ 3018669 w 4032510"/>
              <a:gd name="connsiteY576" fmla="*/ 3267474 h 4080267"/>
              <a:gd name="connsiteX577" fmla="*/ 2905986 w 4032510"/>
              <a:gd name="connsiteY577" fmla="*/ 3330064 h 4080267"/>
              <a:gd name="connsiteX578" fmla="*/ 2659354 w 4032510"/>
              <a:gd name="connsiteY578" fmla="*/ 3328861 h 4080267"/>
              <a:gd name="connsiteX579" fmla="*/ 2628976 w 4032510"/>
              <a:gd name="connsiteY579" fmla="*/ 3324494 h 4080267"/>
              <a:gd name="connsiteX580" fmla="*/ 2437154 w 4032510"/>
              <a:gd name="connsiteY580" fmla="*/ 3399967 h 4080267"/>
              <a:gd name="connsiteX581" fmla="*/ 2713113 w 4032510"/>
              <a:gd name="connsiteY581" fmla="*/ 3451699 h 4080267"/>
              <a:gd name="connsiteX582" fmla="*/ 2355215 w 4032510"/>
              <a:gd name="connsiteY582" fmla="*/ 3438776 h 4080267"/>
              <a:gd name="connsiteX583" fmla="*/ 2317135 w 4032510"/>
              <a:gd name="connsiteY583" fmla="*/ 3427528 h 4080267"/>
              <a:gd name="connsiteX584" fmla="*/ 2120289 w 4032510"/>
              <a:gd name="connsiteY584" fmla="*/ 3458011 h 4080267"/>
              <a:gd name="connsiteX585" fmla="*/ 2373929 w 4032510"/>
              <a:gd name="connsiteY585" fmla="*/ 3578485 h 4080267"/>
              <a:gd name="connsiteX586" fmla="*/ 2207403 w 4032510"/>
              <a:gd name="connsiteY586" fmla="*/ 3584700 h 4080267"/>
              <a:gd name="connsiteX587" fmla="*/ 2040722 w 4032510"/>
              <a:gd name="connsiteY587" fmla="*/ 3471387 h 4080267"/>
              <a:gd name="connsiteX588" fmla="*/ 2021826 w 4032510"/>
              <a:gd name="connsiteY588" fmla="*/ 3459295 h 4080267"/>
              <a:gd name="connsiteX589" fmla="*/ 1830909 w 4032510"/>
              <a:gd name="connsiteY589" fmla="*/ 3442153 h 4080267"/>
              <a:gd name="connsiteX590" fmla="*/ 1944674 w 4032510"/>
              <a:gd name="connsiteY590" fmla="*/ 3511594 h 4080267"/>
              <a:gd name="connsiteX591" fmla="*/ 2035886 w 4032510"/>
              <a:gd name="connsiteY591" fmla="*/ 3612244 h 4080267"/>
              <a:gd name="connsiteX592" fmla="*/ 1748640 w 4032510"/>
              <a:gd name="connsiteY592" fmla="*/ 3457267 h 4080267"/>
              <a:gd name="connsiteX593" fmla="*/ 1686431 w 4032510"/>
              <a:gd name="connsiteY593" fmla="*/ 3407238 h 4080267"/>
              <a:gd name="connsiteX594" fmla="*/ 1515436 w 4032510"/>
              <a:gd name="connsiteY594" fmla="*/ 3355634 h 4080267"/>
              <a:gd name="connsiteX595" fmla="*/ 1703579 w 4032510"/>
              <a:gd name="connsiteY595" fmla="*/ 3597346 h 4080267"/>
              <a:gd name="connsiteX596" fmla="*/ 1447070 w 4032510"/>
              <a:gd name="connsiteY596" fmla="*/ 3347613 h 4080267"/>
              <a:gd name="connsiteX597" fmla="*/ 1437896 w 4032510"/>
              <a:gd name="connsiteY597" fmla="*/ 3321719 h 4080267"/>
              <a:gd name="connsiteX598" fmla="*/ 1266653 w 4032510"/>
              <a:gd name="connsiteY598" fmla="*/ 3238482 h 4080267"/>
              <a:gd name="connsiteX599" fmla="*/ 1387018 w 4032510"/>
              <a:gd name="connsiteY599" fmla="*/ 3502990 h 4080267"/>
              <a:gd name="connsiteX600" fmla="*/ 1174345 w 4032510"/>
              <a:gd name="connsiteY600" fmla="*/ 3214144 h 4080267"/>
              <a:gd name="connsiteX601" fmla="*/ 1130568 w 4032510"/>
              <a:gd name="connsiteY601" fmla="*/ 3159665 h 4080267"/>
              <a:gd name="connsiteX602" fmla="*/ 1146676 w 4032510"/>
              <a:gd name="connsiteY602" fmla="*/ 3285177 h 4080267"/>
              <a:gd name="connsiteX603" fmla="*/ 1142947 w 4032510"/>
              <a:gd name="connsiteY603" fmla="*/ 3327307 h 4080267"/>
              <a:gd name="connsiteX604" fmla="*/ 1097336 w 4032510"/>
              <a:gd name="connsiteY604" fmla="*/ 3279996 h 4080267"/>
              <a:gd name="connsiteX605" fmla="*/ 1070684 w 4032510"/>
              <a:gd name="connsiteY605" fmla="*/ 3152300 h 4080267"/>
              <a:gd name="connsiteX606" fmla="*/ 1038316 w 4032510"/>
              <a:gd name="connsiteY606" fmla="*/ 3124902 h 4080267"/>
              <a:gd name="connsiteX607" fmla="*/ 904549 w 4032510"/>
              <a:gd name="connsiteY607" fmla="*/ 3115357 h 4080267"/>
              <a:gd name="connsiteX608" fmla="*/ 854080 w 4032510"/>
              <a:gd name="connsiteY608" fmla="*/ 3080125 h 4080267"/>
              <a:gd name="connsiteX609" fmla="*/ 1033961 w 4032510"/>
              <a:gd name="connsiteY609" fmla="*/ 3072973 h 4080267"/>
              <a:gd name="connsiteX610" fmla="*/ 955903 w 4032510"/>
              <a:gd name="connsiteY610" fmla="*/ 3025797 h 4080267"/>
              <a:gd name="connsiteX611" fmla="*/ 787203 w 4032510"/>
              <a:gd name="connsiteY611" fmla="*/ 2996871 h 4080267"/>
              <a:gd name="connsiteX612" fmla="*/ 639063 w 4032510"/>
              <a:gd name="connsiteY612" fmla="*/ 2865404 h 4080267"/>
              <a:gd name="connsiteX613" fmla="*/ 926373 w 4032510"/>
              <a:gd name="connsiteY613" fmla="*/ 2943304 h 4080267"/>
              <a:gd name="connsiteX614" fmla="*/ 889812 w 4032510"/>
              <a:gd name="connsiteY614" fmla="*/ 2895291 h 4080267"/>
              <a:gd name="connsiteX615" fmla="*/ 852391 w 4032510"/>
              <a:gd name="connsiteY615" fmla="*/ 2841976 h 4080267"/>
              <a:gd name="connsiteX616" fmla="*/ 818807 w 4032510"/>
              <a:gd name="connsiteY616" fmla="*/ 2790367 h 4080267"/>
              <a:gd name="connsiteX617" fmla="*/ 793035 w 4032510"/>
              <a:gd name="connsiteY617" fmla="*/ 2777154 h 4080267"/>
              <a:gd name="connsiteX618" fmla="*/ 584513 w 4032510"/>
              <a:gd name="connsiteY618" fmla="*/ 2684961 h 4080267"/>
              <a:gd name="connsiteX619" fmla="*/ 495153 w 4032510"/>
              <a:gd name="connsiteY619" fmla="*/ 2564099 h 4080267"/>
              <a:gd name="connsiteX620" fmla="*/ 651206 w 4032510"/>
              <a:gd name="connsiteY620" fmla="*/ 2613300 h 4080267"/>
              <a:gd name="connsiteX621" fmla="*/ 767600 w 4032510"/>
              <a:gd name="connsiteY621" fmla="*/ 2712730 h 4080267"/>
              <a:gd name="connsiteX622" fmla="*/ 680340 w 4032510"/>
              <a:gd name="connsiteY622" fmla="*/ 2521105 h 4080267"/>
              <a:gd name="connsiteX623" fmla="*/ 653339 w 4032510"/>
              <a:gd name="connsiteY623" fmla="*/ 2510160 h 4080267"/>
              <a:gd name="connsiteX624" fmla="*/ 438844 w 4032510"/>
              <a:gd name="connsiteY624" fmla="*/ 2236870 h 4080267"/>
              <a:gd name="connsiteX625" fmla="*/ 632049 w 4032510"/>
              <a:gd name="connsiteY625" fmla="*/ 2397803 h 4080267"/>
              <a:gd name="connsiteX626" fmla="*/ 611148 w 4032510"/>
              <a:gd name="connsiteY626" fmla="*/ 2310054 h 4080267"/>
              <a:gd name="connsiteX627" fmla="*/ 530970 w 4032510"/>
              <a:gd name="connsiteY627" fmla="*/ 2179237 h 4080267"/>
              <a:gd name="connsiteX628" fmla="*/ 417023 w 4032510"/>
              <a:gd name="connsiteY628" fmla="*/ 1936402 h 4080267"/>
              <a:gd name="connsiteX629" fmla="*/ 421600 w 4032510"/>
              <a:gd name="connsiteY629" fmla="*/ 1895248 h 4080267"/>
              <a:gd name="connsiteX630" fmla="*/ 574795 w 4032510"/>
              <a:gd name="connsiteY630" fmla="*/ 2116334 h 4080267"/>
              <a:gd name="connsiteX631" fmla="*/ 577388 w 4032510"/>
              <a:gd name="connsiteY631" fmla="*/ 1915636 h 4080267"/>
              <a:gd name="connsiteX632" fmla="*/ 564780 w 4032510"/>
              <a:gd name="connsiteY632" fmla="*/ 1895408 h 4080267"/>
              <a:gd name="connsiteX633" fmla="*/ 479728 w 4032510"/>
              <a:gd name="connsiteY633" fmla="*/ 1614137 h 4080267"/>
              <a:gd name="connsiteX634" fmla="*/ 494312 w 4032510"/>
              <a:gd name="connsiteY634" fmla="*/ 1553391 h 4080267"/>
              <a:gd name="connsiteX635" fmla="*/ 499533 w 4032510"/>
              <a:gd name="connsiteY635" fmla="*/ 1548032 h 4080267"/>
              <a:gd name="connsiteX636" fmla="*/ 595596 w 4032510"/>
              <a:gd name="connsiteY636" fmla="*/ 1785441 h 4080267"/>
              <a:gd name="connsiteX637" fmla="*/ 609994 w 4032510"/>
              <a:gd name="connsiteY637" fmla="*/ 1710488 h 4080267"/>
              <a:gd name="connsiteX638" fmla="*/ 600017 w 4032510"/>
              <a:gd name="connsiteY638" fmla="*/ 1509679 h 4080267"/>
              <a:gd name="connsiteX639" fmla="*/ 641711 w 4032510"/>
              <a:gd name="connsiteY639" fmla="*/ 1218102 h 4080267"/>
              <a:gd name="connsiteX640" fmla="*/ 683694 w 4032510"/>
              <a:gd name="connsiteY640" fmla="*/ 1490971 h 4080267"/>
              <a:gd name="connsiteX641" fmla="*/ 765509 w 4032510"/>
              <a:gd name="connsiteY641" fmla="*/ 1334139 h 4080267"/>
              <a:gd name="connsiteX642" fmla="*/ 765551 w 4032510"/>
              <a:gd name="connsiteY642" fmla="*/ 1310149 h 4080267"/>
              <a:gd name="connsiteX643" fmla="*/ 785849 w 4032510"/>
              <a:gd name="connsiteY643" fmla="*/ 1077144 h 4080267"/>
              <a:gd name="connsiteX644" fmla="*/ 863987 w 4032510"/>
              <a:gd name="connsiteY644" fmla="*/ 959160 h 4080267"/>
              <a:gd name="connsiteX645" fmla="*/ 879687 w 4032510"/>
              <a:gd name="connsiteY645" fmla="*/ 963201 h 4080267"/>
              <a:gd name="connsiteX646" fmla="*/ 879253 w 4032510"/>
              <a:gd name="connsiteY646" fmla="*/ 1087889 h 4080267"/>
              <a:gd name="connsiteX647" fmla="*/ 866841 w 4032510"/>
              <a:gd name="connsiteY647" fmla="*/ 1149844 h 4080267"/>
              <a:gd name="connsiteX648" fmla="*/ 858364 w 4032510"/>
              <a:gd name="connsiteY648" fmla="*/ 1191754 h 4080267"/>
              <a:gd name="connsiteX649" fmla="*/ 939002 w 4032510"/>
              <a:gd name="connsiteY649" fmla="*/ 1088019 h 4080267"/>
              <a:gd name="connsiteX650" fmla="*/ 949832 w 4032510"/>
              <a:gd name="connsiteY650" fmla="*/ 1076662 h 4080267"/>
              <a:gd name="connsiteX651" fmla="*/ 967910 w 4032510"/>
              <a:gd name="connsiteY651" fmla="*/ 1046896 h 4080267"/>
              <a:gd name="connsiteX652" fmla="*/ 1138788 w 4032510"/>
              <a:gd name="connsiteY652" fmla="*/ 884832 h 4080267"/>
              <a:gd name="connsiteX653" fmla="*/ 1182762 w 4032510"/>
              <a:gd name="connsiteY653" fmla="*/ 865557 h 4080267"/>
              <a:gd name="connsiteX654" fmla="*/ 1263462 w 4032510"/>
              <a:gd name="connsiteY654" fmla="*/ 809407 h 4080267"/>
              <a:gd name="connsiteX655" fmla="*/ 2944495 w 4032510"/>
              <a:gd name="connsiteY655" fmla="*/ 938995 h 4080267"/>
              <a:gd name="connsiteX656" fmla="*/ 3817601 w 4032510"/>
              <a:gd name="connsiteY656" fmla="*/ 1681607 h 4080267"/>
              <a:gd name="connsiteX657" fmla="*/ 3829828 w 4032510"/>
              <a:gd name="connsiteY657" fmla="*/ 1747247 h 4080267"/>
              <a:gd name="connsiteX658" fmla="*/ 3585299 w 4032510"/>
              <a:gd name="connsiteY658" fmla="*/ 1890118 h 4080267"/>
              <a:gd name="connsiteX659" fmla="*/ 3573956 w 4032510"/>
              <a:gd name="connsiteY659" fmla="*/ 1829216 h 4080267"/>
              <a:gd name="connsiteX660" fmla="*/ 3630357 w 4032510"/>
              <a:gd name="connsiteY660" fmla="*/ 1798405 h 4080267"/>
              <a:gd name="connsiteX661" fmla="*/ 3612615 w 4032510"/>
              <a:gd name="connsiteY661" fmla="*/ 1703161 h 4080267"/>
              <a:gd name="connsiteX662" fmla="*/ 3548966 w 4032510"/>
              <a:gd name="connsiteY662" fmla="*/ 1695062 h 4080267"/>
              <a:gd name="connsiteX663" fmla="*/ 3537685 w 4032510"/>
              <a:gd name="connsiteY663" fmla="*/ 1634498 h 4080267"/>
              <a:gd name="connsiteX664" fmla="*/ 2203546 w 4032510"/>
              <a:gd name="connsiteY664" fmla="*/ 196086 h 4080267"/>
              <a:gd name="connsiteX665" fmla="*/ 2089089 w 4032510"/>
              <a:gd name="connsiteY665" fmla="*/ 454006 h 4080267"/>
              <a:gd name="connsiteX666" fmla="*/ 2025125 w 4032510"/>
              <a:gd name="connsiteY666" fmla="*/ 448661 h 4080267"/>
              <a:gd name="connsiteX667" fmla="*/ 1956264 w 4032510"/>
              <a:gd name="connsiteY667" fmla="*/ 175421 h 4080267"/>
              <a:gd name="connsiteX668" fmla="*/ 2017313 w 4032510"/>
              <a:gd name="connsiteY668" fmla="*/ 180522 h 4080267"/>
              <a:gd name="connsiteX669" fmla="*/ 2059069 w 4032510"/>
              <a:gd name="connsiteY669" fmla="*/ 373099 h 4080267"/>
              <a:gd name="connsiteX670" fmla="*/ 2062193 w 4032510"/>
              <a:gd name="connsiteY670" fmla="*/ 399781 h 4080267"/>
              <a:gd name="connsiteX671" fmla="*/ 2063221 w 4032510"/>
              <a:gd name="connsiteY671" fmla="*/ 399867 h 4080267"/>
              <a:gd name="connsiteX672" fmla="*/ 2071301 w 4032510"/>
              <a:gd name="connsiteY672" fmla="*/ 373431 h 4080267"/>
              <a:gd name="connsiteX673" fmla="*/ 2144384 w 4032510"/>
              <a:gd name="connsiteY673" fmla="*/ 191142 h 4080267"/>
              <a:gd name="connsiteX674" fmla="*/ 2444574 w 4032510"/>
              <a:gd name="connsiteY674" fmla="*/ 249785 h 4080267"/>
              <a:gd name="connsiteX675" fmla="*/ 2432940 w 4032510"/>
              <a:gd name="connsiteY675" fmla="*/ 294767 h 4080267"/>
              <a:gd name="connsiteX676" fmla="*/ 2341143 w 4032510"/>
              <a:gd name="connsiteY676" fmla="*/ 271025 h 4080267"/>
              <a:gd name="connsiteX677" fmla="*/ 2325416 w 4032510"/>
              <a:gd name="connsiteY677" fmla="*/ 331835 h 4080267"/>
              <a:gd name="connsiteX678" fmla="*/ 2410715 w 4032510"/>
              <a:gd name="connsiteY678" fmla="*/ 353896 h 4080267"/>
              <a:gd name="connsiteX679" fmla="*/ 2399124 w 4032510"/>
              <a:gd name="connsiteY679" fmla="*/ 398711 h 4080267"/>
              <a:gd name="connsiteX680" fmla="*/ 2313825 w 4032510"/>
              <a:gd name="connsiteY680" fmla="*/ 376650 h 4080267"/>
              <a:gd name="connsiteX681" fmla="*/ 2297666 w 4032510"/>
              <a:gd name="connsiteY681" fmla="*/ 439125 h 4080267"/>
              <a:gd name="connsiteX682" fmla="*/ 2395460 w 4032510"/>
              <a:gd name="connsiteY682" fmla="*/ 464419 h 4080267"/>
              <a:gd name="connsiteX683" fmla="*/ 2383827 w 4032510"/>
              <a:gd name="connsiteY683" fmla="*/ 509401 h 4080267"/>
              <a:gd name="connsiteX684" fmla="*/ 2231054 w 4032510"/>
              <a:gd name="connsiteY684" fmla="*/ 469888 h 4080267"/>
              <a:gd name="connsiteX685" fmla="*/ 2297799 w 4032510"/>
              <a:gd name="connsiteY685" fmla="*/ 211824 h 4080267"/>
              <a:gd name="connsiteX686" fmla="*/ 3674535 w 4032510"/>
              <a:gd name="connsiteY686" fmla="*/ 1268719 h 4080267"/>
              <a:gd name="connsiteX687" fmla="*/ 3698238 w 4032510"/>
              <a:gd name="connsiteY687" fmla="*/ 1325956 h 4080267"/>
              <a:gd name="connsiteX688" fmla="*/ 3584990 w 4032510"/>
              <a:gd name="connsiteY688" fmla="*/ 1490563 h 4080267"/>
              <a:gd name="connsiteX689" fmla="*/ 3570504 w 4032510"/>
              <a:gd name="connsiteY689" fmla="*/ 1510903 h 4080267"/>
              <a:gd name="connsiteX690" fmla="*/ 3570833 w 4032510"/>
              <a:gd name="connsiteY690" fmla="*/ 1511698 h 4080267"/>
              <a:gd name="connsiteX691" fmla="*/ 3604199 w 4032510"/>
              <a:gd name="connsiteY691" fmla="*/ 1496019 h 4080267"/>
              <a:gd name="connsiteX692" fmla="*/ 3744587 w 4032510"/>
              <a:gd name="connsiteY692" fmla="*/ 1437884 h 4080267"/>
              <a:gd name="connsiteX693" fmla="*/ 3765194 w 4032510"/>
              <a:gd name="connsiteY693" fmla="*/ 1487649 h 4080267"/>
              <a:gd name="connsiteX694" fmla="*/ 3518919 w 4032510"/>
              <a:gd name="connsiteY694" fmla="*/ 1589631 h 4080267"/>
              <a:gd name="connsiteX695" fmla="*/ 3496666 w 4032510"/>
              <a:gd name="connsiteY695" fmla="*/ 1535892 h 4080267"/>
              <a:gd name="connsiteX696" fmla="*/ 3612784 w 4032510"/>
              <a:gd name="connsiteY696" fmla="*/ 1365626 h 4080267"/>
              <a:gd name="connsiteX697" fmla="*/ 3627945 w 4032510"/>
              <a:gd name="connsiteY697" fmla="*/ 1345565 h 4080267"/>
              <a:gd name="connsiteX698" fmla="*/ 3627615 w 4032510"/>
              <a:gd name="connsiteY698" fmla="*/ 1344770 h 4080267"/>
              <a:gd name="connsiteX699" fmla="*/ 3588937 w 4032510"/>
              <a:gd name="connsiteY699" fmla="*/ 1362463 h 4080267"/>
              <a:gd name="connsiteX700" fmla="*/ 3448867 w 4032510"/>
              <a:gd name="connsiteY700" fmla="*/ 1420465 h 4080267"/>
              <a:gd name="connsiteX701" fmla="*/ 3428260 w 4032510"/>
              <a:gd name="connsiteY701" fmla="*/ 1370702 h 4080267"/>
              <a:gd name="connsiteX702" fmla="*/ 2640596 w 4032510"/>
              <a:gd name="connsiteY702" fmla="*/ 375305 h 4080267"/>
              <a:gd name="connsiteX703" fmla="*/ 2614438 w 4032510"/>
              <a:gd name="connsiteY703" fmla="*/ 354168 h 4080267"/>
              <a:gd name="connsiteX704" fmla="*/ 2587897 w 4032510"/>
              <a:gd name="connsiteY704" fmla="*/ 342706 h 4080267"/>
              <a:gd name="connsiteX705" fmla="*/ 2557471 w 4032510"/>
              <a:gd name="connsiteY705" fmla="*/ 413166 h 4080267"/>
              <a:gd name="connsiteX706" fmla="*/ 2583064 w 4032510"/>
              <a:gd name="connsiteY706" fmla="*/ 424218 h 4080267"/>
              <a:gd name="connsiteX707" fmla="*/ 2617132 w 4032510"/>
              <a:gd name="connsiteY707" fmla="*/ 426278 h 4080267"/>
              <a:gd name="connsiteX708" fmla="*/ 2639765 w 4032510"/>
              <a:gd name="connsiteY708" fmla="*/ 404468 h 4080267"/>
              <a:gd name="connsiteX709" fmla="*/ 2640596 w 4032510"/>
              <a:gd name="connsiteY709" fmla="*/ 375305 h 4080267"/>
              <a:gd name="connsiteX710" fmla="*/ 2675101 w 4032510"/>
              <a:gd name="connsiteY710" fmla="*/ 338236 h 4080267"/>
              <a:gd name="connsiteX711" fmla="*/ 2697382 w 4032510"/>
              <a:gd name="connsiteY711" fmla="*/ 421663 h 4080267"/>
              <a:gd name="connsiteX712" fmla="*/ 2664280 w 4032510"/>
              <a:gd name="connsiteY712" fmla="*/ 458166 h 4080267"/>
              <a:gd name="connsiteX713" fmla="*/ 2613227 w 4032510"/>
              <a:gd name="connsiteY713" fmla="*/ 465922 h 4080267"/>
              <a:gd name="connsiteX714" fmla="*/ 2612954 w 4032510"/>
              <a:gd name="connsiteY714" fmla="*/ 466554 h 4080267"/>
              <a:gd name="connsiteX715" fmla="*/ 2634296 w 4032510"/>
              <a:gd name="connsiteY715" fmla="*/ 520006 h 4080267"/>
              <a:gd name="connsiteX716" fmla="*/ 2649114 w 4032510"/>
              <a:gd name="connsiteY716" fmla="*/ 612440 h 4080267"/>
              <a:gd name="connsiteX717" fmla="*/ 2589080 w 4032510"/>
              <a:gd name="connsiteY717" fmla="*/ 586517 h 4080267"/>
              <a:gd name="connsiteX718" fmla="*/ 2578184 w 4032510"/>
              <a:gd name="connsiteY718" fmla="*/ 506273 h 4080267"/>
              <a:gd name="connsiteX719" fmla="*/ 2569735 w 4032510"/>
              <a:gd name="connsiteY719" fmla="*/ 472446 h 4080267"/>
              <a:gd name="connsiteX720" fmla="*/ 2556077 w 4032510"/>
              <a:gd name="connsiteY720" fmla="*/ 459800 h 4080267"/>
              <a:gd name="connsiteX721" fmla="*/ 2540279 w 4032510"/>
              <a:gd name="connsiteY721" fmla="*/ 452978 h 4080267"/>
              <a:gd name="connsiteX722" fmla="*/ 2499346 w 4032510"/>
              <a:gd name="connsiteY722" fmla="*/ 547767 h 4080267"/>
              <a:gd name="connsiteX723" fmla="*/ 2447213 w 4032510"/>
              <a:gd name="connsiteY723" fmla="*/ 525254 h 4080267"/>
              <a:gd name="connsiteX724" fmla="*/ 2552886 w 4032510"/>
              <a:gd name="connsiteY724" fmla="*/ 280541 h 4080267"/>
              <a:gd name="connsiteX725" fmla="*/ 2638671 w 4032510"/>
              <a:gd name="connsiteY725" fmla="*/ 317584 h 4080267"/>
              <a:gd name="connsiteX726" fmla="*/ 2675101 w 4032510"/>
              <a:gd name="connsiteY726" fmla="*/ 338236 h 4080267"/>
              <a:gd name="connsiteX727" fmla="*/ 2964706 w 4032510"/>
              <a:gd name="connsiteY727" fmla="*/ 495341 h 4080267"/>
              <a:gd name="connsiteX728" fmla="*/ 2936537 w 4032510"/>
              <a:gd name="connsiteY728" fmla="*/ 540642 h 4080267"/>
              <a:gd name="connsiteX729" fmla="*/ 2892829 w 4032510"/>
              <a:gd name="connsiteY729" fmla="*/ 491985 h 4080267"/>
              <a:gd name="connsiteX730" fmla="*/ 2860289 w 4032510"/>
              <a:gd name="connsiteY730" fmla="*/ 480769 h 4080267"/>
              <a:gd name="connsiteX731" fmla="*/ 2838763 w 4032510"/>
              <a:gd name="connsiteY731" fmla="*/ 491599 h 4080267"/>
              <a:gd name="connsiteX732" fmla="*/ 2836028 w 4032510"/>
              <a:gd name="connsiteY732" fmla="*/ 512290 h 4080267"/>
              <a:gd name="connsiteX733" fmla="*/ 2859720 w 4032510"/>
              <a:gd name="connsiteY733" fmla="*/ 554682 h 4080267"/>
              <a:gd name="connsiteX734" fmla="*/ 2887127 w 4032510"/>
              <a:gd name="connsiteY734" fmla="*/ 614075 h 4080267"/>
              <a:gd name="connsiteX735" fmla="*/ 2875961 w 4032510"/>
              <a:gd name="connsiteY735" fmla="*/ 660222 h 4080267"/>
              <a:gd name="connsiteX736" fmla="*/ 2821976 w 4032510"/>
              <a:gd name="connsiteY736" fmla="*/ 695550 h 4080267"/>
              <a:gd name="connsiteX737" fmla="*/ 2745730 w 4032510"/>
              <a:gd name="connsiteY737" fmla="*/ 671848 h 4080267"/>
              <a:gd name="connsiteX738" fmla="*/ 2689829 w 4032510"/>
              <a:gd name="connsiteY738" fmla="*/ 619663 h 4080267"/>
              <a:gd name="connsiteX739" fmla="*/ 2719907 w 4032510"/>
              <a:gd name="connsiteY739" fmla="*/ 571292 h 4080267"/>
              <a:gd name="connsiteX740" fmla="*/ 2767929 w 4032510"/>
              <a:gd name="connsiteY740" fmla="*/ 632562 h 4080267"/>
              <a:gd name="connsiteX741" fmla="*/ 2801821 w 4032510"/>
              <a:gd name="connsiteY741" fmla="*/ 644213 h 4080267"/>
              <a:gd name="connsiteX742" fmla="*/ 2822616 w 4032510"/>
              <a:gd name="connsiteY742" fmla="*/ 632929 h 4080267"/>
              <a:gd name="connsiteX743" fmla="*/ 2825538 w 4032510"/>
              <a:gd name="connsiteY743" fmla="*/ 610631 h 4080267"/>
              <a:gd name="connsiteX744" fmla="*/ 2797702 w 4032510"/>
              <a:gd name="connsiteY744" fmla="*/ 562522 h 4080267"/>
              <a:gd name="connsiteX745" fmla="*/ 2785364 w 4032510"/>
              <a:gd name="connsiteY745" fmla="*/ 464068 h 4080267"/>
              <a:gd name="connsiteX746" fmla="*/ 2839889 w 4032510"/>
              <a:gd name="connsiteY746" fmla="*/ 429988 h 4080267"/>
              <a:gd name="connsiteX747" fmla="*/ 2914390 w 4032510"/>
              <a:gd name="connsiteY747" fmla="*/ 452097 h 4080267"/>
              <a:gd name="connsiteX748" fmla="*/ 2964706 w 4032510"/>
              <a:gd name="connsiteY748" fmla="*/ 495341 h 4080267"/>
              <a:gd name="connsiteX749" fmla="*/ 3381989 w 4032510"/>
              <a:gd name="connsiteY749" fmla="*/ 837756 h 4080267"/>
              <a:gd name="connsiteX750" fmla="*/ 3421308 w 4032510"/>
              <a:gd name="connsiteY750" fmla="*/ 889359 h 4080267"/>
              <a:gd name="connsiteX751" fmla="*/ 3367394 w 4032510"/>
              <a:gd name="connsiteY751" fmla="*/ 986688 h 4080267"/>
              <a:gd name="connsiteX752" fmla="*/ 3354553 w 4032510"/>
              <a:gd name="connsiteY752" fmla="*/ 1004477 h 4080267"/>
              <a:gd name="connsiteX753" fmla="*/ 3354970 w 4032510"/>
              <a:gd name="connsiteY753" fmla="*/ 1005024 h 4080267"/>
              <a:gd name="connsiteX754" fmla="*/ 3374700 w 4032510"/>
              <a:gd name="connsiteY754" fmla="*/ 997130 h 4080267"/>
              <a:gd name="connsiteX755" fmla="*/ 3483988 w 4032510"/>
              <a:gd name="connsiteY755" fmla="*/ 971621 h 4080267"/>
              <a:gd name="connsiteX756" fmla="*/ 3520491 w 4032510"/>
              <a:gd name="connsiteY756" fmla="*/ 1019527 h 4080267"/>
              <a:gd name="connsiteX757" fmla="*/ 3331389 w 4032510"/>
              <a:gd name="connsiteY757" fmla="*/ 1054145 h 4080267"/>
              <a:gd name="connsiteX758" fmla="*/ 3255697 w 4032510"/>
              <a:gd name="connsiteY758" fmla="*/ 1111819 h 4080267"/>
              <a:gd name="connsiteX759" fmla="*/ 3221280 w 4032510"/>
              <a:gd name="connsiteY759" fmla="*/ 1066650 h 4080267"/>
              <a:gd name="connsiteX760" fmla="*/ 3296151 w 4032510"/>
              <a:gd name="connsiteY760" fmla="*/ 1009602 h 4080267"/>
              <a:gd name="connsiteX761" fmla="*/ 3102914 w 4032510"/>
              <a:gd name="connsiteY761" fmla="*/ 587207 h 4080267"/>
              <a:gd name="connsiteX762" fmla="*/ 2938451 w 4032510"/>
              <a:gd name="connsiteY762" fmla="*/ 796978 h 4080267"/>
              <a:gd name="connsiteX763" fmla="*/ 2893761 w 4032510"/>
              <a:gd name="connsiteY763" fmla="*/ 761941 h 4080267"/>
              <a:gd name="connsiteX764" fmla="*/ 3058225 w 4032510"/>
              <a:gd name="connsiteY764" fmla="*/ 552170 h 4080267"/>
              <a:gd name="connsiteX765" fmla="*/ 3176633 w 4032510"/>
              <a:gd name="connsiteY765" fmla="*/ 639534 h 4080267"/>
              <a:gd name="connsiteX766" fmla="*/ 3325751 w 4032510"/>
              <a:gd name="connsiteY766" fmla="*/ 785843 h 4080267"/>
              <a:gd name="connsiteX767" fmla="*/ 3293210 w 4032510"/>
              <a:gd name="connsiteY767" fmla="*/ 819008 h 4080267"/>
              <a:gd name="connsiteX768" fmla="*/ 3238919 w 4032510"/>
              <a:gd name="connsiteY768" fmla="*/ 765739 h 4080267"/>
              <a:gd name="connsiteX769" fmla="*/ 3084776 w 4032510"/>
              <a:gd name="connsiteY769" fmla="*/ 922841 h 4080267"/>
              <a:gd name="connsiteX770" fmla="*/ 3044118 w 4032510"/>
              <a:gd name="connsiteY770" fmla="*/ 882950 h 4080267"/>
              <a:gd name="connsiteX771" fmla="*/ 3198261 w 4032510"/>
              <a:gd name="connsiteY771" fmla="*/ 725847 h 4080267"/>
              <a:gd name="connsiteX772" fmla="*/ 3144092 w 4032510"/>
              <a:gd name="connsiteY772" fmla="*/ 672698 h 4080267"/>
              <a:gd name="connsiteX773" fmla="*/ 3337571 w 4032510"/>
              <a:gd name="connsiteY773" fmla="*/ 493335 h 4080267"/>
              <a:gd name="connsiteX774" fmla="*/ 3539175 w 4032510"/>
              <a:gd name="connsiteY774" fmla="*/ 3337571 h 4080267"/>
              <a:gd name="connsiteX775" fmla="*/ 2158811 w 4032510"/>
              <a:gd name="connsiteY775" fmla="*/ 4027433 h 4080267"/>
              <a:gd name="connsiteX776" fmla="*/ 2061922 w 4032510"/>
              <a:gd name="connsiteY776" fmla="*/ 4029668 h 4080267"/>
              <a:gd name="connsiteX777" fmla="*/ 2061922 w 4032510"/>
              <a:gd name="connsiteY777" fmla="*/ 3965809 h 4080267"/>
              <a:gd name="connsiteX778" fmla="*/ 2154292 w 4032510"/>
              <a:gd name="connsiteY778" fmla="*/ 3963679 h 4080267"/>
              <a:gd name="connsiteX779" fmla="*/ 3490899 w 4032510"/>
              <a:gd name="connsiteY779" fmla="*/ 3295685 h 4080267"/>
              <a:gd name="connsiteX780" fmla="*/ 3295686 w 4032510"/>
              <a:gd name="connsiteY780" fmla="*/ 541612 h 4080267"/>
              <a:gd name="connsiteX781" fmla="*/ 541612 w 4032510"/>
              <a:gd name="connsiteY781" fmla="*/ 736825 h 4080267"/>
              <a:gd name="connsiteX782" fmla="*/ 68831 w 4032510"/>
              <a:gd name="connsiteY782" fmla="*/ 2154291 h 4080267"/>
              <a:gd name="connsiteX783" fmla="*/ 73508 w 4032510"/>
              <a:gd name="connsiteY783" fmla="*/ 2193581 h 4080267"/>
              <a:gd name="connsiteX784" fmla="*/ 10288 w 4032510"/>
              <a:gd name="connsiteY784" fmla="*/ 2202589 h 4080267"/>
              <a:gd name="connsiteX785" fmla="*/ 5077 w 4032510"/>
              <a:gd name="connsiteY785" fmla="*/ 2158810 h 4080267"/>
              <a:gd name="connsiteX786" fmla="*/ 493336 w 4032510"/>
              <a:gd name="connsiteY786" fmla="*/ 694939 h 4080267"/>
              <a:gd name="connsiteX787" fmla="*/ 3337571 w 4032510"/>
              <a:gd name="connsiteY787" fmla="*/ 493335 h 4080267"/>
            </a:gdLst>
            <a:ahLst/>
            <a:cxnLst/>
            <a:rect l="l" t="t" r="r" b="b"/>
            <a:pathLst>
              <a:path w="4032510" h="4080267">
                <a:moveTo>
                  <a:pt x="579459" y="3167164"/>
                </a:moveTo>
                <a:lnTo>
                  <a:pt x="520912" y="3216790"/>
                </a:lnTo>
                <a:lnTo>
                  <a:pt x="538937" y="3238056"/>
                </a:lnTo>
                <a:cubicBezTo>
                  <a:pt x="547542" y="3248207"/>
                  <a:pt x="557413" y="3253863"/>
                  <a:pt x="568549" y="3255027"/>
                </a:cubicBezTo>
                <a:cubicBezTo>
                  <a:pt x="579686" y="3256189"/>
                  <a:pt x="589674" y="3253024"/>
                  <a:pt x="598513" y="3245532"/>
                </a:cubicBezTo>
                <a:cubicBezTo>
                  <a:pt x="616891" y="3229955"/>
                  <a:pt x="616770" y="3211183"/>
                  <a:pt x="598152" y="3189218"/>
                </a:cubicBezTo>
                <a:close/>
                <a:moveTo>
                  <a:pt x="1198841" y="3685964"/>
                </a:moveTo>
                <a:cubicBezTo>
                  <a:pt x="1193242" y="3678417"/>
                  <a:pt x="1185606" y="3672069"/>
                  <a:pt x="1175937" y="3666920"/>
                </a:cubicBezTo>
                <a:cubicBezTo>
                  <a:pt x="1156292" y="3656459"/>
                  <a:pt x="1136942" y="3655514"/>
                  <a:pt x="1117887" y="3664084"/>
                </a:cubicBezTo>
                <a:cubicBezTo>
                  <a:pt x="1098832" y="3672653"/>
                  <a:pt x="1083131" y="3688532"/>
                  <a:pt x="1070784" y="3711721"/>
                </a:cubicBezTo>
                <a:cubicBezTo>
                  <a:pt x="1058598" y="3734606"/>
                  <a:pt x="1054155" y="3756252"/>
                  <a:pt x="1057455" y="3776661"/>
                </a:cubicBezTo>
                <a:cubicBezTo>
                  <a:pt x="1060754" y="3797069"/>
                  <a:pt x="1072025" y="3812396"/>
                  <a:pt x="1091264" y="3822640"/>
                </a:cubicBezTo>
                <a:cubicBezTo>
                  <a:pt x="1110909" y="3833100"/>
                  <a:pt x="1129906" y="3834280"/>
                  <a:pt x="1148257" y="3826180"/>
                </a:cubicBezTo>
                <a:cubicBezTo>
                  <a:pt x="1166606" y="3818080"/>
                  <a:pt x="1182037" y="3802284"/>
                  <a:pt x="1194545" y="3778791"/>
                </a:cubicBezTo>
                <a:cubicBezTo>
                  <a:pt x="1207594" y="3754286"/>
                  <a:pt x="1212590" y="3732089"/>
                  <a:pt x="1209533" y="3712201"/>
                </a:cubicBezTo>
                <a:cubicBezTo>
                  <a:pt x="1208005" y="3702256"/>
                  <a:pt x="1204440" y="3693510"/>
                  <a:pt x="1198841" y="3685964"/>
                </a:cubicBezTo>
                <a:close/>
                <a:moveTo>
                  <a:pt x="989466" y="3496720"/>
                </a:moveTo>
                <a:lnTo>
                  <a:pt x="861794" y="3676000"/>
                </a:lnTo>
                <a:lnTo>
                  <a:pt x="942952" y="3733797"/>
                </a:lnTo>
                <a:lnTo>
                  <a:pt x="916001" y="3771643"/>
                </a:lnTo>
                <a:lnTo>
                  <a:pt x="788585" y="3680905"/>
                </a:lnTo>
                <a:lnTo>
                  <a:pt x="943209" y="3463779"/>
                </a:lnTo>
                <a:close/>
                <a:moveTo>
                  <a:pt x="575688" y="3095916"/>
                </a:moveTo>
                <a:lnTo>
                  <a:pt x="636107" y="3167197"/>
                </a:lnTo>
                <a:cubicBezTo>
                  <a:pt x="677128" y="3215591"/>
                  <a:pt x="679260" y="3255366"/>
                  <a:pt x="642506" y="3286521"/>
                </a:cubicBezTo>
                <a:cubicBezTo>
                  <a:pt x="628678" y="3298241"/>
                  <a:pt x="613389" y="3304245"/>
                  <a:pt x="596639" y="3304532"/>
                </a:cubicBezTo>
                <a:cubicBezTo>
                  <a:pt x="579889" y="3304819"/>
                  <a:pt x="563492" y="3299581"/>
                  <a:pt x="547449" y="3288816"/>
                </a:cubicBezTo>
                <a:lnTo>
                  <a:pt x="546924" y="3289261"/>
                </a:lnTo>
                <a:cubicBezTo>
                  <a:pt x="551710" y="3301295"/>
                  <a:pt x="550174" y="3320418"/>
                  <a:pt x="542315" y="3346631"/>
                </a:cubicBezTo>
                <a:lnTo>
                  <a:pt x="514552" y="3436034"/>
                </a:lnTo>
                <a:lnTo>
                  <a:pt x="472270" y="3386151"/>
                </a:lnTo>
                <a:lnTo>
                  <a:pt x="498134" y="3309412"/>
                </a:lnTo>
                <a:cubicBezTo>
                  <a:pt x="503510" y="3293576"/>
                  <a:pt x="505993" y="3282222"/>
                  <a:pt x="505582" y="3275352"/>
                </a:cubicBezTo>
                <a:cubicBezTo>
                  <a:pt x="505172" y="3268480"/>
                  <a:pt x="502965" y="3262681"/>
                  <a:pt x="498959" y="3257956"/>
                </a:cubicBezTo>
                <a:lnTo>
                  <a:pt x="487832" y="3244829"/>
                </a:lnTo>
                <a:lnTo>
                  <a:pt x="409070" y="3311590"/>
                </a:lnTo>
                <a:lnTo>
                  <a:pt x="372351" y="3268271"/>
                </a:lnTo>
                <a:close/>
                <a:moveTo>
                  <a:pt x="1241629" y="3656913"/>
                </a:moveTo>
                <a:cubicBezTo>
                  <a:pt x="1252181" y="3669713"/>
                  <a:pt x="1259604" y="3684437"/>
                  <a:pt x="1263899" y="3701085"/>
                </a:cubicBezTo>
                <a:cubicBezTo>
                  <a:pt x="1272488" y="3734382"/>
                  <a:pt x="1267427" y="3768600"/>
                  <a:pt x="1248718" y="3803737"/>
                </a:cubicBezTo>
                <a:cubicBezTo>
                  <a:pt x="1229199" y="3840394"/>
                  <a:pt x="1202702" y="3864465"/>
                  <a:pt x="1169227" y="3875949"/>
                </a:cubicBezTo>
                <a:cubicBezTo>
                  <a:pt x="1135754" y="3887433"/>
                  <a:pt x="1101751" y="3883983"/>
                  <a:pt x="1067221" y="3865596"/>
                </a:cubicBezTo>
                <a:cubicBezTo>
                  <a:pt x="1033502" y="3847641"/>
                  <a:pt x="1012002" y="3821992"/>
                  <a:pt x="1002720" y="3788652"/>
                </a:cubicBezTo>
                <a:cubicBezTo>
                  <a:pt x="993439" y="3755311"/>
                  <a:pt x="998073" y="3721224"/>
                  <a:pt x="1016622" y="3686390"/>
                </a:cubicBezTo>
                <a:cubicBezTo>
                  <a:pt x="1036248" y="3649531"/>
                  <a:pt x="1062981" y="3625261"/>
                  <a:pt x="1096819" y="3613581"/>
                </a:cubicBezTo>
                <a:cubicBezTo>
                  <a:pt x="1130658" y="3601901"/>
                  <a:pt x="1165247" y="3605470"/>
                  <a:pt x="1200586" y="3624287"/>
                </a:cubicBezTo>
                <a:cubicBezTo>
                  <a:pt x="1217396" y="3633238"/>
                  <a:pt x="1231076" y="3644114"/>
                  <a:pt x="1241629" y="3656913"/>
                </a:cubicBezTo>
                <a:close/>
                <a:moveTo>
                  <a:pt x="423042" y="2858602"/>
                </a:moveTo>
                <a:lnTo>
                  <a:pt x="453250" y="2906891"/>
                </a:lnTo>
                <a:lnTo>
                  <a:pt x="321515" y="2989304"/>
                </a:lnTo>
                <a:cubicBezTo>
                  <a:pt x="283876" y="3012851"/>
                  <a:pt x="274335" y="3039456"/>
                  <a:pt x="292893" y="3069119"/>
                </a:cubicBezTo>
                <a:cubicBezTo>
                  <a:pt x="311145" y="3098296"/>
                  <a:pt x="338411" y="3101538"/>
                  <a:pt x="374688" y="3078843"/>
                </a:cubicBezTo>
                <a:lnTo>
                  <a:pt x="508466" y="2995152"/>
                </a:lnTo>
                <a:lnTo>
                  <a:pt x="538584" y="3043295"/>
                </a:lnTo>
                <a:lnTo>
                  <a:pt x="409766" y="3123883"/>
                </a:lnTo>
                <a:cubicBezTo>
                  <a:pt x="342366" y="3166048"/>
                  <a:pt x="289075" y="3155813"/>
                  <a:pt x="249891" y="3093179"/>
                </a:cubicBezTo>
                <a:cubicBezTo>
                  <a:pt x="212046" y="3032684"/>
                  <a:pt x="225948" y="2981902"/>
                  <a:pt x="291598" y="2940833"/>
                </a:cubicBezTo>
                <a:close/>
                <a:moveTo>
                  <a:pt x="1540860" y="3779861"/>
                </a:moveTo>
                <a:lnTo>
                  <a:pt x="1523311" y="3830784"/>
                </a:lnTo>
                <a:cubicBezTo>
                  <a:pt x="1507713" y="3812667"/>
                  <a:pt x="1485814" y="3798750"/>
                  <a:pt x="1457614" y="3789032"/>
                </a:cubicBezTo>
                <a:cubicBezTo>
                  <a:pt x="1433318" y="3780658"/>
                  <a:pt x="1410903" y="3781793"/>
                  <a:pt x="1390370" y="3792433"/>
                </a:cubicBezTo>
                <a:cubicBezTo>
                  <a:pt x="1369837" y="3803072"/>
                  <a:pt x="1355103" y="3821354"/>
                  <a:pt x="1346170" y="3847276"/>
                </a:cubicBezTo>
                <a:cubicBezTo>
                  <a:pt x="1337088" y="3873633"/>
                  <a:pt x="1336810" y="3896532"/>
                  <a:pt x="1345339" y="3915973"/>
                </a:cubicBezTo>
                <a:cubicBezTo>
                  <a:pt x="1353868" y="3935415"/>
                  <a:pt x="1369900" y="3949191"/>
                  <a:pt x="1393436" y="3957302"/>
                </a:cubicBezTo>
                <a:cubicBezTo>
                  <a:pt x="1407428" y="3962124"/>
                  <a:pt x="1419619" y="3963898"/>
                  <a:pt x="1430007" y="3962624"/>
                </a:cubicBezTo>
                <a:lnTo>
                  <a:pt x="1447837" y="3910888"/>
                </a:lnTo>
                <a:lnTo>
                  <a:pt x="1396914" y="3893339"/>
                </a:lnTo>
                <a:lnTo>
                  <a:pt x="1411771" y="3850226"/>
                </a:lnTo>
                <a:lnTo>
                  <a:pt x="1516382" y="3886277"/>
                </a:lnTo>
                <a:lnTo>
                  <a:pt x="1473211" y="4011550"/>
                </a:lnTo>
                <a:cubicBezTo>
                  <a:pt x="1443694" y="4017274"/>
                  <a:pt x="1410985" y="4013950"/>
                  <a:pt x="1375084" y="4001578"/>
                </a:cubicBezTo>
                <a:cubicBezTo>
                  <a:pt x="1334953" y="3987748"/>
                  <a:pt x="1307170" y="3965553"/>
                  <a:pt x="1291733" y="3934995"/>
                </a:cubicBezTo>
                <a:cubicBezTo>
                  <a:pt x="1276297" y="3904436"/>
                  <a:pt x="1275326" y="3869579"/>
                  <a:pt x="1288819" y="3830424"/>
                </a:cubicBezTo>
                <a:cubicBezTo>
                  <a:pt x="1302499" y="3790727"/>
                  <a:pt x="1326400" y="3762834"/>
                  <a:pt x="1360521" y="3746744"/>
                </a:cubicBezTo>
                <a:cubicBezTo>
                  <a:pt x="1394642" y="3730655"/>
                  <a:pt x="1432581" y="3729804"/>
                  <a:pt x="1474339" y="3744195"/>
                </a:cubicBezTo>
                <a:cubicBezTo>
                  <a:pt x="1501237" y="3753465"/>
                  <a:pt x="1523412" y="3765354"/>
                  <a:pt x="1540860" y="3779861"/>
                </a:cubicBezTo>
                <a:close/>
                <a:moveTo>
                  <a:pt x="297682" y="2697485"/>
                </a:moveTo>
                <a:cubicBezTo>
                  <a:pt x="290500" y="2690987"/>
                  <a:pt x="281865" y="2686376"/>
                  <a:pt x="271780" y="2683651"/>
                </a:cubicBezTo>
                <a:cubicBezTo>
                  <a:pt x="251610" y="2678203"/>
                  <a:pt x="229401" y="2680532"/>
                  <a:pt x="205153" y="2690642"/>
                </a:cubicBezTo>
                <a:cubicBezTo>
                  <a:pt x="181222" y="2700620"/>
                  <a:pt x="164066" y="2714547"/>
                  <a:pt x="153683" y="2732424"/>
                </a:cubicBezTo>
                <a:cubicBezTo>
                  <a:pt x="143300" y="2750301"/>
                  <a:pt x="142303" y="2769298"/>
                  <a:pt x="150690" y="2789417"/>
                </a:cubicBezTo>
                <a:cubicBezTo>
                  <a:pt x="159255" y="2809959"/>
                  <a:pt x="173201" y="2822913"/>
                  <a:pt x="192529" y="2828278"/>
                </a:cubicBezTo>
                <a:cubicBezTo>
                  <a:pt x="211856" y="2833644"/>
                  <a:pt x="233803" y="2831206"/>
                  <a:pt x="258368" y="2820963"/>
                </a:cubicBezTo>
                <a:cubicBezTo>
                  <a:pt x="283993" y="2810279"/>
                  <a:pt x="301926" y="2796278"/>
                  <a:pt x="312168" y="2778957"/>
                </a:cubicBezTo>
                <a:cubicBezTo>
                  <a:pt x="322409" y="2761636"/>
                  <a:pt x="323314" y="2742863"/>
                  <a:pt x="314882" y="2722639"/>
                </a:cubicBezTo>
                <a:cubicBezTo>
                  <a:pt x="310599" y="2712368"/>
                  <a:pt x="304867" y="2703983"/>
                  <a:pt x="297682" y="2697485"/>
                </a:cubicBezTo>
                <a:close/>
                <a:moveTo>
                  <a:pt x="331045" y="2659059"/>
                </a:moveTo>
                <a:cubicBezTo>
                  <a:pt x="343291" y="2671401"/>
                  <a:pt x="353266" y="2686810"/>
                  <a:pt x="360970" y="2705288"/>
                </a:cubicBezTo>
                <a:cubicBezTo>
                  <a:pt x="375627" y="2740442"/>
                  <a:pt x="375724" y="2773619"/>
                  <a:pt x="361264" y="2804817"/>
                </a:cubicBezTo>
                <a:cubicBezTo>
                  <a:pt x="346802" y="2836016"/>
                  <a:pt x="321201" y="2859275"/>
                  <a:pt x="284457" y="2874594"/>
                </a:cubicBezTo>
                <a:cubicBezTo>
                  <a:pt x="246126" y="2890576"/>
                  <a:pt x="210375" y="2892399"/>
                  <a:pt x="177205" y="2880065"/>
                </a:cubicBezTo>
                <a:cubicBezTo>
                  <a:pt x="144034" y="2867731"/>
                  <a:pt x="119921" y="2843511"/>
                  <a:pt x="104867" y="2807403"/>
                </a:cubicBezTo>
                <a:cubicBezTo>
                  <a:pt x="90167" y="2772143"/>
                  <a:pt x="89793" y="2738677"/>
                  <a:pt x="103747" y="2707007"/>
                </a:cubicBezTo>
                <a:cubicBezTo>
                  <a:pt x="117700" y="2675336"/>
                  <a:pt x="142889" y="2651907"/>
                  <a:pt x="179315" y="2636720"/>
                </a:cubicBezTo>
                <a:cubicBezTo>
                  <a:pt x="217857" y="2620651"/>
                  <a:pt x="253918" y="2618822"/>
                  <a:pt x="287493" y="2631236"/>
                </a:cubicBezTo>
                <a:cubicBezTo>
                  <a:pt x="304282" y="2637443"/>
                  <a:pt x="318799" y="2646717"/>
                  <a:pt x="331045" y="2659059"/>
                </a:cubicBezTo>
                <a:close/>
                <a:moveTo>
                  <a:pt x="1733720" y="3865745"/>
                </a:moveTo>
                <a:cubicBezTo>
                  <a:pt x="1725994" y="3860395"/>
                  <a:pt x="1716726" y="3856833"/>
                  <a:pt x="1705915" y="3855059"/>
                </a:cubicBezTo>
                <a:cubicBezTo>
                  <a:pt x="1683952" y="3851458"/>
                  <a:pt x="1665322" y="3856772"/>
                  <a:pt x="1650026" y="3871005"/>
                </a:cubicBezTo>
                <a:cubicBezTo>
                  <a:pt x="1634729" y="3885236"/>
                  <a:pt x="1624955" y="3905315"/>
                  <a:pt x="1620704" y="3931240"/>
                </a:cubicBezTo>
                <a:cubicBezTo>
                  <a:pt x="1616507" y="3956825"/>
                  <a:pt x="1619247" y="3978752"/>
                  <a:pt x="1628922" y="3997021"/>
                </a:cubicBezTo>
                <a:cubicBezTo>
                  <a:pt x="1638598" y="4015290"/>
                  <a:pt x="1654191" y="4026189"/>
                  <a:pt x="1675700" y="4029717"/>
                </a:cubicBezTo>
                <a:cubicBezTo>
                  <a:pt x="1697662" y="4033319"/>
                  <a:pt x="1716034" y="4028339"/>
                  <a:pt x="1730813" y="4014779"/>
                </a:cubicBezTo>
                <a:cubicBezTo>
                  <a:pt x="1745593" y="4001218"/>
                  <a:pt x="1755136" y="3981305"/>
                  <a:pt x="1759444" y="3955041"/>
                </a:cubicBezTo>
                <a:cubicBezTo>
                  <a:pt x="1763937" y="3927643"/>
                  <a:pt x="1761544" y="3905018"/>
                  <a:pt x="1752267" y="3887162"/>
                </a:cubicBezTo>
                <a:cubicBezTo>
                  <a:pt x="1747628" y="3878234"/>
                  <a:pt x="1741445" y="3871096"/>
                  <a:pt x="1733720" y="3865745"/>
                </a:cubicBezTo>
                <a:close/>
                <a:moveTo>
                  <a:pt x="1764920" y="3824498"/>
                </a:moveTo>
                <a:cubicBezTo>
                  <a:pt x="1779022" y="3833235"/>
                  <a:pt x="1790778" y="3844797"/>
                  <a:pt x="1800188" y="3859186"/>
                </a:cubicBezTo>
                <a:cubicBezTo>
                  <a:pt x="1819010" y="3887965"/>
                  <a:pt x="1825199" y="3921997"/>
                  <a:pt x="1818757" y="3961280"/>
                </a:cubicBezTo>
                <a:cubicBezTo>
                  <a:pt x="1812035" y="4002263"/>
                  <a:pt x="1794666" y="4033563"/>
                  <a:pt x="1766648" y="4055183"/>
                </a:cubicBezTo>
                <a:cubicBezTo>
                  <a:pt x="1738631" y="4076803"/>
                  <a:pt x="1705320" y="4084448"/>
                  <a:pt x="1666715" y="4078117"/>
                </a:cubicBezTo>
                <a:cubicBezTo>
                  <a:pt x="1629017" y="4071934"/>
                  <a:pt x="1600423" y="4054543"/>
                  <a:pt x="1580932" y="4025945"/>
                </a:cubicBezTo>
                <a:cubicBezTo>
                  <a:pt x="1561441" y="3997347"/>
                  <a:pt x="1554890" y="3963576"/>
                  <a:pt x="1561277" y="3924632"/>
                </a:cubicBezTo>
                <a:cubicBezTo>
                  <a:pt x="1568035" y="3883424"/>
                  <a:pt x="1585564" y="3851859"/>
                  <a:pt x="1613864" y="3829936"/>
                </a:cubicBezTo>
                <a:cubicBezTo>
                  <a:pt x="1642163" y="3808013"/>
                  <a:pt x="1676068" y="3800292"/>
                  <a:pt x="1715578" y="3806771"/>
                </a:cubicBezTo>
                <a:cubicBezTo>
                  <a:pt x="1734371" y="3809854"/>
                  <a:pt x="1750818" y="3815763"/>
                  <a:pt x="1764920" y="3824498"/>
                </a:cubicBezTo>
                <a:close/>
                <a:moveTo>
                  <a:pt x="253945" y="2356870"/>
                </a:moveTo>
                <a:lnTo>
                  <a:pt x="268874" y="2420003"/>
                </a:lnTo>
                <a:lnTo>
                  <a:pt x="180032" y="2486988"/>
                </a:lnTo>
                <a:cubicBezTo>
                  <a:pt x="178234" y="2488357"/>
                  <a:pt x="171912" y="2492032"/>
                  <a:pt x="161067" y="2498016"/>
                </a:cubicBezTo>
                <a:lnTo>
                  <a:pt x="161225" y="2498685"/>
                </a:lnTo>
                <a:cubicBezTo>
                  <a:pt x="169357" y="2498178"/>
                  <a:pt x="176435" y="2498449"/>
                  <a:pt x="182460" y="2499499"/>
                </a:cubicBezTo>
                <a:lnTo>
                  <a:pt x="292675" y="2520650"/>
                </a:lnTo>
                <a:lnTo>
                  <a:pt x="306536" y="2579262"/>
                </a:lnTo>
                <a:lnTo>
                  <a:pt x="119703" y="2533968"/>
                </a:lnTo>
                <a:lnTo>
                  <a:pt x="27096" y="2555868"/>
                </a:lnTo>
                <a:lnTo>
                  <a:pt x="14027" y="2500605"/>
                </a:lnTo>
                <a:lnTo>
                  <a:pt x="105630" y="2478943"/>
                </a:lnTo>
                <a:close/>
                <a:moveTo>
                  <a:pt x="2422112" y="3378031"/>
                </a:moveTo>
                <a:lnTo>
                  <a:pt x="2415042" y="3380324"/>
                </a:lnTo>
                <a:lnTo>
                  <a:pt x="2413600" y="3381520"/>
                </a:lnTo>
                <a:close/>
                <a:moveTo>
                  <a:pt x="926003" y="1981127"/>
                </a:moveTo>
                <a:cubicBezTo>
                  <a:pt x="916862" y="1991735"/>
                  <a:pt x="908808" y="2001083"/>
                  <a:pt x="900381" y="2010863"/>
                </a:cubicBezTo>
                <a:cubicBezTo>
                  <a:pt x="1329415" y="2380546"/>
                  <a:pt x="1757805" y="2749674"/>
                  <a:pt x="2187847" y="3120226"/>
                </a:cubicBezTo>
                <a:cubicBezTo>
                  <a:pt x="2193148" y="3114074"/>
                  <a:pt x="2197702" y="3108789"/>
                  <a:pt x="2202255" y="3103505"/>
                </a:cubicBezTo>
                <a:cubicBezTo>
                  <a:pt x="2213395" y="3090495"/>
                  <a:pt x="2213429" y="3090456"/>
                  <a:pt x="2200253" y="3079103"/>
                </a:cubicBezTo>
                <a:cubicBezTo>
                  <a:pt x="1778754" y="2715912"/>
                  <a:pt x="1357294" y="2352755"/>
                  <a:pt x="935834" y="1989599"/>
                </a:cubicBezTo>
                <a:cubicBezTo>
                  <a:pt x="932571" y="1986787"/>
                  <a:pt x="929307" y="1983975"/>
                  <a:pt x="926003" y="1981127"/>
                </a:cubicBezTo>
                <a:close/>
                <a:moveTo>
                  <a:pt x="2177778" y="2960234"/>
                </a:moveTo>
                <a:cubicBezTo>
                  <a:pt x="2084373" y="2879682"/>
                  <a:pt x="1990861" y="2799174"/>
                  <a:pt x="1897309" y="2718631"/>
                </a:cubicBezTo>
                <a:cubicBezTo>
                  <a:pt x="1894891" y="2716549"/>
                  <a:pt x="1892398" y="2714470"/>
                  <a:pt x="1889743" y="2712663"/>
                </a:cubicBezTo>
                <a:cubicBezTo>
                  <a:pt x="1877864" y="2704695"/>
                  <a:pt x="1869411" y="2706275"/>
                  <a:pt x="1859657" y="2718899"/>
                </a:cubicBezTo>
                <a:cubicBezTo>
                  <a:pt x="1967641" y="2811945"/>
                  <a:pt x="2075020" y="2904470"/>
                  <a:pt x="2182279" y="2996891"/>
                </a:cubicBezTo>
                <a:cubicBezTo>
                  <a:pt x="2195463" y="2985093"/>
                  <a:pt x="2194177" y="2974364"/>
                  <a:pt x="2177778" y="2960234"/>
                </a:cubicBezTo>
                <a:close/>
                <a:moveTo>
                  <a:pt x="1462465" y="2343875"/>
                </a:moveTo>
                <a:cubicBezTo>
                  <a:pt x="1459444" y="2341271"/>
                  <a:pt x="1456347" y="2338671"/>
                  <a:pt x="1452985" y="2336462"/>
                </a:cubicBezTo>
                <a:cubicBezTo>
                  <a:pt x="1441037" y="2328572"/>
                  <a:pt x="1432340" y="2330355"/>
                  <a:pt x="1423549" y="2342433"/>
                </a:cubicBezTo>
                <a:cubicBezTo>
                  <a:pt x="1539430" y="2442284"/>
                  <a:pt x="1655311" y="2542134"/>
                  <a:pt x="1771272" y="2642054"/>
                </a:cubicBezTo>
                <a:cubicBezTo>
                  <a:pt x="1781517" y="2628617"/>
                  <a:pt x="1781240" y="2620545"/>
                  <a:pt x="1770809" y="2609838"/>
                </a:cubicBezTo>
                <a:cubicBezTo>
                  <a:pt x="1768561" y="2607558"/>
                  <a:pt x="1766069" y="2605479"/>
                  <a:pt x="1763652" y="2603396"/>
                </a:cubicBezTo>
                <a:cubicBezTo>
                  <a:pt x="1663317" y="2516873"/>
                  <a:pt x="1562908" y="2430354"/>
                  <a:pt x="1462465" y="2343875"/>
                </a:cubicBezTo>
                <a:close/>
                <a:moveTo>
                  <a:pt x="1060991" y="1997939"/>
                </a:moveTo>
                <a:cubicBezTo>
                  <a:pt x="1058291" y="1995612"/>
                  <a:pt x="1055477" y="1993256"/>
                  <a:pt x="1052472" y="1991285"/>
                </a:cubicBezTo>
                <a:cubicBezTo>
                  <a:pt x="1040732" y="1983644"/>
                  <a:pt x="1032164" y="1985194"/>
                  <a:pt x="1022280" y="1997155"/>
                </a:cubicBezTo>
                <a:cubicBezTo>
                  <a:pt x="1129175" y="2089263"/>
                  <a:pt x="1236071" y="2181371"/>
                  <a:pt x="1342968" y="2273480"/>
                </a:cubicBezTo>
                <a:cubicBezTo>
                  <a:pt x="1352916" y="2263156"/>
                  <a:pt x="1353614" y="2253792"/>
                  <a:pt x="1345268" y="2243921"/>
                </a:cubicBezTo>
                <a:cubicBezTo>
                  <a:pt x="1342446" y="2240597"/>
                  <a:pt x="1339130" y="2237601"/>
                  <a:pt x="1335785" y="2234719"/>
                </a:cubicBezTo>
                <a:cubicBezTo>
                  <a:pt x="1244234" y="2155765"/>
                  <a:pt x="1152610" y="2076815"/>
                  <a:pt x="1060991" y="1997939"/>
                </a:cubicBezTo>
                <a:close/>
                <a:moveTo>
                  <a:pt x="2839058" y="1994956"/>
                </a:moveTo>
                <a:cubicBezTo>
                  <a:pt x="2846549" y="2001823"/>
                  <a:pt x="2848097" y="2015183"/>
                  <a:pt x="2842412" y="2024714"/>
                </a:cubicBezTo>
                <a:cubicBezTo>
                  <a:pt x="2840026" y="2028705"/>
                  <a:pt x="2836738" y="2032195"/>
                  <a:pt x="2833646" y="2035784"/>
                </a:cubicBezTo>
                <a:cubicBezTo>
                  <a:pt x="2724464" y="2162494"/>
                  <a:pt x="2615316" y="2289166"/>
                  <a:pt x="2506133" y="2415876"/>
                </a:cubicBezTo>
                <a:cubicBezTo>
                  <a:pt x="2397495" y="2541957"/>
                  <a:pt x="2288862" y="2668110"/>
                  <a:pt x="2180104" y="2794086"/>
                </a:cubicBezTo>
                <a:cubicBezTo>
                  <a:pt x="2175788" y="2799095"/>
                  <a:pt x="2170945" y="2804062"/>
                  <a:pt x="2165277" y="2807218"/>
                </a:cubicBezTo>
                <a:cubicBezTo>
                  <a:pt x="2156360" y="2812109"/>
                  <a:pt x="2146804" y="2811709"/>
                  <a:pt x="2138695" y="2804173"/>
                </a:cubicBezTo>
                <a:cubicBezTo>
                  <a:pt x="2130667" y="2796705"/>
                  <a:pt x="2129358" y="2787468"/>
                  <a:pt x="2133403" y="2777967"/>
                </a:cubicBezTo>
                <a:cubicBezTo>
                  <a:pt x="2135484" y="2773026"/>
                  <a:pt x="2138826" y="2768415"/>
                  <a:pt x="2142360" y="2764314"/>
                </a:cubicBezTo>
                <a:cubicBezTo>
                  <a:pt x="2360609" y="2510861"/>
                  <a:pt x="2578940" y="2257478"/>
                  <a:pt x="2797351" y="2004166"/>
                </a:cubicBezTo>
                <a:cubicBezTo>
                  <a:pt x="2801123" y="1999789"/>
                  <a:pt x="2805455" y="1995413"/>
                  <a:pt x="2810400" y="1992526"/>
                </a:cubicBezTo>
                <a:cubicBezTo>
                  <a:pt x="2820038" y="1986882"/>
                  <a:pt x="2830103" y="1986689"/>
                  <a:pt x="2839058" y="1994956"/>
                </a:cubicBezTo>
                <a:close/>
                <a:moveTo>
                  <a:pt x="2415334" y="1629781"/>
                </a:moveTo>
                <a:cubicBezTo>
                  <a:pt x="2424132" y="1636193"/>
                  <a:pt x="2427311" y="1647659"/>
                  <a:pt x="2422420" y="1658632"/>
                </a:cubicBezTo>
                <a:cubicBezTo>
                  <a:pt x="2420067" y="1663888"/>
                  <a:pt x="2416568" y="1668845"/>
                  <a:pt x="2412763" y="1673262"/>
                </a:cubicBezTo>
                <a:cubicBezTo>
                  <a:pt x="2194778" y="1926324"/>
                  <a:pt x="1976720" y="2179390"/>
                  <a:pt x="1758695" y="2432418"/>
                </a:cubicBezTo>
                <a:cubicBezTo>
                  <a:pt x="1756656" y="2434784"/>
                  <a:pt x="1754631" y="2437299"/>
                  <a:pt x="1752303" y="2439348"/>
                </a:cubicBezTo>
                <a:cubicBezTo>
                  <a:pt x="1740586" y="2449523"/>
                  <a:pt x="1726301" y="2450133"/>
                  <a:pt x="1716716" y="2441049"/>
                </a:cubicBezTo>
                <a:cubicBezTo>
                  <a:pt x="1707051" y="2431897"/>
                  <a:pt x="1707468" y="2418375"/>
                  <a:pt x="1718138" y="2405992"/>
                </a:cubicBezTo>
                <a:cubicBezTo>
                  <a:pt x="1782560" y="2331146"/>
                  <a:pt x="1847063" y="2256369"/>
                  <a:pt x="1911526" y="2181557"/>
                </a:cubicBezTo>
                <a:cubicBezTo>
                  <a:pt x="1957469" y="2128238"/>
                  <a:pt x="2003446" y="2074880"/>
                  <a:pt x="2049423" y="2021522"/>
                </a:cubicBezTo>
                <a:cubicBezTo>
                  <a:pt x="2158333" y="1895127"/>
                  <a:pt x="2267209" y="1768770"/>
                  <a:pt x="2376092" y="1642488"/>
                </a:cubicBezTo>
                <a:cubicBezTo>
                  <a:pt x="2379184" y="1638900"/>
                  <a:pt x="2382109" y="1635098"/>
                  <a:pt x="2385617" y="1632004"/>
                </a:cubicBezTo>
                <a:cubicBezTo>
                  <a:pt x="2394262" y="1624335"/>
                  <a:pt x="2406819" y="1623612"/>
                  <a:pt x="2415334" y="1629781"/>
                </a:cubicBezTo>
                <a:close/>
                <a:moveTo>
                  <a:pt x="2764987" y="1930995"/>
                </a:moveTo>
                <a:cubicBezTo>
                  <a:pt x="2772837" y="1938996"/>
                  <a:pt x="2773678" y="1951952"/>
                  <a:pt x="2766810" y="1961634"/>
                </a:cubicBezTo>
                <a:cubicBezTo>
                  <a:pt x="2764347" y="1965146"/>
                  <a:pt x="2761371" y="1968354"/>
                  <a:pt x="2758551" y="1971627"/>
                </a:cubicBezTo>
                <a:cubicBezTo>
                  <a:pt x="2649675" y="2097983"/>
                  <a:pt x="2540764" y="2224378"/>
                  <a:pt x="2431928" y="2350769"/>
                </a:cubicBezTo>
                <a:cubicBezTo>
                  <a:pt x="2323561" y="2476533"/>
                  <a:pt x="2215161" y="2602337"/>
                  <a:pt x="2106760" y="2728141"/>
                </a:cubicBezTo>
                <a:cubicBezTo>
                  <a:pt x="2103430" y="2732006"/>
                  <a:pt x="2100227" y="2736049"/>
                  <a:pt x="2096528" y="2739527"/>
                </a:cubicBezTo>
                <a:cubicBezTo>
                  <a:pt x="2088200" y="2747400"/>
                  <a:pt x="2075781" y="2748450"/>
                  <a:pt x="2066975" y="2742374"/>
                </a:cubicBezTo>
                <a:cubicBezTo>
                  <a:pt x="2057335" y="2735717"/>
                  <a:pt x="2053828" y="2723899"/>
                  <a:pt x="2059078" y="2712755"/>
                </a:cubicBezTo>
                <a:cubicBezTo>
                  <a:pt x="2061348" y="2707839"/>
                  <a:pt x="2064890" y="2703402"/>
                  <a:pt x="2068459" y="2699260"/>
                </a:cubicBezTo>
                <a:cubicBezTo>
                  <a:pt x="2285973" y="2446825"/>
                  <a:pt x="2503528" y="2194424"/>
                  <a:pt x="2721124" y="1942057"/>
                </a:cubicBezTo>
                <a:cubicBezTo>
                  <a:pt x="2724964" y="1937601"/>
                  <a:pt x="2728872" y="1933066"/>
                  <a:pt x="2733455" y="1929456"/>
                </a:cubicBezTo>
                <a:cubicBezTo>
                  <a:pt x="2743430" y="1921629"/>
                  <a:pt x="2756729" y="1922573"/>
                  <a:pt x="2764987" y="1930995"/>
                </a:cubicBezTo>
                <a:close/>
                <a:moveTo>
                  <a:pt x="2322093" y="1549368"/>
                </a:moveTo>
                <a:cubicBezTo>
                  <a:pt x="2330609" y="1556432"/>
                  <a:pt x="2332073" y="1565733"/>
                  <a:pt x="2328709" y="1575340"/>
                </a:cubicBezTo>
                <a:cubicBezTo>
                  <a:pt x="2326932" y="1580337"/>
                  <a:pt x="2323522" y="1585027"/>
                  <a:pt x="2319989" y="1589129"/>
                </a:cubicBezTo>
                <a:cubicBezTo>
                  <a:pt x="2101059" y="1843369"/>
                  <a:pt x="1882049" y="2097540"/>
                  <a:pt x="1663038" y="2351712"/>
                </a:cubicBezTo>
                <a:cubicBezTo>
                  <a:pt x="1661000" y="2354078"/>
                  <a:pt x="1658973" y="2356592"/>
                  <a:pt x="1656646" y="2358641"/>
                </a:cubicBezTo>
                <a:cubicBezTo>
                  <a:pt x="1646571" y="2367482"/>
                  <a:pt x="1632973" y="2368271"/>
                  <a:pt x="1623972" y="2360791"/>
                </a:cubicBezTo>
                <a:cubicBezTo>
                  <a:pt x="1614488" y="2352894"/>
                  <a:pt x="1613051" y="2339081"/>
                  <a:pt x="1620788" y="2327332"/>
                </a:cubicBezTo>
                <a:cubicBezTo>
                  <a:pt x="1622940" y="2324101"/>
                  <a:pt x="1625725" y="2321277"/>
                  <a:pt x="1628307" y="2318280"/>
                </a:cubicBezTo>
                <a:cubicBezTo>
                  <a:pt x="1737456" y="2191608"/>
                  <a:pt x="1846570" y="2064977"/>
                  <a:pt x="1955684" y="1938344"/>
                </a:cubicBezTo>
                <a:cubicBezTo>
                  <a:pt x="2064288" y="1812304"/>
                  <a:pt x="2172852" y="1686229"/>
                  <a:pt x="2281578" y="1560292"/>
                </a:cubicBezTo>
                <a:cubicBezTo>
                  <a:pt x="2285860" y="1555323"/>
                  <a:pt x="2290782" y="1550426"/>
                  <a:pt x="2296443" y="1547196"/>
                </a:cubicBezTo>
                <a:cubicBezTo>
                  <a:pt x="2304842" y="1542338"/>
                  <a:pt x="2314059" y="1542721"/>
                  <a:pt x="2322093" y="1549368"/>
                </a:cubicBezTo>
                <a:close/>
                <a:moveTo>
                  <a:pt x="1917188" y="1200407"/>
                </a:moveTo>
                <a:cubicBezTo>
                  <a:pt x="1925151" y="1208438"/>
                  <a:pt x="1925974" y="1221172"/>
                  <a:pt x="1918970" y="1231011"/>
                </a:cubicBezTo>
                <a:cubicBezTo>
                  <a:pt x="1916003" y="1235188"/>
                  <a:pt x="1912558" y="1239023"/>
                  <a:pt x="1909228" y="1242888"/>
                </a:cubicBezTo>
                <a:cubicBezTo>
                  <a:pt x="1801099" y="1368376"/>
                  <a:pt x="1692971" y="1493864"/>
                  <a:pt x="1584842" y="1619352"/>
                </a:cubicBezTo>
                <a:cubicBezTo>
                  <a:pt x="1476435" y="1745083"/>
                  <a:pt x="1368075" y="1870921"/>
                  <a:pt x="1259667" y="1996651"/>
                </a:cubicBezTo>
                <a:cubicBezTo>
                  <a:pt x="1255828" y="2001107"/>
                  <a:pt x="1252081" y="2005781"/>
                  <a:pt x="1247624" y="2009568"/>
                </a:cubicBezTo>
                <a:cubicBezTo>
                  <a:pt x="1238575" y="2017300"/>
                  <a:pt x="1225467" y="2017276"/>
                  <a:pt x="1216869" y="2010143"/>
                </a:cubicBezTo>
                <a:cubicBezTo>
                  <a:pt x="1208070" y="2002836"/>
                  <a:pt x="1205990" y="1990666"/>
                  <a:pt x="1212128" y="1979877"/>
                </a:cubicBezTo>
                <a:cubicBezTo>
                  <a:pt x="1214236" y="1976126"/>
                  <a:pt x="1216969" y="1972709"/>
                  <a:pt x="1219790" y="1969436"/>
                </a:cubicBezTo>
                <a:cubicBezTo>
                  <a:pt x="1437577" y="1716684"/>
                  <a:pt x="1655403" y="1463968"/>
                  <a:pt x="1873230" y="1211251"/>
                </a:cubicBezTo>
                <a:cubicBezTo>
                  <a:pt x="1877070" y="1206795"/>
                  <a:pt x="1881019" y="1202294"/>
                  <a:pt x="1885602" y="1198685"/>
                </a:cubicBezTo>
                <a:cubicBezTo>
                  <a:pt x="1895407" y="1191054"/>
                  <a:pt x="1908934" y="1192058"/>
                  <a:pt x="1917188" y="1200407"/>
                </a:cubicBezTo>
                <a:close/>
                <a:moveTo>
                  <a:pt x="1992649" y="1265360"/>
                </a:moveTo>
                <a:cubicBezTo>
                  <a:pt x="1999996" y="1272722"/>
                  <a:pt x="2001016" y="1281641"/>
                  <a:pt x="1997460" y="1290739"/>
                </a:cubicBezTo>
                <a:cubicBezTo>
                  <a:pt x="1995691" y="1295400"/>
                  <a:pt x="1992668" y="1299804"/>
                  <a:pt x="1989372" y="1303629"/>
                </a:cubicBezTo>
                <a:cubicBezTo>
                  <a:pt x="1770102" y="1558265"/>
                  <a:pt x="1550678" y="1812835"/>
                  <a:pt x="1331288" y="2067365"/>
                </a:cubicBezTo>
                <a:cubicBezTo>
                  <a:pt x="1328501" y="2070600"/>
                  <a:pt x="1325290" y="2073674"/>
                  <a:pt x="1321720" y="2076025"/>
                </a:cubicBezTo>
                <a:cubicBezTo>
                  <a:pt x="1311007" y="2083081"/>
                  <a:pt x="1299309" y="2082071"/>
                  <a:pt x="1291177" y="2073828"/>
                </a:cubicBezTo>
                <a:cubicBezTo>
                  <a:pt x="1283576" y="2066110"/>
                  <a:pt x="1282703" y="2052782"/>
                  <a:pt x="1289415" y="2043036"/>
                </a:cubicBezTo>
                <a:cubicBezTo>
                  <a:pt x="1291839" y="2039490"/>
                  <a:pt x="1294895" y="2036351"/>
                  <a:pt x="1297716" y="2033078"/>
                </a:cubicBezTo>
                <a:cubicBezTo>
                  <a:pt x="1406626" y="1906682"/>
                  <a:pt x="1515536" y="1780287"/>
                  <a:pt x="1624447" y="1653891"/>
                </a:cubicBezTo>
                <a:cubicBezTo>
                  <a:pt x="1733629" y="1527180"/>
                  <a:pt x="1842736" y="1400474"/>
                  <a:pt x="1952080" y="1273902"/>
                </a:cubicBezTo>
                <a:cubicBezTo>
                  <a:pt x="1956566" y="1268696"/>
                  <a:pt x="1962151" y="1263682"/>
                  <a:pt x="1968296" y="1260868"/>
                </a:cubicBezTo>
                <a:cubicBezTo>
                  <a:pt x="1976594" y="1257023"/>
                  <a:pt x="1985584" y="1258242"/>
                  <a:pt x="1992649" y="1265360"/>
                </a:cubicBezTo>
                <a:close/>
                <a:moveTo>
                  <a:pt x="2270662" y="1475915"/>
                </a:moveTo>
                <a:cubicBezTo>
                  <a:pt x="2025419" y="1760532"/>
                  <a:pt x="1780753" y="2044478"/>
                  <a:pt x="1535781" y="2328779"/>
                </a:cubicBezTo>
                <a:cubicBezTo>
                  <a:pt x="1612216" y="2394640"/>
                  <a:pt x="1688087" y="2460016"/>
                  <a:pt x="1763877" y="2525321"/>
                </a:cubicBezTo>
                <a:cubicBezTo>
                  <a:pt x="2009256" y="2240547"/>
                  <a:pt x="2253888" y="1956640"/>
                  <a:pt x="2498758" y="1672457"/>
                </a:cubicBezTo>
                <a:cubicBezTo>
                  <a:pt x="2422485" y="1606735"/>
                  <a:pt x="2346816" y="1541534"/>
                  <a:pt x="2270662" y="1475915"/>
                </a:cubicBezTo>
                <a:close/>
                <a:moveTo>
                  <a:pt x="2714680" y="1858441"/>
                </a:moveTo>
                <a:cubicBezTo>
                  <a:pt x="2469504" y="2142979"/>
                  <a:pt x="2224668" y="2427121"/>
                  <a:pt x="1979628" y="2711501"/>
                </a:cubicBezTo>
                <a:cubicBezTo>
                  <a:pt x="2043492" y="2766530"/>
                  <a:pt x="2106631" y="2820934"/>
                  <a:pt x="2170252" y="2875755"/>
                </a:cubicBezTo>
                <a:cubicBezTo>
                  <a:pt x="2415462" y="2591178"/>
                  <a:pt x="2660127" y="2307232"/>
                  <a:pt x="2905303" y="2022694"/>
                </a:cubicBezTo>
                <a:cubicBezTo>
                  <a:pt x="2841601" y="1967804"/>
                  <a:pt x="2778463" y="1913400"/>
                  <a:pt x="2714680" y="1858441"/>
                </a:cubicBezTo>
                <a:close/>
                <a:moveTo>
                  <a:pt x="1889388" y="1146217"/>
                </a:moveTo>
                <a:cubicBezTo>
                  <a:pt x="1877260" y="1135767"/>
                  <a:pt x="1877220" y="1135732"/>
                  <a:pt x="1866686" y="1147958"/>
                </a:cubicBezTo>
                <a:cubicBezTo>
                  <a:pt x="1627790" y="1425126"/>
                  <a:pt x="1388935" y="1702328"/>
                  <a:pt x="1150080" y="1979530"/>
                </a:cubicBezTo>
                <a:cubicBezTo>
                  <a:pt x="1147362" y="1982685"/>
                  <a:pt x="1144891" y="1986122"/>
                  <a:pt x="1141892" y="1989929"/>
                </a:cubicBezTo>
                <a:cubicBezTo>
                  <a:pt x="1206763" y="2045826"/>
                  <a:pt x="1270868" y="2101064"/>
                  <a:pt x="1335779" y="2156995"/>
                </a:cubicBezTo>
                <a:cubicBezTo>
                  <a:pt x="1581329" y="1872023"/>
                  <a:pt x="1825960" y="1588117"/>
                  <a:pt x="2071476" y="1303185"/>
                </a:cubicBezTo>
                <a:cubicBezTo>
                  <a:pt x="2067608" y="1299852"/>
                  <a:pt x="2064345" y="1297040"/>
                  <a:pt x="2061121" y="1294262"/>
                </a:cubicBezTo>
                <a:cubicBezTo>
                  <a:pt x="2003866" y="1244927"/>
                  <a:pt x="1946644" y="1195552"/>
                  <a:pt x="1889388" y="1146217"/>
                </a:cubicBezTo>
                <a:close/>
                <a:moveTo>
                  <a:pt x="2641132" y="1663749"/>
                </a:moveTo>
                <a:cubicBezTo>
                  <a:pt x="2636919" y="1668639"/>
                  <a:pt x="2633632" y="1673023"/>
                  <a:pt x="2629743" y="1676886"/>
                </a:cubicBezTo>
                <a:cubicBezTo>
                  <a:pt x="2610720" y="1695541"/>
                  <a:pt x="2589516" y="1710942"/>
                  <a:pt x="2560768" y="1706580"/>
                </a:cubicBezTo>
                <a:cubicBezTo>
                  <a:pt x="2548967" y="1704795"/>
                  <a:pt x="2542959" y="1708345"/>
                  <a:pt x="2536026" y="1716391"/>
                </a:cubicBezTo>
                <a:cubicBezTo>
                  <a:pt x="2296075" y="1995190"/>
                  <a:pt x="2055922" y="2273817"/>
                  <a:pt x="1815850" y="2552512"/>
                </a:cubicBezTo>
                <a:cubicBezTo>
                  <a:pt x="1813132" y="2555668"/>
                  <a:pt x="1810736" y="2559101"/>
                  <a:pt x="1807941" y="2562671"/>
                </a:cubicBezTo>
                <a:cubicBezTo>
                  <a:pt x="1846388" y="2601159"/>
                  <a:pt x="1839971" y="2638510"/>
                  <a:pt x="1808393" y="2674588"/>
                </a:cubicBezTo>
                <a:cubicBezTo>
                  <a:pt x="1812905" y="2678477"/>
                  <a:pt x="1816209" y="2681324"/>
                  <a:pt x="1820642" y="2685143"/>
                </a:cubicBezTo>
                <a:cubicBezTo>
                  <a:pt x="1854323" y="2643936"/>
                  <a:pt x="1892106" y="2637322"/>
                  <a:pt x="1935287" y="2672194"/>
                </a:cubicBezTo>
                <a:cubicBezTo>
                  <a:pt x="1939500" y="2667304"/>
                  <a:pt x="1943068" y="2663163"/>
                  <a:pt x="1946636" y="2659022"/>
                </a:cubicBezTo>
                <a:cubicBezTo>
                  <a:pt x="2132541" y="2443188"/>
                  <a:pt x="2318453" y="2227429"/>
                  <a:pt x="2504400" y="2011629"/>
                </a:cubicBezTo>
                <a:cubicBezTo>
                  <a:pt x="2558838" y="1948452"/>
                  <a:pt x="2613317" y="1885309"/>
                  <a:pt x="2667513" y="1821922"/>
                </a:cubicBezTo>
                <a:cubicBezTo>
                  <a:pt x="2670265" y="1818727"/>
                  <a:pt x="2672834" y="1812488"/>
                  <a:pt x="2671538" y="1809104"/>
                </a:cubicBezTo>
                <a:cubicBezTo>
                  <a:pt x="2661485" y="1783126"/>
                  <a:pt x="2666684" y="1759981"/>
                  <a:pt x="2681487" y="1738239"/>
                </a:cubicBezTo>
                <a:cubicBezTo>
                  <a:pt x="2687165" y="1729939"/>
                  <a:pt x="2693314" y="1721906"/>
                  <a:pt x="2699193" y="1713778"/>
                </a:cubicBezTo>
                <a:cubicBezTo>
                  <a:pt x="2679692" y="1696975"/>
                  <a:pt x="2660755" y="1680657"/>
                  <a:pt x="2641132" y="1663749"/>
                </a:cubicBezTo>
                <a:close/>
                <a:moveTo>
                  <a:pt x="2736923" y="1746013"/>
                </a:moveTo>
                <a:cubicBezTo>
                  <a:pt x="2716226" y="1766937"/>
                  <a:pt x="2717072" y="1790480"/>
                  <a:pt x="2738870" y="1809262"/>
                </a:cubicBezTo>
                <a:cubicBezTo>
                  <a:pt x="2810638" y="1871171"/>
                  <a:pt x="2882479" y="1933074"/>
                  <a:pt x="2954349" y="1994863"/>
                </a:cubicBezTo>
                <a:cubicBezTo>
                  <a:pt x="2976584" y="2013954"/>
                  <a:pt x="2998901" y="2011194"/>
                  <a:pt x="3016472" y="1986891"/>
                </a:cubicBezTo>
                <a:cubicBezTo>
                  <a:pt x="2923316" y="1906621"/>
                  <a:pt x="2830079" y="1826283"/>
                  <a:pt x="2736923" y="1746013"/>
                </a:cubicBezTo>
                <a:close/>
                <a:moveTo>
                  <a:pt x="1896179" y="1021575"/>
                </a:moveTo>
                <a:cubicBezTo>
                  <a:pt x="1874326" y="1042945"/>
                  <a:pt x="1874907" y="1064678"/>
                  <a:pt x="1897551" y="1084190"/>
                </a:cubicBezTo>
                <a:cubicBezTo>
                  <a:pt x="1968679" y="1145617"/>
                  <a:pt x="2039876" y="1206965"/>
                  <a:pt x="2111141" y="1268233"/>
                </a:cubicBezTo>
                <a:cubicBezTo>
                  <a:pt x="2133101" y="1287154"/>
                  <a:pt x="2156795" y="1284345"/>
                  <a:pt x="2173795" y="1260786"/>
                </a:cubicBezTo>
                <a:cubicBezTo>
                  <a:pt x="2080799" y="1180655"/>
                  <a:pt x="1988450" y="1101081"/>
                  <a:pt x="1896179" y="1021575"/>
                </a:cubicBezTo>
                <a:close/>
                <a:moveTo>
                  <a:pt x="2293082" y="1363366"/>
                </a:moveTo>
                <a:cubicBezTo>
                  <a:pt x="2273783" y="1385356"/>
                  <a:pt x="2273755" y="1408283"/>
                  <a:pt x="2293102" y="1425022"/>
                </a:cubicBezTo>
                <a:cubicBezTo>
                  <a:pt x="2377010" y="1497529"/>
                  <a:pt x="2460979" y="1569883"/>
                  <a:pt x="2545091" y="1642152"/>
                </a:cubicBezTo>
                <a:cubicBezTo>
                  <a:pt x="2565554" y="1659715"/>
                  <a:pt x="2590078" y="1655697"/>
                  <a:pt x="2605429" y="1632504"/>
                </a:cubicBezTo>
                <a:cubicBezTo>
                  <a:pt x="2501596" y="1543035"/>
                  <a:pt x="2397641" y="1453460"/>
                  <a:pt x="2293082" y="1363366"/>
                </a:cubicBezTo>
                <a:close/>
                <a:moveTo>
                  <a:pt x="2210321" y="1292054"/>
                </a:moveTo>
                <a:cubicBezTo>
                  <a:pt x="2205632" y="1297495"/>
                  <a:pt x="2201645" y="1302856"/>
                  <a:pt x="2196954" y="1307404"/>
                </a:cubicBezTo>
                <a:cubicBezTo>
                  <a:pt x="2178638" y="1325156"/>
                  <a:pt x="2158053" y="1338617"/>
                  <a:pt x="2130670" y="1335361"/>
                </a:cubicBezTo>
                <a:cubicBezTo>
                  <a:pt x="2122899" y="1334438"/>
                  <a:pt x="2118257" y="1336485"/>
                  <a:pt x="2113437" y="1342159"/>
                </a:cubicBezTo>
                <a:cubicBezTo>
                  <a:pt x="2089281" y="1370683"/>
                  <a:pt x="2064721" y="1398861"/>
                  <a:pt x="2040322" y="1427176"/>
                </a:cubicBezTo>
                <a:cubicBezTo>
                  <a:pt x="1823086" y="1679370"/>
                  <a:pt x="1605815" y="1931604"/>
                  <a:pt x="1388377" y="2183625"/>
                </a:cubicBezTo>
                <a:cubicBezTo>
                  <a:pt x="1381812" y="2191162"/>
                  <a:pt x="1380477" y="2195646"/>
                  <a:pt x="1388567" y="2203855"/>
                </a:cubicBezTo>
                <a:cubicBezTo>
                  <a:pt x="1408663" y="2224125"/>
                  <a:pt x="1412455" y="2256391"/>
                  <a:pt x="1398849" y="2281225"/>
                </a:cubicBezTo>
                <a:cubicBezTo>
                  <a:pt x="1393936" y="2290186"/>
                  <a:pt x="1387732" y="2298446"/>
                  <a:pt x="1382153" y="2307038"/>
                </a:cubicBezTo>
                <a:cubicBezTo>
                  <a:pt x="1382679" y="2308385"/>
                  <a:pt x="1383244" y="2309765"/>
                  <a:pt x="1383809" y="2311146"/>
                </a:cubicBezTo>
                <a:cubicBezTo>
                  <a:pt x="1414303" y="2273719"/>
                  <a:pt x="1449474" y="2261420"/>
                  <a:pt x="1492732" y="2291067"/>
                </a:cubicBezTo>
                <a:cubicBezTo>
                  <a:pt x="1496946" y="2286177"/>
                  <a:pt x="1500752" y="2281760"/>
                  <a:pt x="1504558" y="2277343"/>
                </a:cubicBezTo>
                <a:cubicBezTo>
                  <a:pt x="1724417" y="2022186"/>
                  <a:pt x="1944277" y="1767029"/>
                  <a:pt x="2164136" y="1511872"/>
                </a:cubicBezTo>
                <a:cubicBezTo>
                  <a:pt x="2184695" y="1488013"/>
                  <a:pt x="2205341" y="1464297"/>
                  <a:pt x="2225537" y="1440125"/>
                </a:cubicBezTo>
                <a:cubicBezTo>
                  <a:pt x="2228181" y="1436975"/>
                  <a:pt x="2230000" y="1430709"/>
                  <a:pt x="2228658" y="1427215"/>
                </a:cubicBezTo>
                <a:cubicBezTo>
                  <a:pt x="2221353" y="1408071"/>
                  <a:pt x="2221929" y="1389395"/>
                  <a:pt x="2230929" y="1371862"/>
                </a:cubicBezTo>
                <a:cubicBezTo>
                  <a:pt x="2238037" y="1357990"/>
                  <a:pt x="2247379" y="1345356"/>
                  <a:pt x="2256133" y="1331529"/>
                </a:cubicBezTo>
                <a:cubicBezTo>
                  <a:pt x="2241628" y="1319030"/>
                  <a:pt x="2226599" y="1306080"/>
                  <a:pt x="2210321" y="1292054"/>
                </a:cubicBezTo>
                <a:close/>
                <a:moveTo>
                  <a:pt x="1310214" y="336351"/>
                </a:moveTo>
                <a:lnTo>
                  <a:pt x="1390925" y="465092"/>
                </a:lnTo>
                <a:cubicBezTo>
                  <a:pt x="1433155" y="532451"/>
                  <a:pt x="1422971" y="585752"/>
                  <a:pt x="1360375" y="624995"/>
                </a:cubicBezTo>
                <a:cubicBezTo>
                  <a:pt x="1299916" y="662898"/>
                  <a:pt x="1249121" y="649044"/>
                  <a:pt x="1207988" y="583435"/>
                </a:cubicBezTo>
                <a:lnTo>
                  <a:pt x="1125632" y="452070"/>
                </a:lnTo>
                <a:lnTo>
                  <a:pt x="1173892" y="421814"/>
                </a:lnTo>
                <a:lnTo>
                  <a:pt x="1256431" y="553471"/>
                </a:lnTo>
                <a:cubicBezTo>
                  <a:pt x="1280013" y="591088"/>
                  <a:pt x="1306628" y="600603"/>
                  <a:pt x="1336274" y="582018"/>
                </a:cubicBezTo>
                <a:cubicBezTo>
                  <a:pt x="1365434" y="563736"/>
                  <a:pt x="1368649" y="536468"/>
                  <a:pt x="1345920" y="500212"/>
                </a:cubicBezTo>
                <a:lnTo>
                  <a:pt x="1262101" y="366515"/>
                </a:lnTo>
                <a:close/>
                <a:moveTo>
                  <a:pt x="1990246" y="887474"/>
                </a:moveTo>
                <a:cubicBezTo>
                  <a:pt x="1982624" y="880838"/>
                  <a:pt x="1978283" y="881151"/>
                  <a:pt x="1972170" y="888734"/>
                </a:cubicBezTo>
                <a:cubicBezTo>
                  <a:pt x="1958279" y="905833"/>
                  <a:pt x="1943548" y="922276"/>
                  <a:pt x="1929174" y="938958"/>
                </a:cubicBezTo>
                <a:cubicBezTo>
                  <a:pt x="1924688" y="944164"/>
                  <a:pt x="1920169" y="949408"/>
                  <a:pt x="1915581" y="954733"/>
                </a:cubicBezTo>
                <a:cubicBezTo>
                  <a:pt x="2302672" y="1288275"/>
                  <a:pt x="2688110" y="1620393"/>
                  <a:pt x="3074112" y="1952997"/>
                </a:cubicBezTo>
                <a:cubicBezTo>
                  <a:pt x="3095792" y="1927836"/>
                  <a:pt x="3116963" y="1903267"/>
                  <a:pt x="3139085" y="1877593"/>
                </a:cubicBezTo>
                <a:cubicBezTo>
                  <a:pt x="3133041" y="1872386"/>
                  <a:pt x="3127642" y="1867733"/>
                  <a:pt x="3122242" y="1863081"/>
                </a:cubicBezTo>
                <a:cubicBezTo>
                  <a:pt x="2801836" y="1586999"/>
                  <a:pt x="2481464" y="1310877"/>
                  <a:pt x="2161058" y="1034794"/>
                </a:cubicBezTo>
                <a:cubicBezTo>
                  <a:pt x="2104085" y="985703"/>
                  <a:pt x="2046975" y="936768"/>
                  <a:pt x="1990246" y="887474"/>
                </a:cubicBezTo>
                <a:close/>
                <a:moveTo>
                  <a:pt x="3801332" y="2406586"/>
                </a:moveTo>
                <a:lnTo>
                  <a:pt x="3747748" y="2548406"/>
                </a:lnTo>
                <a:lnTo>
                  <a:pt x="3704284" y="2531984"/>
                </a:lnTo>
                <a:lnTo>
                  <a:pt x="3737797" y="2443286"/>
                </a:lnTo>
                <a:lnTo>
                  <a:pt x="3679041" y="2421086"/>
                </a:lnTo>
                <a:lnTo>
                  <a:pt x="3647901" y="2503505"/>
                </a:lnTo>
                <a:lnTo>
                  <a:pt x="3604598" y="2487144"/>
                </a:lnTo>
                <a:lnTo>
                  <a:pt x="3635739" y="2404726"/>
                </a:lnTo>
                <a:lnTo>
                  <a:pt x="3575372" y="2381917"/>
                </a:lnTo>
                <a:lnTo>
                  <a:pt x="3539670" y="2476410"/>
                </a:lnTo>
                <a:lnTo>
                  <a:pt x="3496207" y="2459988"/>
                </a:lnTo>
                <a:lnTo>
                  <a:pt x="3551981" y="2312374"/>
                </a:lnTo>
                <a:close/>
                <a:moveTo>
                  <a:pt x="2715192" y="1203318"/>
                </a:moveTo>
                <a:cubicBezTo>
                  <a:pt x="2711983" y="1198079"/>
                  <a:pt x="2705801" y="1193439"/>
                  <a:pt x="2700031" y="1191010"/>
                </a:cubicBezTo>
                <a:cubicBezTo>
                  <a:pt x="2553927" y="1129574"/>
                  <a:pt x="2407740" y="1068480"/>
                  <a:pt x="2261513" y="1007351"/>
                </a:cubicBezTo>
                <a:cubicBezTo>
                  <a:pt x="2237665" y="997384"/>
                  <a:pt x="2213829" y="987566"/>
                  <a:pt x="2189987" y="977673"/>
                </a:cubicBezTo>
                <a:cubicBezTo>
                  <a:pt x="2189700" y="978251"/>
                  <a:pt x="2189447" y="978788"/>
                  <a:pt x="2189195" y="979327"/>
                </a:cubicBezTo>
                <a:cubicBezTo>
                  <a:pt x="2461290" y="1213781"/>
                  <a:pt x="2733345" y="1448201"/>
                  <a:pt x="3005440" y="1682656"/>
                </a:cubicBezTo>
                <a:cubicBezTo>
                  <a:pt x="3005243" y="1679462"/>
                  <a:pt x="3004070" y="1677077"/>
                  <a:pt x="3002713" y="1674740"/>
                </a:cubicBezTo>
                <a:cubicBezTo>
                  <a:pt x="2906968" y="1517543"/>
                  <a:pt x="2811256" y="1360307"/>
                  <a:pt x="2715192" y="1203318"/>
                </a:cubicBezTo>
                <a:close/>
                <a:moveTo>
                  <a:pt x="2751116" y="1134494"/>
                </a:moveTo>
                <a:cubicBezTo>
                  <a:pt x="2507860" y="1032708"/>
                  <a:pt x="2264555" y="931221"/>
                  <a:pt x="2021176" y="829741"/>
                </a:cubicBezTo>
                <a:cubicBezTo>
                  <a:pt x="2019392" y="828960"/>
                  <a:pt x="2017273" y="829057"/>
                  <a:pt x="2012957" y="828362"/>
                </a:cubicBezTo>
                <a:cubicBezTo>
                  <a:pt x="2034634" y="847040"/>
                  <a:pt x="2054248" y="864284"/>
                  <a:pt x="2074303" y="881016"/>
                </a:cubicBezTo>
                <a:cubicBezTo>
                  <a:pt x="2079730" y="885554"/>
                  <a:pt x="2086045" y="889552"/>
                  <a:pt x="2092548" y="892271"/>
                </a:cubicBezTo>
                <a:cubicBezTo>
                  <a:pt x="2302913" y="980490"/>
                  <a:pt x="2513304" y="1068596"/>
                  <a:pt x="2723859" y="1156430"/>
                </a:cubicBezTo>
                <a:cubicBezTo>
                  <a:pt x="2734005" y="1160707"/>
                  <a:pt x="2741127" y="1166293"/>
                  <a:pt x="2746902" y="1175805"/>
                </a:cubicBezTo>
                <a:cubicBezTo>
                  <a:pt x="2866243" y="1372024"/>
                  <a:pt x="2985909" y="1568110"/>
                  <a:pt x="3105535" y="1764162"/>
                </a:cubicBezTo>
                <a:cubicBezTo>
                  <a:pt x="3108403" y="1768901"/>
                  <a:pt x="3111058" y="1774212"/>
                  <a:pt x="3115133" y="1777793"/>
                </a:cubicBezTo>
                <a:cubicBezTo>
                  <a:pt x="3136498" y="1796752"/>
                  <a:pt x="3158231" y="1815203"/>
                  <a:pt x="3179828" y="1833812"/>
                </a:cubicBezTo>
                <a:cubicBezTo>
                  <a:pt x="3180397" y="1833478"/>
                  <a:pt x="3180965" y="1833144"/>
                  <a:pt x="3181534" y="1832810"/>
                </a:cubicBezTo>
                <a:cubicBezTo>
                  <a:pt x="3180286" y="1830428"/>
                  <a:pt x="3179113" y="1828042"/>
                  <a:pt x="3177763" y="1825780"/>
                </a:cubicBezTo>
                <a:cubicBezTo>
                  <a:pt x="3149248" y="1778534"/>
                  <a:pt x="3120802" y="1731207"/>
                  <a:pt x="3092104" y="1684009"/>
                </a:cubicBezTo>
                <a:cubicBezTo>
                  <a:pt x="2983138" y="1504838"/>
                  <a:pt x="2874104" y="1325747"/>
                  <a:pt x="2764818" y="1146783"/>
                </a:cubicBezTo>
                <a:cubicBezTo>
                  <a:pt x="2761738" y="1141723"/>
                  <a:pt x="2756495" y="1136725"/>
                  <a:pt x="2751116" y="1134494"/>
                </a:cubicBezTo>
                <a:close/>
                <a:moveTo>
                  <a:pt x="1675839" y="207335"/>
                </a:moveTo>
                <a:lnTo>
                  <a:pt x="1746623" y="464321"/>
                </a:lnTo>
                <a:lnTo>
                  <a:pt x="1690547" y="479767"/>
                </a:lnTo>
                <a:lnTo>
                  <a:pt x="1535926" y="343507"/>
                </a:lnTo>
                <a:cubicBezTo>
                  <a:pt x="1527910" y="336434"/>
                  <a:pt x="1521898" y="330593"/>
                  <a:pt x="1517892" y="325985"/>
                </a:cubicBezTo>
                <a:lnTo>
                  <a:pt x="1517063" y="326213"/>
                </a:lnTo>
                <a:cubicBezTo>
                  <a:pt x="1520495" y="334787"/>
                  <a:pt x="1524755" y="348309"/>
                  <a:pt x="1529842" y="366780"/>
                </a:cubicBezTo>
                <a:lnTo>
                  <a:pt x="1570101" y="512942"/>
                </a:lnTo>
                <a:lnTo>
                  <a:pt x="1518173" y="527245"/>
                </a:lnTo>
                <a:lnTo>
                  <a:pt x="1447389" y="270259"/>
                </a:lnTo>
                <a:lnTo>
                  <a:pt x="1507115" y="253808"/>
                </a:lnTo>
                <a:lnTo>
                  <a:pt x="1656475" y="386520"/>
                </a:lnTo>
                <a:cubicBezTo>
                  <a:pt x="1666397" y="395329"/>
                  <a:pt x="1672529" y="400958"/>
                  <a:pt x="1674870" y="403407"/>
                </a:cubicBezTo>
                <a:lnTo>
                  <a:pt x="1675699" y="403179"/>
                </a:lnTo>
                <a:cubicBezTo>
                  <a:pt x="1672887" y="397289"/>
                  <a:pt x="1669074" y="385607"/>
                  <a:pt x="1664261" y="368132"/>
                </a:cubicBezTo>
                <a:lnTo>
                  <a:pt x="1623912" y="221638"/>
                </a:lnTo>
                <a:close/>
                <a:moveTo>
                  <a:pt x="2785075" y="1082943"/>
                </a:moveTo>
                <a:cubicBezTo>
                  <a:pt x="2796413" y="1087629"/>
                  <a:pt x="2804100" y="1094595"/>
                  <a:pt x="2810437" y="1105004"/>
                </a:cubicBezTo>
                <a:cubicBezTo>
                  <a:pt x="2919296" y="1284219"/>
                  <a:pt x="3028478" y="1463301"/>
                  <a:pt x="3137552" y="1642428"/>
                </a:cubicBezTo>
                <a:cubicBezTo>
                  <a:pt x="3181050" y="1713923"/>
                  <a:pt x="3224399" y="1785427"/>
                  <a:pt x="3267821" y="1856927"/>
                </a:cubicBezTo>
                <a:cubicBezTo>
                  <a:pt x="3279378" y="1876025"/>
                  <a:pt x="3276133" y="1886147"/>
                  <a:pt x="3255617" y="1894719"/>
                </a:cubicBezTo>
                <a:cubicBezTo>
                  <a:pt x="3242889" y="1900039"/>
                  <a:pt x="3230426" y="1906273"/>
                  <a:pt x="3217254" y="1910315"/>
                </a:cubicBezTo>
                <a:cubicBezTo>
                  <a:pt x="3209430" y="1912714"/>
                  <a:pt x="3200422" y="1911273"/>
                  <a:pt x="3192092" y="1912548"/>
                </a:cubicBezTo>
                <a:cubicBezTo>
                  <a:pt x="3188072" y="1913139"/>
                  <a:pt x="3183417" y="1915037"/>
                  <a:pt x="3180863" y="1917921"/>
                </a:cubicBezTo>
                <a:cubicBezTo>
                  <a:pt x="3153599" y="1948990"/>
                  <a:pt x="3126733" y="1980334"/>
                  <a:pt x="3099711" y="2011612"/>
                </a:cubicBezTo>
                <a:cubicBezTo>
                  <a:pt x="3085432" y="2028101"/>
                  <a:pt x="3077837" y="2029665"/>
                  <a:pt x="3057112" y="2022184"/>
                </a:cubicBezTo>
                <a:cubicBezTo>
                  <a:pt x="3054338" y="2021168"/>
                  <a:pt x="3049383" y="2023495"/>
                  <a:pt x="3046623" y="2025721"/>
                </a:cubicBezTo>
                <a:cubicBezTo>
                  <a:pt x="3036280" y="2034057"/>
                  <a:pt x="3027250" y="2044211"/>
                  <a:pt x="3016178" y="2051437"/>
                </a:cubicBezTo>
                <a:cubicBezTo>
                  <a:pt x="3000865" y="2061470"/>
                  <a:pt x="2982965" y="2066111"/>
                  <a:pt x="2965023" y="2059310"/>
                </a:cubicBezTo>
                <a:cubicBezTo>
                  <a:pt x="2954531" y="2055354"/>
                  <a:pt x="2950256" y="2059093"/>
                  <a:pt x="2944412" y="2065876"/>
                </a:cubicBezTo>
                <a:cubicBezTo>
                  <a:pt x="2867775" y="2155142"/>
                  <a:pt x="2790937" y="2244235"/>
                  <a:pt x="2714139" y="2333362"/>
                </a:cubicBezTo>
                <a:cubicBezTo>
                  <a:pt x="2550281" y="2523527"/>
                  <a:pt x="2386389" y="2713732"/>
                  <a:pt x="2222530" y="2903897"/>
                </a:cubicBezTo>
                <a:cubicBezTo>
                  <a:pt x="2220016" y="2906815"/>
                  <a:pt x="2217501" y="2909733"/>
                  <a:pt x="2214171" y="2913598"/>
                </a:cubicBezTo>
                <a:cubicBezTo>
                  <a:pt x="2232513" y="2929059"/>
                  <a:pt x="2245949" y="2946546"/>
                  <a:pt x="2247279" y="2970506"/>
                </a:cubicBezTo>
                <a:cubicBezTo>
                  <a:pt x="2248609" y="2994466"/>
                  <a:pt x="2236298" y="3012583"/>
                  <a:pt x="2221191" y="3031176"/>
                </a:cubicBezTo>
                <a:cubicBezTo>
                  <a:pt x="2229612" y="3038432"/>
                  <a:pt x="2237778" y="3045331"/>
                  <a:pt x="2245809" y="3052388"/>
                </a:cubicBezTo>
                <a:cubicBezTo>
                  <a:pt x="2262348" y="3066845"/>
                  <a:pt x="2263901" y="3081583"/>
                  <a:pt x="2250164" y="3097852"/>
                </a:cubicBezTo>
                <a:cubicBezTo>
                  <a:pt x="2235210" y="3115614"/>
                  <a:pt x="2220014" y="3133169"/>
                  <a:pt x="2204601" y="3150811"/>
                </a:cubicBezTo>
                <a:cubicBezTo>
                  <a:pt x="2188502" y="3169168"/>
                  <a:pt x="2171662" y="3170462"/>
                  <a:pt x="2152663" y="3154296"/>
                </a:cubicBezTo>
                <a:cubicBezTo>
                  <a:pt x="2114738" y="3121962"/>
                  <a:pt x="2077046" y="3089279"/>
                  <a:pt x="2039292" y="3056747"/>
                </a:cubicBezTo>
                <a:cubicBezTo>
                  <a:pt x="1650670" y="2721886"/>
                  <a:pt x="1262050" y="2387026"/>
                  <a:pt x="873428" y="2052165"/>
                </a:cubicBezTo>
                <a:cubicBezTo>
                  <a:pt x="870406" y="2049561"/>
                  <a:pt x="867276" y="2047001"/>
                  <a:pt x="864526" y="2044082"/>
                </a:cubicBezTo>
                <a:cubicBezTo>
                  <a:pt x="851318" y="2030159"/>
                  <a:pt x="850344" y="2013446"/>
                  <a:pt x="862444" y="1998995"/>
                </a:cubicBezTo>
                <a:cubicBezTo>
                  <a:pt x="878411" y="1979976"/>
                  <a:pt x="894626" y="1961239"/>
                  <a:pt x="911003" y="1942640"/>
                </a:cubicBezTo>
                <a:cubicBezTo>
                  <a:pt x="923228" y="1928779"/>
                  <a:pt x="939426" y="1927825"/>
                  <a:pt x="954379" y="1939884"/>
                </a:cubicBezTo>
                <a:cubicBezTo>
                  <a:pt x="963798" y="1947450"/>
                  <a:pt x="972836" y="1955375"/>
                  <a:pt x="982083" y="1963138"/>
                </a:cubicBezTo>
                <a:cubicBezTo>
                  <a:pt x="982608" y="1963590"/>
                  <a:pt x="983580" y="1963602"/>
                  <a:pt x="984308" y="1963817"/>
                </a:cubicBezTo>
                <a:cubicBezTo>
                  <a:pt x="1038398" y="1919375"/>
                  <a:pt x="1043350" y="1918762"/>
                  <a:pt x="1099578" y="1951201"/>
                </a:cubicBezTo>
                <a:cubicBezTo>
                  <a:pt x="1102364" y="1947967"/>
                  <a:pt x="1105388" y="1944458"/>
                  <a:pt x="1108379" y="1940987"/>
                </a:cubicBezTo>
                <a:cubicBezTo>
                  <a:pt x="1348797" y="1661970"/>
                  <a:pt x="1589175" y="1382920"/>
                  <a:pt x="1829755" y="1104042"/>
                </a:cubicBezTo>
                <a:cubicBezTo>
                  <a:pt x="1835531" y="1097338"/>
                  <a:pt x="1836957" y="1092587"/>
                  <a:pt x="1832501" y="1083662"/>
                </a:cubicBezTo>
                <a:cubicBezTo>
                  <a:pt x="1819726" y="1058155"/>
                  <a:pt x="1826381" y="1034136"/>
                  <a:pt x="1840452" y="1011695"/>
                </a:cubicBezTo>
                <a:cubicBezTo>
                  <a:pt x="1845215" y="1004049"/>
                  <a:pt x="1850806" y="996909"/>
                  <a:pt x="1856407" y="989023"/>
                </a:cubicBezTo>
                <a:cubicBezTo>
                  <a:pt x="1854041" y="986229"/>
                  <a:pt x="1851762" y="983578"/>
                  <a:pt x="1849510" y="980813"/>
                </a:cubicBezTo>
                <a:cubicBezTo>
                  <a:pt x="1839968" y="969154"/>
                  <a:pt x="1840443" y="954996"/>
                  <a:pt x="1851542" y="941951"/>
                </a:cubicBezTo>
                <a:cubicBezTo>
                  <a:pt x="1878675" y="910219"/>
                  <a:pt x="1905894" y="878630"/>
                  <a:pt x="1933234" y="847144"/>
                </a:cubicBezTo>
                <a:cubicBezTo>
                  <a:pt x="1938365" y="841189"/>
                  <a:pt x="1942657" y="836779"/>
                  <a:pt x="1935790" y="828045"/>
                </a:cubicBezTo>
                <a:cubicBezTo>
                  <a:pt x="1932354" y="823640"/>
                  <a:pt x="1932627" y="815012"/>
                  <a:pt x="1933704" y="808793"/>
                </a:cubicBezTo>
                <a:cubicBezTo>
                  <a:pt x="1936414" y="793262"/>
                  <a:pt x="1940527" y="777978"/>
                  <a:pt x="1944148" y="762613"/>
                </a:cubicBezTo>
                <a:cubicBezTo>
                  <a:pt x="1948399" y="744561"/>
                  <a:pt x="1958224" y="739352"/>
                  <a:pt x="1975791" y="746586"/>
                </a:cubicBezTo>
                <a:cubicBezTo>
                  <a:pt x="2044598" y="775020"/>
                  <a:pt x="2113274" y="803685"/>
                  <a:pt x="2182019" y="832272"/>
                </a:cubicBezTo>
                <a:cubicBezTo>
                  <a:pt x="2383028" y="915868"/>
                  <a:pt x="2583969" y="999541"/>
                  <a:pt x="2785075" y="1082943"/>
                </a:cubicBezTo>
                <a:close/>
                <a:moveTo>
                  <a:pt x="3862648" y="1961331"/>
                </a:moveTo>
                <a:lnTo>
                  <a:pt x="3856030" y="2043665"/>
                </a:lnTo>
                <a:lnTo>
                  <a:pt x="3690874" y="2088049"/>
                </a:lnTo>
                <a:cubicBezTo>
                  <a:pt x="3677222" y="2091785"/>
                  <a:pt x="3664496" y="2094043"/>
                  <a:pt x="3652694" y="2094821"/>
                </a:cubicBezTo>
                <a:lnTo>
                  <a:pt x="3652597" y="2096021"/>
                </a:lnTo>
                <a:cubicBezTo>
                  <a:pt x="3666835" y="2100733"/>
                  <a:pt x="3679120" y="2105404"/>
                  <a:pt x="3689451" y="2110032"/>
                </a:cubicBezTo>
                <a:lnTo>
                  <a:pt x="3845040" y="2180373"/>
                </a:lnTo>
                <a:lnTo>
                  <a:pt x="3838601" y="2260478"/>
                </a:lnTo>
                <a:lnTo>
                  <a:pt x="3572902" y="2239119"/>
                </a:lnTo>
                <a:lnTo>
                  <a:pt x="3577397" y="2183200"/>
                </a:lnTo>
                <a:lnTo>
                  <a:pt x="3738635" y="2196161"/>
                </a:lnTo>
                <a:cubicBezTo>
                  <a:pt x="3753500" y="2197357"/>
                  <a:pt x="3772138" y="2199603"/>
                  <a:pt x="3794546" y="2202901"/>
                </a:cubicBezTo>
                <a:lnTo>
                  <a:pt x="3794656" y="2201528"/>
                </a:lnTo>
                <a:cubicBezTo>
                  <a:pt x="3777893" y="2196728"/>
                  <a:pt x="3766735" y="2193069"/>
                  <a:pt x="3761183" y="2190551"/>
                </a:cubicBezTo>
                <a:lnTo>
                  <a:pt x="3583257" y="2110301"/>
                </a:lnTo>
                <a:lnTo>
                  <a:pt x="3586884" y="2065188"/>
                </a:lnTo>
                <a:lnTo>
                  <a:pt x="3773698" y="2013395"/>
                </a:lnTo>
                <a:cubicBezTo>
                  <a:pt x="3778173" y="2012143"/>
                  <a:pt x="3790347" y="2010302"/>
                  <a:pt x="3810223" y="2007872"/>
                </a:cubicBezTo>
                <a:lnTo>
                  <a:pt x="3810348" y="2006328"/>
                </a:lnTo>
                <a:cubicBezTo>
                  <a:pt x="3787930" y="2006022"/>
                  <a:pt x="3765513" y="2004968"/>
                  <a:pt x="3743100" y="2003167"/>
                </a:cubicBezTo>
                <a:lnTo>
                  <a:pt x="3592841" y="1991087"/>
                </a:lnTo>
                <a:lnTo>
                  <a:pt x="3596950" y="1939972"/>
                </a:lnTo>
                <a:close/>
                <a:moveTo>
                  <a:pt x="1862065" y="186164"/>
                </a:moveTo>
                <a:lnTo>
                  <a:pt x="1881824" y="451986"/>
                </a:lnTo>
                <a:lnTo>
                  <a:pt x="1825192" y="456196"/>
                </a:lnTo>
                <a:lnTo>
                  <a:pt x="1805435" y="190373"/>
                </a:lnTo>
                <a:close/>
                <a:moveTo>
                  <a:pt x="3778136" y="1720641"/>
                </a:moveTo>
                <a:cubicBezTo>
                  <a:pt x="3770341" y="1721393"/>
                  <a:pt x="3762670" y="1721247"/>
                  <a:pt x="3755123" y="1720202"/>
                </a:cubicBezTo>
                <a:lnTo>
                  <a:pt x="3658024" y="1707306"/>
                </a:lnTo>
                <a:lnTo>
                  <a:pt x="3671038" y="1777174"/>
                </a:lnTo>
                <a:lnTo>
                  <a:pt x="3756337" y="1730478"/>
                </a:lnTo>
                <a:cubicBezTo>
                  <a:pt x="3761732" y="1727490"/>
                  <a:pt x="3769092" y="1724718"/>
                  <a:pt x="3778419" y="1722164"/>
                </a:cubicBezTo>
                <a:close/>
                <a:moveTo>
                  <a:pt x="2925392" y="961165"/>
                </a:moveTo>
                <a:cubicBezTo>
                  <a:pt x="2451941" y="553209"/>
                  <a:pt x="1782620" y="519856"/>
                  <a:pt x="1278954" y="834244"/>
                </a:cubicBezTo>
                <a:lnTo>
                  <a:pt x="1240296" y="861142"/>
                </a:lnTo>
                <a:lnTo>
                  <a:pt x="1205622" y="924274"/>
                </a:lnTo>
                <a:cubicBezTo>
                  <a:pt x="1160239" y="998752"/>
                  <a:pt x="1104304" y="1062302"/>
                  <a:pt x="1018899" y="1098311"/>
                </a:cubicBezTo>
                <a:cubicBezTo>
                  <a:pt x="999671" y="1106416"/>
                  <a:pt x="981159" y="1116270"/>
                  <a:pt x="963536" y="1127784"/>
                </a:cubicBezTo>
                <a:lnTo>
                  <a:pt x="915971" y="1165269"/>
                </a:lnTo>
                <a:lnTo>
                  <a:pt x="873665" y="1219693"/>
                </a:lnTo>
                <a:lnTo>
                  <a:pt x="846202" y="1263520"/>
                </a:lnTo>
                <a:lnTo>
                  <a:pt x="897254" y="1222093"/>
                </a:lnTo>
                <a:cubicBezTo>
                  <a:pt x="961871" y="1173787"/>
                  <a:pt x="1031352" y="1139721"/>
                  <a:pt x="1124139" y="1157203"/>
                </a:cubicBezTo>
                <a:cubicBezTo>
                  <a:pt x="1080507" y="1219040"/>
                  <a:pt x="1029420" y="1263488"/>
                  <a:pt x="963429" y="1286591"/>
                </a:cubicBezTo>
                <a:cubicBezTo>
                  <a:pt x="920928" y="1301473"/>
                  <a:pt x="875720" y="1307738"/>
                  <a:pt x="832101" y="1319438"/>
                </a:cubicBezTo>
                <a:cubicBezTo>
                  <a:pt x="824894" y="1321361"/>
                  <a:pt x="816503" y="1323680"/>
                  <a:pt x="809091" y="1326873"/>
                </a:cubicBezTo>
                <a:lnTo>
                  <a:pt x="804259" y="1330452"/>
                </a:lnTo>
                <a:lnTo>
                  <a:pt x="799385" y="1338230"/>
                </a:lnTo>
                <a:cubicBezTo>
                  <a:pt x="776822" y="1378627"/>
                  <a:pt x="756450" y="1419854"/>
                  <a:pt x="738258" y="1461746"/>
                </a:cubicBezTo>
                <a:lnTo>
                  <a:pt x="729914" y="1483890"/>
                </a:lnTo>
                <a:lnTo>
                  <a:pt x="756934" y="1457483"/>
                </a:lnTo>
                <a:cubicBezTo>
                  <a:pt x="815920" y="1407178"/>
                  <a:pt x="883589" y="1372984"/>
                  <a:pt x="970364" y="1367726"/>
                </a:cubicBezTo>
                <a:cubicBezTo>
                  <a:pt x="921167" y="1461363"/>
                  <a:pt x="852471" y="1526247"/>
                  <a:pt x="762981" y="1569763"/>
                </a:cubicBezTo>
                <a:cubicBezTo>
                  <a:pt x="747560" y="1577299"/>
                  <a:pt x="732114" y="1587523"/>
                  <a:pt x="715927" y="1590209"/>
                </a:cubicBezTo>
                <a:lnTo>
                  <a:pt x="687412" y="1599679"/>
                </a:lnTo>
                <a:lnTo>
                  <a:pt x="655169" y="1719767"/>
                </a:lnTo>
                <a:lnTo>
                  <a:pt x="645185" y="1779613"/>
                </a:lnTo>
                <a:lnTo>
                  <a:pt x="656625" y="1757810"/>
                </a:lnTo>
                <a:cubicBezTo>
                  <a:pt x="698732" y="1689766"/>
                  <a:pt x="755730" y="1635195"/>
                  <a:pt x="846564" y="1605065"/>
                </a:cubicBezTo>
                <a:cubicBezTo>
                  <a:pt x="827664" y="1652482"/>
                  <a:pt x="816247" y="1695132"/>
                  <a:pt x="794843" y="1732013"/>
                </a:cubicBezTo>
                <a:cubicBezTo>
                  <a:pt x="774181" y="1767684"/>
                  <a:pt x="749150" y="1799498"/>
                  <a:pt x="720504" y="1827842"/>
                </a:cubicBezTo>
                <a:lnTo>
                  <a:pt x="629850" y="1898655"/>
                </a:lnTo>
                <a:lnTo>
                  <a:pt x="623811" y="1985858"/>
                </a:lnTo>
                <a:lnTo>
                  <a:pt x="626005" y="2068771"/>
                </a:lnTo>
                <a:lnTo>
                  <a:pt x="633407" y="2047508"/>
                </a:lnTo>
                <a:cubicBezTo>
                  <a:pt x="662355" y="1975033"/>
                  <a:pt x="702994" y="1910571"/>
                  <a:pt x="780453" y="1867717"/>
                </a:cubicBezTo>
                <a:cubicBezTo>
                  <a:pt x="789533" y="1933204"/>
                  <a:pt x="786883" y="1995362"/>
                  <a:pt x="750804" y="2049413"/>
                </a:cubicBezTo>
                <a:cubicBezTo>
                  <a:pt x="718253" y="2098251"/>
                  <a:pt x="679241" y="2143247"/>
                  <a:pt x="639963" y="2187151"/>
                </a:cubicBezTo>
                <a:lnTo>
                  <a:pt x="636347" y="2192937"/>
                </a:lnTo>
                <a:lnTo>
                  <a:pt x="643595" y="2252120"/>
                </a:lnTo>
                <a:lnTo>
                  <a:pt x="672041" y="2380841"/>
                </a:lnTo>
                <a:lnTo>
                  <a:pt x="679527" y="2327949"/>
                </a:lnTo>
                <a:cubicBezTo>
                  <a:pt x="694677" y="2251591"/>
                  <a:pt x="724725" y="2181883"/>
                  <a:pt x="793919" y="2126362"/>
                </a:cubicBezTo>
                <a:cubicBezTo>
                  <a:pt x="812874" y="2172266"/>
                  <a:pt x="814418" y="2218077"/>
                  <a:pt x="805950" y="2263886"/>
                </a:cubicBezTo>
                <a:cubicBezTo>
                  <a:pt x="791984" y="2339457"/>
                  <a:pt x="764941" y="2410043"/>
                  <a:pt x="716191" y="2471660"/>
                </a:cubicBezTo>
                <a:cubicBezTo>
                  <a:pt x="712469" y="2476400"/>
                  <a:pt x="709417" y="2483442"/>
                  <a:pt x="707810" y="2490575"/>
                </a:cubicBezTo>
                <a:lnTo>
                  <a:pt x="707828" y="2491816"/>
                </a:lnTo>
                <a:lnTo>
                  <a:pt x="713938" y="2510653"/>
                </a:lnTo>
                <a:cubicBezTo>
                  <a:pt x="729842" y="2552659"/>
                  <a:pt x="747828" y="2594014"/>
                  <a:pt x="767884" y="2634553"/>
                </a:cubicBezTo>
                <a:lnTo>
                  <a:pt x="781384" y="2658760"/>
                </a:lnTo>
                <a:lnTo>
                  <a:pt x="778946" y="2591425"/>
                </a:lnTo>
                <a:cubicBezTo>
                  <a:pt x="781228" y="2515379"/>
                  <a:pt x="800609" y="2443273"/>
                  <a:pt x="853822" y="2376476"/>
                </a:cubicBezTo>
                <a:cubicBezTo>
                  <a:pt x="912649" y="2492592"/>
                  <a:pt x="910731" y="2605282"/>
                  <a:pt x="849434" y="2716461"/>
                </a:cubicBezTo>
                <a:cubicBezTo>
                  <a:pt x="842013" y="2729904"/>
                  <a:pt x="838251" y="2741201"/>
                  <a:pt x="838418" y="2752050"/>
                </a:cubicBezTo>
                <a:lnTo>
                  <a:pt x="844769" y="2768678"/>
                </a:lnTo>
                <a:lnTo>
                  <a:pt x="912962" y="2866685"/>
                </a:lnTo>
                <a:lnTo>
                  <a:pt x="950782" y="2910854"/>
                </a:lnTo>
                <a:lnTo>
                  <a:pt x="936685" y="2848492"/>
                </a:lnTo>
                <a:cubicBezTo>
                  <a:pt x="923019" y="2771042"/>
                  <a:pt x="924510" y="2694471"/>
                  <a:pt x="971514" y="2616503"/>
                </a:cubicBezTo>
                <a:cubicBezTo>
                  <a:pt x="1010391" y="2658749"/>
                  <a:pt x="1030562" y="2707303"/>
                  <a:pt x="1040043" y="2759583"/>
                </a:cubicBezTo>
                <a:cubicBezTo>
                  <a:pt x="1052769" y="2829938"/>
                  <a:pt x="1047188" y="2900536"/>
                  <a:pt x="1024435" y="2969644"/>
                </a:cubicBezTo>
                <a:cubicBezTo>
                  <a:pt x="1023036" y="2973859"/>
                  <a:pt x="1021673" y="2979185"/>
                  <a:pt x="1021187" y="2984141"/>
                </a:cubicBezTo>
                <a:lnTo>
                  <a:pt x="1022204" y="2990353"/>
                </a:lnTo>
                <a:lnTo>
                  <a:pt x="1107129" y="3071343"/>
                </a:lnTo>
                <a:lnTo>
                  <a:pt x="1199752" y="3143343"/>
                </a:lnTo>
                <a:lnTo>
                  <a:pt x="1209853" y="3143289"/>
                </a:lnTo>
                <a:cubicBezTo>
                  <a:pt x="1216925" y="3141697"/>
                  <a:pt x="1224092" y="3138909"/>
                  <a:pt x="1230092" y="3136008"/>
                </a:cubicBezTo>
                <a:cubicBezTo>
                  <a:pt x="1345333" y="3079688"/>
                  <a:pt x="1476001" y="3080649"/>
                  <a:pt x="1580869" y="3141931"/>
                </a:cubicBezTo>
                <a:cubicBezTo>
                  <a:pt x="1517461" y="3196617"/>
                  <a:pt x="1446549" y="3212053"/>
                  <a:pt x="1371636" y="3215534"/>
                </a:cubicBezTo>
                <a:lnTo>
                  <a:pt x="1310806" y="3215940"/>
                </a:lnTo>
                <a:lnTo>
                  <a:pt x="1338236" y="3233129"/>
                </a:lnTo>
                <a:lnTo>
                  <a:pt x="1444200" y="3285569"/>
                </a:lnTo>
                <a:lnTo>
                  <a:pt x="1459456" y="3290133"/>
                </a:lnTo>
                <a:cubicBezTo>
                  <a:pt x="1475512" y="3289229"/>
                  <a:pt x="1491891" y="3282365"/>
                  <a:pt x="1510712" y="3269134"/>
                </a:cubicBezTo>
                <a:cubicBezTo>
                  <a:pt x="1611924" y="3198015"/>
                  <a:pt x="1722988" y="3179865"/>
                  <a:pt x="1841125" y="3224488"/>
                </a:cubicBezTo>
                <a:cubicBezTo>
                  <a:pt x="1763592" y="3303689"/>
                  <a:pt x="1668887" y="3332115"/>
                  <a:pt x="1563426" y="3332421"/>
                </a:cubicBezTo>
                <a:lnTo>
                  <a:pt x="1563416" y="3332565"/>
                </a:lnTo>
                <a:lnTo>
                  <a:pt x="1589261" y="3342304"/>
                </a:lnTo>
                <a:cubicBezTo>
                  <a:pt x="1632320" y="3356148"/>
                  <a:pt x="1675879" y="3367824"/>
                  <a:pt x="1719774" y="3377345"/>
                </a:cubicBezTo>
                <a:lnTo>
                  <a:pt x="1755019" y="3383225"/>
                </a:lnTo>
                <a:lnTo>
                  <a:pt x="1769341" y="3371359"/>
                </a:lnTo>
                <a:cubicBezTo>
                  <a:pt x="1841854" y="3300647"/>
                  <a:pt x="1923266" y="3248445"/>
                  <a:pt x="2026497" y="3241905"/>
                </a:cubicBezTo>
                <a:cubicBezTo>
                  <a:pt x="2047939" y="3240542"/>
                  <a:pt x="2069637" y="3243222"/>
                  <a:pt x="2096337" y="3244296"/>
                </a:cubicBezTo>
                <a:cubicBezTo>
                  <a:pt x="2051697" y="3323193"/>
                  <a:pt x="1988512" y="3365179"/>
                  <a:pt x="1914641" y="3391373"/>
                </a:cubicBezTo>
                <a:lnTo>
                  <a:pt x="1879287" y="3401323"/>
                </a:lnTo>
                <a:lnTo>
                  <a:pt x="1985865" y="3408704"/>
                </a:lnTo>
                <a:lnTo>
                  <a:pt x="2056446" y="3406836"/>
                </a:lnTo>
                <a:lnTo>
                  <a:pt x="2066303" y="3396338"/>
                </a:lnTo>
                <a:cubicBezTo>
                  <a:pt x="2136587" y="3288589"/>
                  <a:pt x="2235854" y="3217766"/>
                  <a:pt x="2353306" y="3225944"/>
                </a:cubicBezTo>
                <a:cubicBezTo>
                  <a:pt x="2323127" y="3306120"/>
                  <a:pt x="2266600" y="3354581"/>
                  <a:pt x="2200775" y="3394182"/>
                </a:cubicBezTo>
                <a:lnTo>
                  <a:pt x="2198369" y="3395503"/>
                </a:lnTo>
                <a:lnTo>
                  <a:pt x="2252126" y="3388919"/>
                </a:lnTo>
                <a:lnTo>
                  <a:pt x="2346886" y="3367979"/>
                </a:lnTo>
                <a:lnTo>
                  <a:pt x="2385610" y="3295317"/>
                </a:lnTo>
                <a:cubicBezTo>
                  <a:pt x="2431652" y="3221210"/>
                  <a:pt x="2492195" y="3161816"/>
                  <a:pt x="2583195" y="3132754"/>
                </a:cubicBezTo>
                <a:cubicBezTo>
                  <a:pt x="2587746" y="3131254"/>
                  <a:pt x="2592459" y="3130264"/>
                  <a:pt x="2597677" y="3128968"/>
                </a:cubicBezTo>
                <a:cubicBezTo>
                  <a:pt x="2583679" y="3181964"/>
                  <a:pt x="2588902" y="3217144"/>
                  <a:pt x="2516063" y="3291709"/>
                </a:cubicBezTo>
                <a:lnTo>
                  <a:pt x="2475354" y="3330028"/>
                </a:lnTo>
                <a:lnTo>
                  <a:pt x="2510660" y="3318577"/>
                </a:lnTo>
                <a:lnTo>
                  <a:pt x="2631567" y="3265933"/>
                </a:lnTo>
                <a:lnTo>
                  <a:pt x="2652515" y="3175289"/>
                </a:lnTo>
                <a:cubicBezTo>
                  <a:pt x="2680637" y="3089644"/>
                  <a:pt x="2730048" y="3025187"/>
                  <a:pt x="2817512" y="2956022"/>
                </a:cubicBezTo>
                <a:cubicBezTo>
                  <a:pt x="2824318" y="3045147"/>
                  <a:pt x="2794832" y="3116933"/>
                  <a:pt x="2746251" y="3184792"/>
                </a:cubicBezTo>
                <a:lnTo>
                  <a:pt x="2720320" y="3216805"/>
                </a:lnTo>
                <a:lnTo>
                  <a:pt x="2753567" y="3198264"/>
                </a:lnTo>
                <a:cubicBezTo>
                  <a:pt x="2792310" y="3174080"/>
                  <a:pt x="2830073" y="3147839"/>
                  <a:pt x="2866692" y="3119553"/>
                </a:cubicBezTo>
                <a:lnTo>
                  <a:pt x="2870861" y="3115983"/>
                </a:lnTo>
                <a:lnTo>
                  <a:pt x="2881111" y="3092843"/>
                </a:lnTo>
                <a:cubicBezTo>
                  <a:pt x="2885080" y="3076634"/>
                  <a:pt x="2886550" y="3058294"/>
                  <a:pt x="2885107" y="3037183"/>
                </a:cubicBezTo>
                <a:cubicBezTo>
                  <a:pt x="2878420" y="2939380"/>
                  <a:pt x="2924821" y="2852206"/>
                  <a:pt x="3000602" y="2776301"/>
                </a:cubicBezTo>
                <a:cubicBezTo>
                  <a:pt x="3031849" y="2857747"/>
                  <a:pt x="3013128" y="2927880"/>
                  <a:pt x="2983398" y="2997244"/>
                </a:cubicBezTo>
                <a:lnTo>
                  <a:pt x="2966427" y="3034153"/>
                </a:lnTo>
                <a:lnTo>
                  <a:pt x="2972949" y="3028569"/>
                </a:lnTo>
                <a:lnTo>
                  <a:pt x="3034218" y="2964322"/>
                </a:lnTo>
                <a:lnTo>
                  <a:pt x="3041892" y="2953913"/>
                </a:lnTo>
                <a:cubicBezTo>
                  <a:pt x="3058285" y="2926085"/>
                  <a:pt x="3070802" y="2895809"/>
                  <a:pt x="3076637" y="2860546"/>
                </a:cubicBezTo>
                <a:cubicBezTo>
                  <a:pt x="3090971" y="2774327"/>
                  <a:pt x="3157219" y="2716204"/>
                  <a:pt x="3217351" y="2657619"/>
                </a:cubicBezTo>
                <a:lnTo>
                  <a:pt x="3273624" y="2612465"/>
                </a:lnTo>
                <a:lnTo>
                  <a:pt x="3294263" y="2570762"/>
                </a:lnTo>
                <a:cubicBezTo>
                  <a:pt x="3530756" y="2026162"/>
                  <a:pt x="3398844" y="1369121"/>
                  <a:pt x="2925392" y="961165"/>
                </a:cubicBezTo>
                <a:close/>
                <a:moveTo>
                  <a:pt x="2944495" y="938995"/>
                </a:moveTo>
                <a:cubicBezTo>
                  <a:pt x="3427895" y="1355523"/>
                  <a:pt x="3562578" y="2026370"/>
                  <a:pt x="3321117" y="2582414"/>
                </a:cubicBezTo>
                <a:lnTo>
                  <a:pt x="3284336" y="2656735"/>
                </a:lnTo>
                <a:lnTo>
                  <a:pt x="3281221" y="2670299"/>
                </a:lnTo>
                <a:cubicBezTo>
                  <a:pt x="3276500" y="2690443"/>
                  <a:pt x="3270989" y="2710244"/>
                  <a:pt x="3262582" y="2728751"/>
                </a:cubicBezTo>
                <a:cubicBezTo>
                  <a:pt x="3230085" y="2800277"/>
                  <a:pt x="3187490" y="2864070"/>
                  <a:pt x="3131384" y="2917711"/>
                </a:cubicBezTo>
                <a:lnTo>
                  <a:pt x="3073306" y="2965684"/>
                </a:lnTo>
                <a:lnTo>
                  <a:pt x="3018051" y="3023624"/>
                </a:lnTo>
                <a:lnTo>
                  <a:pt x="2985396" y="3064579"/>
                </a:lnTo>
                <a:cubicBezTo>
                  <a:pt x="3068038" y="3016271"/>
                  <a:pt x="3141970" y="2974012"/>
                  <a:pt x="3232048" y="2995197"/>
                </a:cubicBezTo>
                <a:cubicBezTo>
                  <a:pt x="3174670" y="3088808"/>
                  <a:pt x="3038100" y="3180101"/>
                  <a:pt x="2913968" y="3156434"/>
                </a:cubicBezTo>
                <a:cubicBezTo>
                  <a:pt x="2905159" y="3154757"/>
                  <a:pt x="2893120" y="3153748"/>
                  <a:pt x="2886540" y="3158304"/>
                </a:cubicBezTo>
                <a:cubicBezTo>
                  <a:pt x="2842799" y="3188628"/>
                  <a:pt x="2800136" y="3220498"/>
                  <a:pt x="2750557" y="3256757"/>
                </a:cubicBezTo>
                <a:cubicBezTo>
                  <a:pt x="2842622" y="3241335"/>
                  <a:pt x="2927335" y="3206024"/>
                  <a:pt x="3018669" y="3267474"/>
                </a:cubicBezTo>
                <a:cubicBezTo>
                  <a:pt x="2976734" y="3291221"/>
                  <a:pt x="2943150" y="3315635"/>
                  <a:pt x="2905986" y="3330064"/>
                </a:cubicBezTo>
                <a:cubicBezTo>
                  <a:pt x="2823869" y="3361943"/>
                  <a:pt x="2740941" y="3358500"/>
                  <a:pt x="2659354" y="3328861"/>
                </a:cubicBezTo>
                <a:cubicBezTo>
                  <a:pt x="2649838" y="3325343"/>
                  <a:pt x="2637539" y="3321276"/>
                  <a:pt x="2628976" y="3324494"/>
                </a:cubicBezTo>
                <a:cubicBezTo>
                  <a:pt x="2567496" y="3347541"/>
                  <a:pt x="2506523" y="3372382"/>
                  <a:pt x="2437154" y="3399967"/>
                </a:cubicBezTo>
                <a:cubicBezTo>
                  <a:pt x="2537216" y="3400184"/>
                  <a:pt x="2633438" y="3387358"/>
                  <a:pt x="2713113" y="3451699"/>
                </a:cubicBezTo>
                <a:cubicBezTo>
                  <a:pt x="2602003" y="3522544"/>
                  <a:pt x="2443951" y="3526204"/>
                  <a:pt x="2355215" y="3438776"/>
                </a:cubicBezTo>
                <a:cubicBezTo>
                  <a:pt x="2346703" y="3430456"/>
                  <a:pt x="2329469" y="3425956"/>
                  <a:pt x="2317135" y="3427528"/>
                </a:cubicBezTo>
                <a:cubicBezTo>
                  <a:pt x="2253286" y="3435966"/>
                  <a:pt x="2189733" y="3447000"/>
                  <a:pt x="2120289" y="3458011"/>
                </a:cubicBezTo>
                <a:cubicBezTo>
                  <a:pt x="2212638" y="3483000"/>
                  <a:pt x="2309989" y="3490985"/>
                  <a:pt x="2373929" y="3578485"/>
                </a:cubicBezTo>
                <a:cubicBezTo>
                  <a:pt x="2316363" y="3595172"/>
                  <a:pt x="2261722" y="3599223"/>
                  <a:pt x="2207403" y="3584700"/>
                </a:cubicBezTo>
                <a:cubicBezTo>
                  <a:pt x="2139100" y="3566384"/>
                  <a:pt x="2080350" y="3532641"/>
                  <a:pt x="2040722" y="3471387"/>
                </a:cubicBezTo>
                <a:cubicBezTo>
                  <a:pt x="2036947" y="3465547"/>
                  <a:pt x="2028609" y="3459964"/>
                  <a:pt x="2021826" y="3459295"/>
                </a:cubicBezTo>
                <a:cubicBezTo>
                  <a:pt x="1957948" y="3452924"/>
                  <a:pt x="1894016" y="3447737"/>
                  <a:pt x="1830909" y="3442153"/>
                </a:cubicBezTo>
                <a:cubicBezTo>
                  <a:pt x="1868210" y="3464806"/>
                  <a:pt x="1907361" y="3486713"/>
                  <a:pt x="1944674" y="3511594"/>
                </a:cubicBezTo>
                <a:cubicBezTo>
                  <a:pt x="1982807" y="3537060"/>
                  <a:pt x="2015112" y="3568591"/>
                  <a:pt x="2035886" y="3612244"/>
                </a:cubicBezTo>
                <a:cubicBezTo>
                  <a:pt x="1922939" y="3633700"/>
                  <a:pt x="1795518" y="3565551"/>
                  <a:pt x="1748640" y="3457267"/>
                </a:cubicBezTo>
                <a:cubicBezTo>
                  <a:pt x="1735514" y="3426859"/>
                  <a:pt x="1717460" y="3414629"/>
                  <a:pt x="1686431" y="3407238"/>
                </a:cubicBezTo>
                <a:cubicBezTo>
                  <a:pt x="1630425" y="3393972"/>
                  <a:pt x="1576042" y="3374342"/>
                  <a:pt x="1515436" y="3355634"/>
                </a:cubicBezTo>
                <a:cubicBezTo>
                  <a:pt x="1597451" y="3423839"/>
                  <a:pt x="1688445" y="3479944"/>
                  <a:pt x="1703579" y="3597346"/>
                </a:cubicBezTo>
                <a:cubicBezTo>
                  <a:pt x="1577977" y="3575246"/>
                  <a:pt x="1468134" y="3466675"/>
                  <a:pt x="1447070" y="3347613"/>
                </a:cubicBezTo>
                <a:cubicBezTo>
                  <a:pt x="1445440" y="3338445"/>
                  <a:pt x="1443925" y="3324941"/>
                  <a:pt x="1437896" y="3321719"/>
                </a:cubicBezTo>
                <a:cubicBezTo>
                  <a:pt x="1382032" y="3292188"/>
                  <a:pt x="1325165" y="3264380"/>
                  <a:pt x="1266653" y="3238482"/>
                </a:cubicBezTo>
                <a:cubicBezTo>
                  <a:pt x="1332142" y="3315366"/>
                  <a:pt x="1389722" y="3394427"/>
                  <a:pt x="1387018" y="3502990"/>
                </a:cubicBezTo>
                <a:cubicBezTo>
                  <a:pt x="1265181" y="3453700"/>
                  <a:pt x="1170037" y="3331428"/>
                  <a:pt x="1174345" y="3214144"/>
                </a:cubicBezTo>
                <a:cubicBezTo>
                  <a:pt x="1175737" y="3176407"/>
                  <a:pt x="1171948" y="3172403"/>
                  <a:pt x="1130568" y="3159665"/>
                </a:cubicBezTo>
                <a:cubicBezTo>
                  <a:pt x="1136027" y="3201211"/>
                  <a:pt x="1142233" y="3243152"/>
                  <a:pt x="1146676" y="3285177"/>
                </a:cubicBezTo>
                <a:cubicBezTo>
                  <a:pt x="1148026" y="3298170"/>
                  <a:pt x="1144509" y="3311772"/>
                  <a:pt x="1142947" y="3327307"/>
                </a:cubicBezTo>
                <a:cubicBezTo>
                  <a:pt x="1112347" y="3324597"/>
                  <a:pt x="1100038" y="3312142"/>
                  <a:pt x="1097336" y="3279996"/>
                </a:cubicBezTo>
                <a:cubicBezTo>
                  <a:pt x="1093668" y="3236791"/>
                  <a:pt x="1082634" y="3194014"/>
                  <a:pt x="1070684" y="3152300"/>
                </a:cubicBezTo>
                <a:cubicBezTo>
                  <a:pt x="1067317" y="3140527"/>
                  <a:pt x="1050656" y="3126541"/>
                  <a:pt x="1038316" y="3124902"/>
                </a:cubicBezTo>
                <a:cubicBezTo>
                  <a:pt x="994157" y="3118888"/>
                  <a:pt x="949246" y="3115427"/>
                  <a:pt x="904549" y="3115357"/>
                </a:cubicBezTo>
                <a:cubicBezTo>
                  <a:pt x="870776" y="3115211"/>
                  <a:pt x="870698" y="3118101"/>
                  <a:pt x="854080" y="3080125"/>
                </a:cubicBezTo>
                <a:cubicBezTo>
                  <a:pt x="911074" y="3057524"/>
                  <a:pt x="968345" y="3064981"/>
                  <a:pt x="1033961" y="3072973"/>
                </a:cubicBezTo>
                <a:cubicBezTo>
                  <a:pt x="1009935" y="3044014"/>
                  <a:pt x="1001256" y="3014605"/>
                  <a:pt x="955903" y="3025797"/>
                </a:cubicBezTo>
                <a:cubicBezTo>
                  <a:pt x="897146" y="3040225"/>
                  <a:pt x="839506" y="3024936"/>
                  <a:pt x="787203" y="2996871"/>
                </a:cubicBezTo>
                <a:cubicBezTo>
                  <a:pt x="729279" y="2965811"/>
                  <a:pt x="681992" y="2921986"/>
                  <a:pt x="639063" y="2865404"/>
                </a:cubicBezTo>
                <a:cubicBezTo>
                  <a:pt x="752309" y="2842481"/>
                  <a:pt x="838764" y="2889992"/>
                  <a:pt x="926373" y="2943304"/>
                </a:cubicBezTo>
                <a:cubicBezTo>
                  <a:pt x="914169" y="2927367"/>
                  <a:pt x="901642" y="2911522"/>
                  <a:pt x="889812" y="2895291"/>
                </a:cubicBezTo>
                <a:cubicBezTo>
                  <a:pt x="877049" y="2877762"/>
                  <a:pt x="864468" y="2860021"/>
                  <a:pt x="852391" y="2841976"/>
                </a:cubicBezTo>
                <a:cubicBezTo>
                  <a:pt x="841031" y="2824918"/>
                  <a:pt x="831540" y="2806390"/>
                  <a:pt x="818807" y="2790367"/>
                </a:cubicBezTo>
                <a:cubicBezTo>
                  <a:pt x="813188" y="2783307"/>
                  <a:pt x="801565" y="2776496"/>
                  <a:pt x="793035" y="2777154"/>
                </a:cubicBezTo>
                <a:cubicBezTo>
                  <a:pt x="706462" y="2783263"/>
                  <a:pt x="639833" y="2743964"/>
                  <a:pt x="584513" y="2684961"/>
                </a:cubicBezTo>
                <a:cubicBezTo>
                  <a:pt x="552798" y="2650363"/>
                  <a:pt x="527897" y="2608700"/>
                  <a:pt x="495153" y="2564099"/>
                </a:cubicBezTo>
                <a:cubicBezTo>
                  <a:pt x="563049" y="2563705"/>
                  <a:pt x="610347" y="2582035"/>
                  <a:pt x="651206" y="2613300"/>
                </a:cubicBezTo>
                <a:cubicBezTo>
                  <a:pt x="690966" y="2643740"/>
                  <a:pt x="727583" y="2678248"/>
                  <a:pt x="767600" y="2712730"/>
                </a:cubicBezTo>
                <a:cubicBezTo>
                  <a:pt x="738177" y="2647333"/>
                  <a:pt x="710241" y="2583709"/>
                  <a:pt x="680340" y="2521105"/>
                </a:cubicBezTo>
                <a:cubicBezTo>
                  <a:pt x="677167" y="2514428"/>
                  <a:pt x="662991" y="2511700"/>
                  <a:pt x="653339" y="2510160"/>
                </a:cubicBezTo>
                <a:cubicBezTo>
                  <a:pt x="539917" y="2491286"/>
                  <a:pt x="427970" y="2350714"/>
                  <a:pt x="438844" y="2236870"/>
                </a:cubicBezTo>
                <a:cubicBezTo>
                  <a:pt x="527646" y="2261637"/>
                  <a:pt x="571459" y="2337216"/>
                  <a:pt x="632049" y="2397803"/>
                </a:cubicBezTo>
                <a:cubicBezTo>
                  <a:pt x="624888" y="2368591"/>
                  <a:pt x="614812" y="2339825"/>
                  <a:pt x="611148" y="2310054"/>
                </a:cubicBezTo>
                <a:cubicBezTo>
                  <a:pt x="603997" y="2253252"/>
                  <a:pt x="578959" y="2213565"/>
                  <a:pt x="530970" y="2179237"/>
                </a:cubicBezTo>
                <a:cubicBezTo>
                  <a:pt x="450892" y="2121943"/>
                  <a:pt x="412952" y="2037870"/>
                  <a:pt x="417023" y="1936402"/>
                </a:cubicBezTo>
                <a:cubicBezTo>
                  <a:pt x="417508" y="1924498"/>
                  <a:pt x="419572" y="1912722"/>
                  <a:pt x="421600" y="1895248"/>
                </a:cubicBezTo>
                <a:cubicBezTo>
                  <a:pt x="509868" y="1942474"/>
                  <a:pt x="543005" y="2023023"/>
                  <a:pt x="574795" y="2116334"/>
                </a:cubicBezTo>
                <a:cubicBezTo>
                  <a:pt x="575977" y="2042440"/>
                  <a:pt x="577433" y="1979007"/>
                  <a:pt x="577388" y="1915636"/>
                </a:cubicBezTo>
                <a:cubicBezTo>
                  <a:pt x="577408" y="1908753"/>
                  <a:pt x="570657" y="1900348"/>
                  <a:pt x="564780" y="1895408"/>
                </a:cubicBezTo>
                <a:cubicBezTo>
                  <a:pt x="477439" y="1820642"/>
                  <a:pt x="459341" y="1723481"/>
                  <a:pt x="479728" y="1614137"/>
                </a:cubicBezTo>
                <a:cubicBezTo>
                  <a:pt x="483535" y="1593760"/>
                  <a:pt x="489188" y="1573619"/>
                  <a:pt x="494312" y="1553391"/>
                </a:cubicBezTo>
                <a:cubicBezTo>
                  <a:pt x="494777" y="1551452"/>
                  <a:pt x="497566" y="1550035"/>
                  <a:pt x="499533" y="1548032"/>
                </a:cubicBezTo>
                <a:cubicBezTo>
                  <a:pt x="578041" y="1607426"/>
                  <a:pt x="575853" y="1699429"/>
                  <a:pt x="595596" y="1785441"/>
                </a:cubicBezTo>
                <a:cubicBezTo>
                  <a:pt x="600153" y="1760412"/>
                  <a:pt x="601018" y="1733927"/>
                  <a:pt x="609994" y="1710488"/>
                </a:cubicBezTo>
                <a:cubicBezTo>
                  <a:pt x="636958" y="1640695"/>
                  <a:pt x="629474" y="1578677"/>
                  <a:pt x="600017" y="1509679"/>
                </a:cubicBezTo>
                <a:cubicBezTo>
                  <a:pt x="558695" y="1412589"/>
                  <a:pt x="580976" y="1314488"/>
                  <a:pt x="641711" y="1218102"/>
                </a:cubicBezTo>
                <a:cubicBezTo>
                  <a:pt x="709066" y="1300659"/>
                  <a:pt x="686314" y="1393426"/>
                  <a:pt x="683694" y="1490971"/>
                </a:cubicBezTo>
                <a:cubicBezTo>
                  <a:pt x="713866" y="1433553"/>
                  <a:pt x="740294" y="1384123"/>
                  <a:pt x="765509" y="1334139"/>
                </a:cubicBezTo>
                <a:cubicBezTo>
                  <a:pt x="768825" y="1327631"/>
                  <a:pt x="768473" y="1316978"/>
                  <a:pt x="765551" y="1310149"/>
                </a:cubicBezTo>
                <a:cubicBezTo>
                  <a:pt x="731495" y="1229547"/>
                  <a:pt x="746683" y="1151579"/>
                  <a:pt x="785849" y="1077144"/>
                </a:cubicBezTo>
                <a:cubicBezTo>
                  <a:pt x="807742" y="1035635"/>
                  <a:pt x="837692" y="998357"/>
                  <a:pt x="863987" y="959160"/>
                </a:cubicBezTo>
                <a:cubicBezTo>
                  <a:pt x="869240" y="960483"/>
                  <a:pt x="874494" y="961806"/>
                  <a:pt x="879687" y="963201"/>
                </a:cubicBezTo>
                <a:cubicBezTo>
                  <a:pt x="879915" y="1004798"/>
                  <a:pt x="884358" y="1046823"/>
                  <a:pt x="879253" y="1087889"/>
                </a:cubicBezTo>
                <a:cubicBezTo>
                  <a:pt x="876709" y="1108553"/>
                  <a:pt x="871826" y="1128989"/>
                  <a:pt x="866841" y="1149844"/>
                </a:cubicBezTo>
                <a:lnTo>
                  <a:pt x="858364" y="1191754"/>
                </a:lnTo>
                <a:lnTo>
                  <a:pt x="939002" y="1088019"/>
                </a:lnTo>
                <a:lnTo>
                  <a:pt x="949832" y="1076662"/>
                </a:lnTo>
                <a:lnTo>
                  <a:pt x="967910" y="1046896"/>
                </a:lnTo>
                <a:cubicBezTo>
                  <a:pt x="1013299" y="981692"/>
                  <a:pt x="1069787" y="927213"/>
                  <a:pt x="1138788" y="884832"/>
                </a:cubicBezTo>
                <a:lnTo>
                  <a:pt x="1182762" y="865557"/>
                </a:lnTo>
                <a:lnTo>
                  <a:pt x="1263462" y="809407"/>
                </a:lnTo>
                <a:cubicBezTo>
                  <a:pt x="1777710" y="488414"/>
                  <a:pt x="2461096" y="522467"/>
                  <a:pt x="2944495" y="938995"/>
                </a:cubicBezTo>
                <a:close/>
                <a:moveTo>
                  <a:pt x="3817601" y="1681607"/>
                </a:moveTo>
                <a:lnTo>
                  <a:pt x="3829828" y="1747247"/>
                </a:lnTo>
                <a:lnTo>
                  <a:pt x="3585299" y="1890118"/>
                </a:lnTo>
                <a:lnTo>
                  <a:pt x="3573956" y="1829216"/>
                </a:lnTo>
                <a:lnTo>
                  <a:pt x="3630357" y="1798405"/>
                </a:lnTo>
                <a:lnTo>
                  <a:pt x="3612615" y="1703161"/>
                </a:lnTo>
                <a:lnTo>
                  <a:pt x="3548966" y="1695062"/>
                </a:lnTo>
                <a:lnTo>
                  <a:pt x="3537685" y="1634498"/>
                </a:lnTo>
                <a:close/>
                <a:moveTo>
                  <a:pt x="2203546" y="196086"/>
                </a:moveTo>
                <a:lnTo>
                  <a:pt x="2089089" y="454006"/>
                </a:lnTo>
                <a:lnTo>
                  <a:pt x="2025125" y="448661"/>
                </a:lnTo>
                <a:lnTo>
                  <a:pt x="1956264" y="175421"/>
                </a:lnTo>
                <a:lnTo>
                  <a:pt x="2017313" y="180522"/>
                </a:lnTo>
                <a:lnTo>
                  <a:pt x="2059069" y="373099"/>
                </a:lnTo>
                <a:cubicBezTo>
                  <a:pt x="2061153" y="382598"/>
                  <a:pt x="2062195" y="391493"/>
                  <a:pt x="2062193" y="399781"/>
                </a:cubicBezTo>
                <a:lnTo>
                  <a:pt x="2063221" y="399867"/>
                </a:lnTo>
                <a:cubicBezTo>
                  <a:pt x="2064843" y="391483"/>
                  <a:pt x="2067536" y="382672"/>
                  <a:pt x="2071301" y="373431"/>
                </a:cubicBezTo>
                <a:lnTo>
                  <a:pt x="2144384" y="191142"/>
                </a:lnTo>
                <a:close/>
                <a:moveTo>
                  <a:pt x="2444574" y="249785"/>
                </a:moveTo>
                <a:lnTo>
                  <a:pt x="2432940" y="294767"/>
                </a:lnTo>
                <a:lnTo>
                  <a:pt x="2341143" y="271025"/>
                </a:lnTo>
                <a:lnTo>
                  <a:pt x="2325416" y="331835"/>
                </a:lnTo>
                <a:lnTo>
                  <a:pt x="2410715" y="353896"/>
                </a:lnTo>
                <a:lnTo>
                  <a:pt x="2399124" y="398711"/>
                </a:lnTo>
                <a:lnTo>
                  <a:pt x="2313825" y="376650"/>
                </a:lnTo>
                <a:lnTo>
                  <a:pt x="2297666" y="439125"/>
                </a:lnTo>
                <a:lnTo>
                  <a:pt x="2395460" y="464419"/>
                </a:lnTo>
                <a:lnTo>
                  <a:pt x="2383827" y="509401"/>
                </a:lnTo>
                <a:lnTo>
                  <a:pt x="2231054" y="469888"/>
                </a:lnTo>
                <a:lnTo>
                  <a:pt x="2297799" y="211824"/>
                </a:lnTo>
                <a:close/>
                <a:moveTo>
                  <a:pt x="3674535" y="1268719"/>
                </a:moveTo>
                <a:lnTo>
                  <a:pt x="3698238" y="1325956"/>
                </a:lnTo>
                <a:lnTo>
                  <a:pt x="3584990" y="1490563"/>
                </a:lnTo>
                <a:cubicBezTo>
                  <a:pt x="3577474" y="1501498"/>
                  <a:pt x="3572646" y="1508278"/>
                  <a:pt x="3570504" y="1510903"/>
                </a:cubicBezTo>
                <a:lnTo>
                  <a:pt x="3570833" y="1511698"/>
                </a:lnTo>
                <a:cubicBezTo>
                  <a:pt x="3576330" y="1508181"/>
                  <a:pt x="3587452" y="1502954"/>
                  <a:pt x="3604199" y="1496019"/>
                </a:cubicBezTo>
                <a:lnTo>
                  <a:pt x="3744587" y="1437884"/>
                </a:lnTo>
                <a:lnTo>
                  <a:pt x="3765194" y="1487649"/>
                </a:lnTo>
                <a:lnTo>
                  <a:pt x="3518919" y="1589631"/>
                </a:lnTo>
                <a:lnTo>
                  <a:pt x="3496666" y="1535892"/>
                </a:lnTo>
                <a:lnTo>
                  <a:pt x="3612784" y="1365626"/>
                </a:lnTo>
                <a:cubicBezTo>
                  <a:pt x="3618814" y="1356796"/>
                  <a:pt x="3623866" y="1350109"/>
                  <a:pt x="3627945" y="1345565"/>
                </a:cubicBezTo>
                <a:lnTo>
                  <a:pt x="3627615" y="1344770"/>
                </a:lnTo>
                <a:cubicBezTo>
                  <a:pt x="3619531" y="1349236"/>
                  <a:pt x="3606639" y="1355133"/>
                  <a:pt x="3588937" y="1362463"/>
                </a:cubicBezTo>
                <a:lnTo>
                  <a:pt x="3448867" y="1420465"/>
                </a:lnTo>
                <a:lnTo>
                  <a:pt x="3428260" y="1370702"/>
                </a:lnTo>
                <a:close/>
                <a:moveTo>
                  <a:pt x="2640596" y="375305"/>
                </a:moveTo>
                <a:cubicBezTo>
                  <a:pt x="2636375" y="366921"/>
                  <a:pt x="2627655" y="359876"/>
                  <a:pt x="2614438" y="354168"/>
                </a:cubicBezTo>
                <a:lnTo>
                  <a:pt x="2587897" y="342706"/>
                </a:lnTo>
                <a:lnTo>
                  <a:pt x="2557471" y="413166"/>
                </a:lnTo>
                <a:lnTo>
                  <a:pt x="2583064" y="424218"/>
                </a:lnTo>
                <a:cubicBezTo>
                  <a:pt x="2595281" y="429494"/>
                  <a:pt x="2606637" y="430180"/>
                  <a:pt x="2617132" y="426278"/>
                </a:cubicBezTo>
                <a:cubicBezTo>
                  <a:pt x="2627627" y="422375"/>
                  <a:pt x="2635172" y="415105"/>
                  <a:pt x="2639765" y="404468"/>
                </a:cubicBezTo>
                <a:cubicBezTo>
                  <a:pt x="2644541" y="393409"/>
                  <a:pt x="2644817" y="383688"/>
                  <a:pt x="2640596" y="375305"/>
                </a:cubicBezTo>
                <a:close/>
                <a:moveTo>
                  <a:pt x="2675101" y="338236"/>
                </a:moveTo>
                <a:cubicBezTo>
                  <a:pt x="2704282" y="360678"/>
                  <a:pt x="2711708" y="388487"/>
                  <a:pt x="2697382" y="421663"/>
                </a:cubicBezTo>
                <a:cubicBezTo>
                  <a:pt x="2690195" y="438304"/>
                  <a:pt x="2679162" y="450471"/>
                  <a:pt x="2664280" y="458166"/>
                </a:cubicBezTo>
                <a:cubicBezTo>
                  <a:pt x="2649399" y="465860"/>
                  <a:pt x="2632382" y="468446"/>
                  <a:pt x="2613227" y="465922"/>
                </a:cubicBezTo>
                <a:lnTo>
                  <a:pt x="2612954" y="466554"/>
                </a:lnTo>
                <a:cubicBezTo>
                  <a:pt x="2622587" y="475212"/>
                  <a:pt x="2629701" y="493030"/>
                  <a:pt x="2634296" y="520006"/>
                </a:cubicBezTo>
                <a:lnTo>
                  <a:pt x="2649114" y="612440"/>
                </a:lnTo>
                <a:lnTo>
                  <a:pt x="2589080" y="586517"/>
                </a:lnTo>
                <a:lnTo>
                  <a:pt x="2578184" y="506273"/>
                </a:lnTo>
                <a:cubicBezTo>
                  <a:pt x="2575969" y="489697"/>
                  <a:pt x="2573154" y="478421"/>
                  <a:pt x="2569735" y="472446"/>
                </a:cubicBezTo>
                <a:cubicBezTo>
                  <a:pt x="2566318" y="466472"/>
                  <a:pt x="2561764" y="462257"/>
                  <a:pt x="2556077" y="459800"/>
                </a:cubicBezTo>
                <a:lnTo>
                  <a:pt x="2540279" y="452978"/>
                </a:lnTo>
                <a:lnTo>
                  <a:pt x="2499346" y="547767"/>
                </a:lnTo>
                <a:lnTo>
                  <a:pt x="2447213" y="525254"/>
                </a:lnTo>
                <a:lnTo>
                  <a:pt x="2552886" y="280541"/>
                </a:lnTo>
                <a:lnTo>
                  <a:pt x="2638671" y="317584"/>
                </a:lnTo>
                <a:cubicBezTo>
                  <a:pt x="2653231" y="323872"/>
                  <a:pt x="2665375" y="330756"/>
                  <a:pt x="2675101" y="338236"/>
                </a:cubicBezTo>
                <a:close/>
                <a:moveTo>
                  <a:pt x="2964706" y="495341"/>
                </a:moveTo>
                <a:lnTo>
                  <a:pt x="2936537" y="540642"/>
                </a:lnTo>
                <a:cubicBezTo>
                  <a:pt x="2927760" y="520865"/>
                  <a:pt x="2913191" y="504646"/>
                  <a:pt x="2892829" y="491985"/>
                </a:cubicBezTo>
                <a:cubicBezTo>
                  <a:pt x="2880944" y="484595"/>
                  <a:pt x="2870097" y="480856"/>
                  <a:pt x="2860289" y="480769"/>
                </a:cubicBezTo>
                <a:cubicBezTo>
                  <a:pt x="2850482" y="480682"/>
                  <a:pt x="2843306" y="484292"/>
                  <a:pt x="2838763" y="491599"/>
                </a:cubicBezTo>
                <a:cubicBezTo>
                  <a:pt x="2835128" y="497444"/>
                  <a:pt x="2834217" y="504342"/>
                  <a:pt x="2836028" y="512290"/>
                </a:cubicBezTo>
                <a:cubicBezTo>
                  <a:pt x="2837841" y="520239"/>
                  <a:pt x="2845738" y="534369"/>
                  <a:pt x="2859720" y="554682"/>
                </a:cubicBezTo>
                <a:cubicBezTo>
                  <a:pt x="2876228" y="578320"/>
                  <a:pt x="2885363" y="598118"/>
                  <a:pt x="2887127" y="614075"/>
                </a:cubicBezTo>
                <a:cubicBezTo>
                  <a:pt x="2888890" y="630031"/>
                  <a:pt x="2885168" y="645414"/>
                  <a:pt x="2875961" y="660222"/>
                </a:cubicBezTo>
                <a:cubicBezTo>
                  <a:pt x="2862451" y="681947"/>
                  <a:pt x="2844457" y="693723"/>
                  <a:pt x="2821976" y="695550"/>
                </a:cubicBezTo>
                <a:cubicBezTo>
                  <a:pt x="2799495" y="697378"/>
                  <a:pt x="2774079" y="689477"/>
                  <a:pt x="2745730" y="671848"/>
                </a:cubicBezTo>
                <a:cubicBezTo>
                  <a:pt x="2719815" y="655735"/>
                  <a:pt x="2701182" y="638339"/>
                  <a:pt x="2689829" y="619663"/>
                </a:cubicBezTo>
                <a:lnTo>
                  <a:pt x="2719907" y="571292"/>
                </a:lnTo>
                <a:cubicBezTo>
                  <a:pt x="2728735" y="597721"/>
                  <a:pt x="2744742" y="618144"/>
                  <a:pt x="2767929" y="632562"/>
                </a:cubicBezTo>
                <a:cubicBezTo>
                  <a:pt x="2781082" y="640740"/>
                  <a:pt x="2792378" y="644624"/>
                  <a:pt x="2801821" y="644213"/>
                </a:cubicBezTo>
                <a:cubicBezTo>
                  <a:pt x="2811262" y="643802"/>
                  <a:pt x="2818194" y="640040"/>
                  <a:pt x="2822616" y="632929"/>
                </a:cubicBezTo>
                <a:cubicBezTo>
                  <a:pt x="2826433" y="626791"/>
                  <a:pt x="2827406" y="619359"/>
                  <a:pt x="2825538" y="610631"/>
                </a:cubicBezTo>
                <a:cubicBezTo>
                  <a:pt x="2823670" y="601905"/>
                  <a:pt x="2814391" y="585868"/>
                  <a:pt x="2797702" y="562522"/>
                </a:cubicBezTo>
                <a:cubicBezTo>
                  <a:pt x="2771666" y="525528"/>
                  <a:pt x="2767554" y="492711"/>
                  <a:pt x="2785364" y="464068"/>
                </a:cubicBezTo>
                <a:cubicBezTo>
                  <a:pt x="2798448" y="443025"/>
                  <a:pt x="2816624" y="431665"/>
                  <a:pt x="2839889" y="429988"/>
                </a:cubicBezTo>
                <a:cubicBezTo>
                  <a:pt x="2863154" y="428311"/>
                  <a:pt x="2887988" y="435681"/>
                  <a:pt x="2914390" y="452097"/>
                </a:cubicBezTo>
                <a:cubicBezTo>
                  <a:pt x="2936504" y="465849"/>
                  <a:pt x="2953277" y="480263"/>
                  <a:pt x="2964706" y="495341"/>
                </a:cubicBezTo>
                <a:close/>
                <a:moveTo>
                  <a:pt x="3381989" y="837756"/>
                </a:moveTo>
                <a:lnTo>
                  <a:pt x="3421308" y="889359"/>
                </a:lnTo>
                <a:lnTo>
                  <a:pt x="3367394" y="986688"/>
                </a:lnTo>
                <a:cubicBezTo>
                  <a:pt x="3366306" y="988670"/>
                  <a:pt x="3362027" y="994599"/>
                  <a:pt x="3354553" y="1004477"/>
                </a:cubicBezTo>
                <a:lnTo>
                  <a:pt x="3354970" y="1005024"/>
                </a:lnTo>
                <a:cubicBezTo>
                  <a:pt x="3362192" y="1001252"/>
                  <a:pt x="3368769" y="998621"/>
                  <a:pt x="3374700" y="997130"/>
                </a:cubicBezTo>
                <a:lnTo>
                  <a:pt x="3483988" y="971621"/>
                </a:lnTo>
                <a:lnTo>
                  <a:pt x="3520491" y="1019527"/>
                </a:lnTo>
                <a:lnTo>
                  <a:pt x="3331389" y="1054145"/>
                </a:lnTo>
                <a:lnTo>
                  <a:pt x="3255697" y="1111819"/>
                </a:lnTo>
                <a:lnTo>
                  <a:pt x="3221280" y="1066650"/>
                </a:lnTo>
                <a:lnTo>
                  <a:pt x="3296151" y="1009602"/>
                </a:lnTo>
                <a:close/>
                <a:moveTo>
                  <a:pt x="3102914" y="587207"/>
                </a:moveTo>
                <a:lnTo>
                  <a:pt x="2938451" y="796978"/>
                </a:lnTo>
                <a:lnTo>
                  <a:pt x="2893761" y="761941"/>
                </a:lnTo>
                <a:lnTo>
                  <a:pt x="3058225" y="552170"/>
                </a:lnTo>
                <a:close/>
                <a:moveTo>
                  <a:pt x="3176633" y="639534"/>
                </a:moveTo>
                <a:lnTo>
                  <a:pt x="3325751" y="785843"/>
                </a:lnTo>
                <a:lnTo>
                  <a:pt x="3293210" y="819008"/>
                </a:lnTo>
                <a:lnTo>
                  <a:pt x="3238919" y="765739"/>
                </a:lnTo>
                <a:lnTo>
                  <a:pt x="3084776" y="922841"/>
                </a:lnTo>
                <a:lnTo>
                  <a:pt x="3044118" y="882950"/>
                </a:lnTo>
                <a:lnTo>
                  <a:pt x="3198261" y="725847"/>
                </a:lnTo>
                <a:lnTo>
                  <a:pt x="3144092" y="672698"/>
                </a:lnTo>
                <a:close/>
                <a:moveTo>
                  <a:pt x="3337571" y="493335"/>
                </a:moveTo>
                <a:cubicBezTo>
                  <a:pt x="4178657" y="1223078"/>
                  <a:pt x="4268918" y="2496485"/>
                  <a:pt x="3539175" y="3337571"/>
                </a:cubicBezTo>
                <a:cubicBezTo>
                  <a:pt x="3174304" y="3758113"/>
                  <a:pt x="2673517" y="3990950"/>
                  <a:pt x="2158811" y="4027433"/>
                </a:cubicBezTo>
                <a:lnTo>
                  <a:pt x="2061922" y="4029668"/>
                </a:lnTo>
                <a:lnTo>
                  <a:pt x="2061922" y="3965809"/>
                </a:lnTo>
                <a:lnTo>
                  <a:pt x="2154292" y="3963679"/>
                </a:lnTo>
                <a:cubicBezTo>
                  <a:pt x="2652681" y="3928352"/>
                  <a:pt x="3137594" y="3702897"/>
                  <a:pt x="3490899" y="3295685"/>
                </a:cubicBezTo>
                <a:cubicBezTo>
                  <a:pt x="4197509" y="2481262"/>
                  <a:pt x="4110109" y="1248221"/>
                  <a:pt x="3295686" y="541612"/>
                </a:cubicBezTo>
                <a:cubicBezTo>
                  <a:pt x="2481263" y="-164998"/>
                  <a:pt x="1248222" y="-77598"/>
                  <a:pt x="541612" y="736825"/>
                </a:cubicBezTo>
                <a:cubicBezTo>
                  <a:pt x="188307" y="1144036"/>
                  <a:pt x="33505" y="1655902"/>
                  <a:pt x="68831" y="2154291"/>
                </a:cubicBezTo>
                <a:lnTo>
                  <a:pt x="73508" y="2193581"/>
                </a:lnTo>
                <a:lnTo>
                  <a:pt x="10288" y="2202589"/>
                </a:lnTo>
                <a:lnTo>
                  <a:pt x="5077" y="2158810"/>
                </a:lnTo>
                <a:cubicBezTo>
                  <a:pt x="-31405" y="1644105"/>
                  <a:pt x="128465" y="1115482"/>
                  <a:pt x="493336" y="694939"/>
                </a:cubicBezTo>
                <a:cubicBezTo>
                  <a:pt x="1223079" y="-146146"/>
                  <a:pt x="2496486" y="-236407"/>
                  <a:pt x="3337571" y="493335"/>
                </a:cubicBez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0149554" y="1267460"/>
            <a:ext cx="4072192" cy="4076550"/>
          </a:xfrm>
          <a:custGeom>
            <a:avLst/>
            <a:gdLst>
              <a:gd name="connsiteX0" fmla="*/ 2256796 w 5079718"/>
              <a:gd name="connsiteY0" fmla="*/ 3882985 h 5085154"/>
              <a:gd name="connsiteX1" fmla="*/ 2329336 w 5079718"/>
              <a:gd name="connsiteY1" fmla="*/ 3891140 h 5085154"/>
              <a:gd name="connsiteX2" fmla="*/ 2474367 w 5079718"/>
              <a:gd name="connsiteY2" fmla="*/ 3986543 h 5085154"/>
              <a:gd name="connsiteX3" fmla="*/ 2532153 w 5079718"/>
              <a:gd name="connsiteY3" fmla="*/ 4147663 h 5085154"/>
              <a:gd name="connsiteX4" fmla="*/ 2429498 w 5079718"/>
              <a:gd name="connsiteY4" fmla="*/ 4337564 h 5085154"/>
              <a:gd name="connsiteX5" fmla="*/ 2385989 w 5079718"/>
              <a:gd name="connsiteY5" fmla="*/ 4391724 h 5085154"/>
              <a:gd name="connsiteX6" fmla="*/ 2371033 w 5079718"/>
              <a:gd name="connsiteY6" fmla="*/ 4443618 h 5085154"/>
              <a:gd name="connsiteX7" fmla="*/ 2391881 w 5079718"/>
              <a:gd name="connsiteY7" fmla="*/ 4496418 h 5085154"/>
              <a:gd name="connsiteX8" fmla="*/ 2446948 w 5079718"/>
              <a:gd name="connsiteY8" fmla="*/ 4456308 h 5085154"/>
              <a:gd name="connsiteX9" fmla="*/ 2529434 w 5079718"/>
              <a:gd name="connsiteY9" fmla="*/ 4496871 h 5085154"/>
              <a:gd name="connsiteX10" fmla="*/ 2504280 w 5079718"/>
              <a:gd name="connsiteY10" fmla="*/ 4582757 h 5085154"/>
              <a:gd name="connsiteX11" fmla="*/ 2372392 w 5079718"/>
              <a:gd name="connsiteY11" fmla="*/ 4609497 h 5085154"/>
              <a:gd name="connsiteX12" fmla="*/ 2269738 w 5079718"/>
              <a:gd name="connsiteY12" fmla="*/ 4519759 h 5085154"/>
              <a:gd name="connsiteX13" fmla="*/ 2257727 w 5079718"/>
              <a:gd name="connsiteY13" fmla="*/ 4417784 h 5085154"/>
              <a:gd name="connsiteX14" fmla="*/ 2262033 w 5079718"/>
              <a:gd name="connsiteY14" fmla="*/ 4397389 h 5085154"/>
              <a:gd name="connsiteX15" fmla="*/ 2242544 w 5079718"/>
              <a:gd name="connsiteY15" fmla="*/ 4353200 h 5085154"/>
              <a:gd name="connsiteX16" fmla="*/ 2149180 w 5079718"/>
              <a:gd name="connsiteY16" fmla="*/ 4225164 h 5085154"/>
              <a:gd name="connsiteX17" fmla="*/ 2199715 w 5079718"/>
              <a:gd name="connsiteY17" fmla="*/ 4165566 h 5085154"/>
              <a:gd name="connsiteX18" fmla="*/ 2291719 w 5079718"/>
              <a:gd name="connsiteY18" fmla="*/ 4201144 h 5085154"/>
              <a:gd name="connsiteX19" fmla="*/ 2306675 w 5079718"/>
              <a:gd name="connsiteY19" fmla="*/ 4238988 h 5085154"/>
              <a:gd name="connsiteX20" fmla="*/ 2329789 w 5079718"/>
              <a:gd name="connsiteY20" fmla="*/ 4254171 h 5085154"/>
              <a:gd name="connsiteX21" fmla="*/ 2412049 w 5079718"/>
              <a:gd name="connsiteY21" fmla="*/ 4171458 h 5085154"/>
              <a:gd name="connsiteX22" fmla="*/ 2342706 w 5079718"/>
              <a:gd name="connsiteY22" fmla="*/ 4021894 h 5085154"/>
              <a:gd name="connsiteX23" fmla="*/ 2271324 w 5079718"/>
              <a:gd name="connsiteY23" fmla="*/ 3998553 h 5085154"/>
              <a:gd name="connsiteX24" fmla="*/ 2217164 w 5079718"/>
              <a:gd name="connsiteY24" fmla="*/ 3998100 h 5085154"/>
              <a:gd name="connsiteX25" fmla="*/ 2045619 w 5079718"/>
              <a:gd name="connsiteY25" fmla="*/ 4098715 h 5085154"/>
              <a:gd name="connsiteX26" fmla="*/ 2017746 w 5079718"/>
              <a:gd name="connsiteY26" fmla="*/ 4281591 h 5085154"/>
              <a:gd name="connsiteX27" fmla="*/ 2109750 w 5079718"/>
              <a:gd name="connsiteY27" fmla="*/ 4430474 h 5085154"/>
              <a:gd name="connsiteX28" fmla="*/ 2159831 w 5079718"/>
              <a:gd name="connsiteY28" fmla="*/ 4510695 h 5085154"/>
              <a:gd name="connsiteX29" fmla="*/ 2275856 w 5079718"/>
              <a:gd name="connsiteY29" fmla="*/ 4667963 h 5085154"/>
              <a:gd name="connsiteX30" fmla="*/ 2342026 w 5079718"/>
              <a:gd name="connsiteY30" fmla="*/ 4685185 h 5085154"/>
              <a:gd name="connsiteX31" fmla="*/ 2364914 w 5079718"/>
              <a:gd name="connsiteY31" fmla="*/ 4710339 h 5085154"/>
              <a:gd name="connsiteX32" fmla="*/ 2451480 w 5079718"/>
              <a:gd name="connsiteY32" fmla="*/ 4863528 h 5085154"/>
              <a:gd name="connsiteX33" fmla="*/ 2546883 w 5079718"/>
              <a:gd name="connsiteY33" fmla="*/ 4935364 h 5085154"/>
              <a:gd name="connsiteX34" fmla="*/ 2674918 w 5079718"/>
              <a:gd name="connsiteY34" fmla="*/ 4819566 h 5085154"/>
              <a:gd name="connsiteX35" fmla="*/ 2717521 w 5079718"/>
              <a:gd name="connsiteY35" fmla="*/ 4731641 h 5085154"/>
              <a:gd name="connsiteX36" fmla="*/ 2778253 w 5079718"/>
              <a:gd name="connsiteY36" fmla="*/ 4672722 h 5085154"/>
              <a:gd name="connsiteX37" fmla="*/ 2919432 w 5079718"/>
              <a:gd name="connsiteY37" fmla="*/ 4538568 h 5085154"/>
              <a:gd name="connsiteX38" fmla="*/ 2929856 w 5079718"/>
              <a:gd name="connsiteY38" fmla="*/ 4478289 h 5085154"/>
              <a:gd name="connsiteX39" fmla="*/ 2972912 w 5079718"/>
              <a:gd name="connsiteY39" fmla="*/ 4434780 h 5085154"/>
              <a:gd name="connsiteX40" fmla="*/ 3042935 w 5079718"/>
              <a:gd name="connsiteY40" fmla="*/ 4343229 h 5085154"/>
              <a:gd name="connsiteX41" fmla="*/ 3071941 w 5079718"/>
              <a:gd name="connsiteY41" fmla="*/ 4187094 h 5085154"/>
              <a:gd name="connsiteX42" fmla="*/ 2992627 w 5079718"/>
              <a:gd name="connsiteY42" fmla="*/ 4045915 h 5085154"/>
              <a:gd name="connsiteX43" fmla="*/ 2803407 w 5079718"/>
              <a:gd name="connsiteY43" fmla="*/ 3999007 h 5085154"/>
              <a:gd name="connsiteX44" fmla="*/ 2688968 w 5079718"/>
              <a:gd name="connsiteY44" fmla="*/ 4085799 h 5085154"/>
              <a:gd name="connsiteX45" fmla="*/ 2692141 w 5079718"/>
              <a:gd name="connsiteY45" fmla="*/ 4215193 h 5085154"/>
              <a:gd name="connsiteX46" fmla="*/ 2753779 w 5079718"/>
              <a:gd name="connsiteY46" fmla="*/ 4254171 h 5085154"/>
              <a:gd name="connsiteX47" fmla="*/ 2780972 w 5079718"/>
              <a:gd name="connsiteY47" fmla="*/ 4234229 h 5085154"/>
              <a:gd name="connsiteX48" fmla="*/ 2812471 w 5079718"/>
              <a:gd name="connsiteY48" fmla="*/ 4177803 h 5085154"/>
              <a:gd name="connsiteX49" fmla="*/ 2898810 w 5079718"/>
              <a:gd name="connsiteY49" fmla="*/ 4169645 h 5085154"/>
              <a:gd name="connsiteX50" fmla="*/ 2936654 w 5079718"/>
              <a:gd name="connsiteY50" fmla="*/ 4230830 h 5085154"/>
              <a:gd name="connsiteX51" fmla="*/ 2874790 w 5079718"/>
              <a:gd name="connsiteY51" fmla="*/ 4337110 h 5085154"/>
              <a:gd name="connsiteX52" fmla="*/ 2825388 w 5079718"/>
              <a:gd name="connsiteY52" fmla="*/ 4363624 h 5085154"/>
              <a:gd name="connsiteX53" fmla="*/ 2817457 w 5079718"/>
              <a:gd name="connsiteY53" fmla="*/ 4392177 h 5085154"/>
              <a:gd name="connsiteX54" fmla="*/ 2816550 w 5079718"/>
              <a:gd name="connsiteY54" fmla="*/ 4511148 h 5085154"/>
              <a:gd name="connsiteX55" fmla="*/ 2781879 w 5079718"/>
              <a:gd name="connsiteY55" fmla="*/ 4570520 h 5085154"/>
              <a:gd name="connsiteX56" fmla="*/ 2619852 w 5079718"/>
              <a:gd name="connsiteY56" fmla="*/ 4608817 h 5085154"/>
              <a:gd name="connsiteX57" fmla="*/ 2550962 w 5079718"/>
              <a:gd name="connsiteY57" fmla="*/ 4531316 h 5085154"/>
              <a:gd name="connsiteX58" fmla="*/ 2593338 w 5079718"/>
              <a:gd name="connsiteY58" fmla="*/ 4455628 h 5085154"/>
              <a:gd name="connsiteX59" fmla="*/ 2678318 w 5079718"/>
              <a:gd name="connsiteY59" fmla="*/ 4489167 h 5085154"/>
              <a:gd name="connsiteX60" fmla="*/ 2682397 w 5079718"/>
              <a:gd name="connsiteY60" fmla="*/ 4495965 h 5085154"/>
              <a:gd name="connsiteX61" fmla="*/ 2705964 w 5079718"/>
              <a:gd name="connsiteY61" fmla="*/ 4418917 h 5085154"/>
              <a:gd name="connsiteX62" fmla="*/ 2666760 w 5079718"/>
              <a:gd name="connsiteY62" fmla="*/ 4346175 h 5085154"/>
              <a:gd name="connsiteX63" fmla="*/ 2625970 w 5079718"/>
              <a:gd name="connsiteY63" fmla="*/ 4314903 h 5085154"/>
              <a:gd name="connsiteX64" fmla="*/ 2558667 w 5079718"/>
              <a:gd name="connsiteY64" fmla="*/ 4194572 h 5085154"/>
              <a:gd name="connsiteX65" fmla="*/ 2588580 w 5079718"/>
              <a:gd name="connsiteY65" fmla="*/ 4023254 h 5085154"/>
              <a:gd name="connsiteX66" fmla="*/ 2674692 w 5079718"/>
              <a:gd name="connsiteY66" fmla="*/ 3927624 h 5085154"/>
              <a:gd name="connsiteX67" fmla="*/ 2786411 w 5079718"/>
              <a:gd name="connsiteY67" fmla="*/ 3886381 h 5085154"/>
              <a:gd name="connsiteX68" fmla="*/ 2937787 w 5079718"/>
              <a:gd name="connsiteY68" fmla="*/ 3891819 h 5085154"/>
              <a:gd name="connsiteX69" fmla="*/ 3135619 w 5079718"/>
              <a:gd name="connsiteY69" fmla="*/ 4027559 h 5085154"/>
              <a:gd name="connsiteX70" fmla="*/ 3179128 w 5079718"/>
              <a:gd name="connsiteY70" fmla="*/ 4310370 h 5085154"/>
              <a:gd name="connsiteX71" fmla="*/ 3054945 w 5079718"/>
              <a:gd name="connsiteY71" fmla="*/ 4519306 h 5085154"/>
              <a:gd name="connsiteX72" fmla="*/ 3034777 w 5079718"/>
              <a:gd name="connsiteY72" fmla="*/ 4554204 h 5085154"/>
              <a:gd name="connsiteX73" fmla="*/ 2937787 w 5079718"/>
              <a:gd name="connsiteY73" fmla="*/ 4722123 h 5085154"/>
              <a:gd name="connsiteX74" fmla="*/ 2833999 w 5079718"/>
              <a:gd name="connsiteY74" fmla="*/ 4780589 h 5085154"/>
              <a:gd name="connsiteX75" fmla="*/ 2815417 w 5079718"/>
              <a:gd name="connsiteY75" fmla="*/ 4797131 h 5085154"/>
              <a:gd name="connsiteX76" fmla="*/ 2686249 w 5079718"/>
              <a:gd name="connsiteY76" fmla="*/ 4974568 h 5085154"/>
              <a:gd name="connsiteX77" fmla="*/ 2559573 w 5079718"/>
              <a:gd name="connsiteY77" fmla="*/ 5072237 h 5085154"/>
              <a:gd name="connsiteX78" fmla="*/ 2551642 w 5079718"/>
              <a:gd name="connsiteY78" fmla="*/ 5085154 h 5085154"/>
              <a:gd name="connsiteX79" fmla="*/ 2534419 w 5079718"/>
              <a:gd name="connsiteY79" fmla="*/ 5085154 h 5085154"/>
              <a:gd name="connsiteX80" fmla="*/ 2455105 w 5079718"/>
              <a:gd name="connsiteY80" fmla="*/ 5011052 h 5085154"/>
              <a:gd name="connsiteX81" fmla="*/ 2286053 w 5079718"/>
              <a:gd name="connsiteY81" fmla="*/ 4834975 h 5085154"/>
              <a:gd name="connsiteX82" fmla="*/ 2271097 w 5079718"/>
              <a:gd name="connsiteY82" fmla="*/ 4800304 h 5085154"/>
              <a:gd name="connsiteX83" fmla="*/ 2221016 w 5079718"/>
              <a:gd name="connsiteY83" fmla="*/ 4766539 h 5085154"/>
              <a:gd name="connsiteX84" fmla="*/ 2100459 w 5079718"/>
              <a:gd name="connsiteY84" fmla="*/ 4670456 h 5085154"/>
              <a:gd name="connsiteX85" fmla="*/ 2048112 w 5079718"/>
              <a:gd name="connsiteY85" fmla="*/ 4545820 h 5085154"/>
              <a:gd name="connsiteX86" fmla="*/ 1993272 w 5079718"/>
              <a:gd name="connsiteY86" fmla="*/ 4476250 h 5085154"/>
              <a:gd name="connsiteX87" fmla="*/ 1934806 w 5079718"/>
              <a:gd name="connsiteY87" fmla="*/ 4384019 h 5085154"/>
              <a:gd name="connsiteX88" fmla="*/ 1903081 w 5079718"/>
              <a:gd name="connsiteY88" fmla="*/ 4155595 h 5085154"/>
              <a:gd name="connsiteX89" fmla="*/ 2047205 w 5079718"/>
              <a:gd name="connsiteY89" fmla="*/ 3934196 h 5085154"/>
              <a:gd name="connsiteX90" fmla="*/ 2185127 w 5079718"/>
              <a:gd name="connsiteY90" fmla="*/ 3885559 h 5085154"/>
              <a:gd name="connsiteX91" fmla="*/ 2256796 w 5079718"/>
              <a:gd name="connsiteY91" fmla="*/ 3882985 h 5085154"/>
              <a:gd name="connsiteX92" fmla="*/ 2543994 w 5079718"/>
              <a:gd name="connsiteY92" fmla="*/ 3308012 h 5085154"/>
              <a:gd name="connsiteX93" fmla="*/ 2554135 w 5079718"/>
              <a:gd name="connsiteY93" fmla="*/ 3312600 h 5085154"/>
              <a:gd name="connsiteX94" fmla="*/ 2596964 w 5079718"/>
              <a:gd name="connsiteY94" fmla="*/ 3456952 h 5085154"/>
              <a:gd name="connsiteX95" fmla="*/ 2592885 w 5079718"/>
              <a:gd name="connsiteY95" fmla="*/ 3466696 h 5085154"/>
              <a:gd name="connsiteX96" fmla="*/ 2542351 w 5079718"/>
              <a:gd name="connsiteY96" fmla="*/ 3540572 h 5085154"/>
              <a:gd name="connsiteX97" fmla="*/ 2491137 w 5079718"/>
              <a:gd name="connsiteY97" fmla="*/ 3464657 h 5085154"/>
              <a:gd name="connsiteX98" fmla="*/ 2534193 w 5079718"/>
              <a:gd name="connsiteY98" fmla="*/ 3308522 h 5085154"/>
              <a:gd name="connsiteX99" fmla="*/ 2543994 w 5079718"/>
              <a:gd name="connsiteY99" fmla="*/ 3308012 h 5085154"/>
              <a:gd name="connsiteX100" fmla="*/ 1389311 w 5079718"/>
              <a:gd name="connsiteY100" fmla="*/ 3137384 h 5085154"/>
              <a:gd name="connsiteX101" fmla="*/ 1458697 w 5079718"/>
              <a:gd name="connsiteY101" fmla="*/ 3140376 h 5085154"/>
              <a:gd name="connsiteX102" fmla="*/ 1542316 w 5079718"/>
              <a:gd name="connsiteY102" fmla="*/ 3165757 h 5085154"/>
              <a:gd name="connsiteX103" fmla="*/ 1632054 w 5079718"/>
              <a:gd name="connsiteY103" fmla="*/ 3196349 h 5085154"/>
              <a:gd name="connsiteX104" fmla="*/ 1721566 w 5079718"/>
              <a:gd name="connsiteY104" fmla="*/ 3227621 h 5085154"/>
              <a:gd name="connsiteX105" fmla="*/ 1828526 w 5079718"/>
              <a:gd name="connsiteY105" fmla="*/ 3246204 h 5085154"/>
              <a:gd name="connsiteX106" fmla="*/ 1840310 w 5079718"/>
              <a:gd name="connsiteY106" fmla="*/ 3248243 h 5085154"/>
              <a:gd name="connsiteX107" fmla="*/ 1842349 w 5079718"/>
              <a:gd name="connsiteY107" fmla="*/ 3261160 h 5085154"/>
              <a:gd name="connsiteX108" fmla="*/ 1873169 w 5079718"/>
              <a:gd name="connsiteY108" fmla="*/ 3402112 h 5085154"/>
              <a:gd name="connsiteX109" fmla="*/ 1922570 w 5079718"/>
              <a:gd name="connsiteY109" fmla="*/ 3553488 h 5085154"/>
              <a:gd name="connsiteX110" fmla="*/ 1939792 w 5079718"/>
              <a:gd name="connsiteY110" fmla="*/ 3635295 h 5085154"/>
              <a:gd name="connsiteX111" fmla="*/ 1949990 w 5079718"/>
              <a:gd name="connsiteY111" fmla="*/ 3704865 h 5085154"/>
              <a:gd name="connsiteX112" fmla="*/ 1866597 w 5079718"/>
              <a:gd name="connsiteY112" fmla="*/ 3946206 h 5085154"/>
              <a:gd name="connsiteX113" fmla="*/ 1735389 w 5079718"/>
              <a:gd name="connsiteY113" fmla="*/ 4034131 h 5085154"/>
              <a:gd name="connsiteX114" fmla="*/ 1602821 w 5079718"/>
              <a:gd name="connsiteY114" fmla="*/ 4042516 h 5085154"/>
              <a:gd name="connsiteX115" fmla="*/ 1486343 w 5079718"/>
              <a:gd name="connsiteY115" fmla="*/ 3988809 h 5085154"/>
              <a:gd name="connsiteX116" fmla="*/ 1349923 w 5079718"/>
              <a:gd name="connsiteY116" fmla="*/ 4024160 h 5085154"/>
              <a:gd name="connsiteX117" fmla="*/ 1377796 w 5079718"/>
              <a:gd name="connsiteY117" fmla="*/ 4158314 h 5085154"/>
              <a:gd name="connsiteX118" fmla="*/ 1466401 w 5079718"/>
              <a:gd name="connsiteY118" fmla="*/ 4176669 h 5085154"/>
              <a:gd name="connsiteX119" fmla="*/ 1490649 w 5079718"/>
              <a:gd name="connsiteY119" fmla="*/ 4079000 h 5085154"/>
              <a:gd name="connsiteX120" fmla="*/ 1574948 w 5079718"/>
              <a:gd name="connsiteY120" fmla="*/ 4085345 h 5085154"/>
              <a:gd name="connsiteX121" fmla="*/ 1604408 w 5079718"/>
              <a:gd name="connsiteY121" fmla="*/ 4200917 h 5085154"/>
              <a:gd name="connsiteX122" fmla="*/ 1396152 w 5079718"/>
              <a:gd name="connsiteY122" fmla="*/ 4291335 h 5085154"/>
              <a:gd name="connsiteX123" fmla="*/ 1239790 w 5079718"/>
              <a:gd name="connsiteY123" fmla="*/ 4148570 h 5085154"/>
              <a:gd name="connsiteX124" fmla="*/ 1229366 w 5079718"/>
              <a:gd name="connsiteY124" fmla="*/ 4037077 h 5085154"/>
              <a:gd name="connsiteX125" fmla="*/ 1347204 w 5079718"/>
              <a:gd name="connsiteY125" fmla="*/ 3870518 h 5085154"/>
              <a:gd name="connsiteX126" fmla="*/ 1393432 w 5079718"/>
              <a:gd name="connsiteY126" fmla="*/ 3852842 h 5085154"/>
              <a:gd name="connsiteX127" fmla="*/ 1393432 w 5079718"/>
              <a:gd name="connsiteY127" fmla="*/ 3781006 h 5085154"/>
              <a:gd name="connsiteX128" fmla="*/ 1441701 w 5079718"/>
              <a:gd name="connsiteY128" fmla="*/ 3657050 h 5085154"/>
              <a:gd name="connsiteX129" fmla="*/ 1731990 w 5079718"/>
              <a:gd name="connsiteY129" fmla="*/ 3675859 h 5085154"/>
              <a:gd name="connsiteX130" fmla="*/ 1702757 w 5079718"/>
              <a:gd name="connsiteY130" fmla="*/ 3824742 h 5085154"/>
              <a:gd name="connsiteX131" fmla="*/ 1629335 w 5079718"/>
              <a:gd name="connsiteY131" fmla="*/ 3825422 h 5085154"/>
              <a:gd name="connsiteX132" fmla="*/ 1594210 w 5079718"/>
              <a:gd name="connsiteY132" fmla="*/ 3770356 h 5085154"/>
              <a:gd name="connsiteX133" fmla="*/ 1598062 w 5079718"/>
              <a:gd name="connsiteY133" fmla="*/ 3713703 h 5085154"/>
              <a:gd name="connsiteX134" fmla="*/ 1523734 w 5079718"/>
              <a:gd name="connsiteY134" fmla="*/ 3739083 h 5085154"/>
              <a:gd name="connsiteX135" fmla="*/ 1602368 w 5079718"/>
              <a:gd name="connsiteY135" fmla="*/ 3921959 h 5085154"/>
              <a:gd name="connsiteX136" fmla="*/ 1648597 w 5079718"/>
              <a:gd name="connsiteY136" fmla="*/ 3933289 h 5085154"/>
              <a:gd name="connsiteX137" fmla="*/ 1794988 w 5079718"/>
              <a:gd name="connsiteY137" fmla="*/ 3847403 h 5085154"/>
              <a:gd name="connsiteX138" fmla="*/ 1827846 w 5079718"/>
              <a:gd name="connsiteY138" fmla="*/ 3720728 h 5085154"/>
              <a:gd name="connsiteX139" fmla="*/ 1827846 w 5079718"/>
              <a:gd name="connsiteY139" fmla="*/ 3671780 h 5085154"/>
              <a:gd name="connsiteX140" fmla="*/ 1788869 w 5079718"/>
              <a:gd name="connsiteY140" fmla="*/ 3513152 h 5085154"/>
              <a:gd name="connsiteX141" fmla="*/ 1750345 w 5079718"/>
              <a:gd name="connsiteY141" fmla="*/ 3391915 h 5085154"/>
              <a:gd name="connsiteX142" fmla="*/ 1693239 w 5079718"/>
              <a:gd name="connsiteY142" fmla="*/ 3337981 h 5085154"/>
              <a:gd name="connsiteX143" fmla="*/ 1592850 w 5079718"/>
              <a:gd name="connsiteY143" fmla="*/ 3303763 h 5085154"/>
              <a:gd name="connsiteX144" fmla="*/ 1464815 w 5079718"/>
              <a:gd name="connsiteY144" fmla="*/ 3263879 h 5085154"/>
              <a:gd name="connsiteX145" fmla="*/ 1358988 w 5079718"/>
              <a:gd name="connsiteY145" fmla="*/ 3252095 h 5085154"/>
              <a:gd name="connsiteX146" fmla="*/ 1175659 w 5079718"/>
              <a:gd name="connsiteY146" fmla="*/ 3345460 h 5085154"/>
              <a:gd name="connsiteX147" fmla="*/ 1205118 w 5079718"/>
              <a:gd name="connsiteY147" fmla="*/ 3548277 h 5085154"/>
              <a:gd name="connsiteX148" fmla="*/ 1293270 w 5079718"/>
              <a:gd name="connsiteY148" fmla="*/ 3582495 h 5085154"/>
              <a:gd name="connsiteX149" fmla="*/ 1378023 w 5079718"/>
              <a:gd name="connsiteY149" fmla="*/ 3507940 h 5085154"/>
              <a:gd name="connsiteX150" fmla="*/ 1374850 w 5079718"/>
              <a:gd name="connsiteY150" fmla="*/ 3481879 h 5085154"/>
              <a:gd name="connsiteX151" fmla="*/ 1349923 w 5079718"/>
              <a:gd name="connsiteY151" fmla="*/ 3491170 h 5085154"/>
              <a:gd name="connsiteX152" fmla="*/ 1259052 w 5079718"/>
              <a:gd name="connsiteY152" fmla="*/ 3458085 h 5085154"/>
              <a:gd name="connsiteX153" fmla="*/ 1291684 w 5079718"/>
              <a:gd name="connsiteY153" fmla="*/ 3352484 h 5085154"/>
              <a:gd name="connsiteX154" fmla="*/ 1457110 w 5079718"/>
              <a:gd name="connsiteY154" fmla="*/ 3395994 h 5085154"/>
              <a:gd name="connsiteX155" fmla="*/ 1487249 w 5079718"/>
              <a:gd name="connsiteY155" fmla="*/ 3546464 h 5085154"/>
              <a:gd name="connsiteX156" fmla="*/ 1402270 w 5079718"/>
              <a:gd name="connsiteY156" fmla="*/ 3661129 h 5085154"/>
              <a:gd name="connsiteX157" fmla="*/ 1240017 w 5079718"/>
              <a:gd name="connsiteY157" fmla="*/ 3693081 h 5085154"/>
              <a:gd name="connsiteX158" fmla="*/ 1166595 w 5079718"/>
              <a:gd name="connsiteY158" fmla="*/ 3803214 h 5085154"/>
              <a:gd name="connsiteX159" fmla="*/ 1085921 w 5079718"/>
              <a:gd name="connsiteY159" fmla="*/ 3845590 h 5085154"/>
              <a:gd name="connsiteX160" fmla="*/ 1008873 w 5079718"/>
              <a:gd name="connsiteY160" fmla="*/ 3859641 h 5085154"/>
              <a:gd name="connsiteX161" fmla="*/ 809455 w 5079718"/>
              <a:gd name="connsiteY161" fmla="*/ 3733418 h 5085154"/>
              <a:gd name="connsiteX162" fmla="*/ 783848 w 5079718"/>
              <a:gd name="connsiteY162" fmla="*/ 3620566 h 5085154"/>
              <a:gd name="connsiteX163" fmla="*/ 876985 w 5079718"/>
              <a:gd name="connsiteY163" fmla="*/ 3477347 h 5085154"/>
              <a:gd name="connsiteX164" fmla="*/ 1004114 w 5079718"/>
              <a:gd name="connsiteY164" fmla="*/ 3513832 h 5085154"/>
              <a:gd name="connsiteX165" fmla="*/ 951087 w 5079718"/>
              <a:gd name="connsiteY165" fmla="*/ 3621019 h 5085154"/>
              <a:gd name="connsiteX166" fmla="*/ 910297 w 5079718"/>
              <a:gd name="connsiteY166" fmla="*/ 3621019 h 5085154"/>
              <a:gd name="connsiteX167" fmla="*/ 984626 w 5079718"/>
              <a:gd name="connsiteY167" fmla="*/ 3737724 h 5085154"/>
              <a:gd name="connsiteX168" fmla="*/ 1044678 w 5079718"/>
              <a:gd name="connsiteY168" fmla="*/ 3737497 h 5085154"/>
              <a:gd name="connsiteX169" fmla="*/ 1113341 w 5079718"/>
              <a:gd name="connsiteY169" fmla="*/ 3683110 h 5085154"/>
              <a:gd name="connsiteX170" fmla="*/ 1102690 w 5079718"/>
              <a:gd name="connsiteY170" fmla="*/ 3610595 h 5085154"/>
              <a:gd name="connsiteX171" fmla="*/ 1045584 w 5079718"/>
              <a:gd name="connsiteY171" fmla="*/ 3363362 h 5085154"/>
              <a:gd name="connsiteX172" fmla="*/ 1188802 w 5079718"/>
              <a:gd name="connsiteY172" fmla="*/ 3183432 h 5085154"/>
              <a:gd name="connsiteX173" fmla="*/ 1389311 w 5079718"/>
              <a:gd name="connsiteY173" fmla="*/ 3137384 h 5085154"/>
              <a:gd name="connsiteX174" fmla="*/ 3668496 w 5079718"/>
              <a:gd name="connsiteY174" fmla="*/ 3136241 h 5085154"/>
              <a:gd name="connsiteX175" fmla="*/ 3746790 w 5079718"/>
              <a:gd name="connsiteY175" fmla="*/ 3140376 h 5085154"/>
              <a:gd name="connsiteX176" fmla="*/ 4005580 w 5079718"/>
              <a:gd name="connsiteY176" fmla="*/ 3280875 h 5085154"/>
              <a:gd name="connsiteX177" fmla="*/ 4043877 w 5079718"/>
              <a:gd name="connsiteY177" fmla="*/ 3427039 h 5085154"/>
              <a:gd name="connsiteX178" fmla="*/ 4023936 w 5079718"/>
              <a:gd name="connsiteY178" fmla="*/ 3546690 h 5085154"/>
              <a:gd name="connsiteX179" fmla="*/ 3978160 w 5079718"/>
              <a:gd name="connsiteY179" fmla="*/ 3616940 h 5085154"/>
              <a:gd name="connsiteX180" fmla="*/ 3972042 w 5079718"/>
              <a:gd name="connsiteY180" fmla="*/ 3687189 h 5085154"/>
              <a:gd name="connsiteX181" fmla="*/ 4048636 w 5079718"/>
              <a:gd name="connsiteY181" fmla="*/ 3738857 h 5085154"/>
              <a:gd name="connsiteX182" fmla="*/ 4165794 w 5079718"/>
              <a:gd name="connsiteY182" fmla="*/ 3689909 h 5085154"/>
              <a:gd name="connsiteX183" fmla="*/ 4183017 w 5079718"/>
              <a:gd name="connsiteY183" fmla="*/ 3621245 h 5085154"/>
              <a:gd name="connsiteX184" fmla="*/ 4134522 w 5079718"/>
              <a:gd name="connsiteY184" fmla="*/ 3621245 h 5085154"/>
              <a:gd name="connsiteX185" fmla="*/ 4070391 w 5079718"/>
              <a:gd name="connsiteY185" fmla="*/ 3577509 h 5085154"/>
              <a:gd name="connsiteX186" fmla="*/ 4097811 w 5079718"/>
              <a:gd name="connsiteY186" fmla="*/ 3493210 h 5085154"/>
              <a:gd name="connsiteX187" fmla="*/ 4274115 w 5079718"/>
              <a:gd name="connsiteY187" fmla="*/ 3541252 h 5085154"/>
              <a:gd name="connsiteX188" fmla="*/ 4300628 w 5079718"/>
              <a:gd name="connsiteY188" fmla="*/ 3648892 h 5085154"/>
              <a:gd name="connsiteX189" fmla="*/ 4252587 w 5079718"/>
              <a:gd name="connsiteY189" fmla="*/ 3773755 h 5085154"/>
              <a:gd name="connsiteX190" fmla="*/ 4133616 w 5079718"/>
              <a:gd name="connsiteY190" fmla="*/ 3849443 h 5085154"/>
              <a:gd name="connsiteX191" fmla="*/ 4047730 w 5079718"/>
              <a:gd name="connsiteY191" fmla="*/ 3859414 h 5085154"/>
              <a:gd name="connsiteX192" fmla="*/ 3945755 w 5079718"/>
              <a:gd name="connsiteY192" fmla="*/ 3823156 h 5085154"/>
              <a:gd name="connsiteX193" fmla="*/ 3851938 w 5079718"/>
              <a:gd name="connsiteY193" fmla="*/ 3694214 h 5085154"/>
              <a:gd name="connsiteX194" fmla="*/ 3778742 w 5079718"/>
              <a:gd name="connsiteY194" fmla="*/ 3694441 h 5085154"/>
              <a:gd name="connsiteX195" fmla="*/ 3606291 w 5079718"/>
              <a:gd name="connsiteY195" fmla="*/ 3571844 h 5085154"/>
              <a:gd name="connsiteX196" fmla="*/ 3597000 w 5079718"/>
              <a:gd name="connsiteY196" fmla="*/ 3458765 h 5085154"/>
              <a:gd name="connsiteX197" fmla="*/ 3688324 w 5079718"/>
              <a:gd name="connsiteY197" fmla="*/ 3352031 h 5085154"/>
              <a:gd name="connsiteX198" fmla="*/ 3751322 w 5079718"/>
              <a:gd name="connsiteY198" fmla="*/ 3339794 h 5085154"/>
              <a:gd name="connsiteX199" fmla="*/ 3832449 w 5079718"/>
              <a:gd name="connsiteY199" fmla="*/ 3432932 h 5085154"/>
              <a:gd name="connsiteX200" fmla="*/ 3726395 w 5079718"/>
              <a:gd name="connsiteY200" fmla="*/ 3484372 h 5085154"/>
              <a:gd name="connsiteX201" fmla="*/ 3709399 w 5079718"/>
              <a:gd name="connsiteY201" fmla="*/ 3481879 h 5085154"/>
              <a:gd name="connsiteX202" fmla="*/ 3706907 w 5079718"/>
              <a:gd name="connsiteY202" fmla="*/ 3510659 h 5085154"/>
              <a:gd name="connsiteX203" fmla="*/ 3821118 w 5079718"/>
              <a:gd name="connsiteY203" fmla="*/ 3580002 h 5085154"/>
              <a:gd name="connsiteX204" fmla="*/ 3915389 w 5079718"/>
              <a:gd name="connsiteY204" fmla="*/ 3502275 h 5085154"/>
              <a:gd name="connsiteX205" fmla="*/ 3930345 w 5079718"/>
              <a:gd name="connsiteY205" fmla="*/ 3411856 h 5085154"/>
              <a:gd name="connsiteX206" fmla="*/ 3857150 w 5079718"/>
              <a:gd name="connsiteY206" fmla="*/ 3296511 h 5085154"/>
              <a:gd name="connsiteX207" fmla="*/ 3669289 w 5079718"/>
              <a:gd name="connsiteY207" fmla="*/ 3250963 h 5085154"/>
              <a:gd name="connsiteX208" fmla="*/ 3578191 w 5079718"/>
              <a:gd name="connsiteY208" fmla="*/ 3275436 h 5085154"/>
              <a:gd name="connsiteX209" fmla="*/ 3475310 w 5079718"/>
              <a:gd name="connsiteY209" fmla="*/ 3309655 h 5085154"/>
              <a:gd name="connsiteX210" fmla="*/ 3365857 w 5079718"/>
              <a:gd name="connsiteY210" fmla="*/ 3342967 h 5085154"/>
              <a:gd name="connsiteX211" fmla="*/ 3335491 w 5079718"/>
              <a:gd name="connsiteY211" fmla="*/ 3390782 h 5085154"/>
              <a:gd name="connsiteX212" fmla="*/ 3281784 w 5079718"/>
              <a:gd name="connsiteY212" fmla="*/ 3545784 h 5085154"/>
              <a:gd name="connsiteX213" fmla="*/ 3258443 w 5079718"/>
              <a:gd name="connsiteY213" fmla="*/ 3637788 h 5085154"/>
              <a:gd name="connsiteX214" fmla="*/ 3258216 w 5079718"/>
              <a:gd name="connsiteY214" fmla="*/ 3751773 h 5085154"/>
              <a:gd name="connsiteX215" fmla="*/ 3360871 w 5079718"/>
              <a:gd name="connsiteY215" fmla="*/ 3915387 h 5085154"/>
              <a:gd name="connsiteX216" fmla="*/ 3469191 w 5079718"/>
              <a:gd name="connsiteY216" fmla="*/ 3925358 h 5085154"/>
              <a:gd name="connsiteX217" fmla="*/ 3552811 w 5079718"/>
              <a:gd name="connsiteY217" fmla="*/ 3872557 h 5085154"/>
              <a:gd name="connsiteX218" fmla="*/ 3560742 w 5079718"/>
              <a:gd name="connsiteY218" fmla="*/ 3737724 h 5085154"/>
              <a:gd name="connsiteX219" fmla="*/ 3486414 w 5079718"/>
              <a:gd name="connsiteY219" fmla="*/ 3711890 h 5085154"/>
              <a:gd name="connsiteX220" fmla="*/ 3490719 w 5079718"/>
              <a:gd name="connsiteY220" fmla="*/ 3759705 h 5085154"/>
              <a:gd name="connsiteX221" fmla="*/ 3434520 w 5079718"/>
              <a:gd name="connsiteY221" fmla="*/ 3830408 h 5085154"/>
              <a:gd name="connsiteX222" fmla="*/ 3345915 w 5079718"/>
              <a:gd name="connsiteY222" fmla="*/ 3771942 h 5085154"/>
              <a:gd name="connsiteX223" fmla="*/ 3497744 w 5079718"/>
              <a:gd name="connsiteY223" fmla="*/ 3593825 h 5085154"/>
              <a:gd name="connsiteX224" fmla="*/ 3645495 w 5079718"/>
              <a:gd name="connsiteY224" fmla="*/ 3659316 h 5085154"/>
              <a:gd name="connsiteX225" fmla="*/ 3691044 w 5079718"/>
              <a:gd name="connsiteY225" fmla="*/ 3770582 h 5085154"/>
              <a:gd name="connsiteX226" fmla="*/ 3691044 w 5079718"/>
              <a:gd name="connsiteY226" fmla="*/ 3854428 h 5085154"/>
              <a:gd name="connsiteX227" fmla="*/ 3833582 w 5079718"/>
              <a:gd name="connsiteY227" fmla="*/ 3958443 h 5085154"/>
              <a:gd name="connsiteX228" fmla="*/ 3846726 w 5079718"/>
              <a:gd name="connsiteY228" fmla="*/ 4138372 h 5085154"/>
              <a:gd name="connsiteX229" fmla="*/ 3797778 w 5079718"/>
              <a:gd name="connsiteY229" fmla="*/ 4231056 h 5085154"/>
              <a:gd name="connsiteX230" fmla="*/ 3569353 w 5079718"/>
              <a:gd name="connsiteY230" fmla="*/ 4287709 h 5085154"/>
              <a:gd name="connsiteX231" fmla="*/ 3471457 w 5079718"/>
              <a:gd name="connsiteY231" fmla="*/ 4154235 h 5085154"/>
              <a:gd name="connsiteX232" fmla="*/ 3586803 w 5079718"/>
              <a:gd name="connsiteY232" fmla="*/ 4074468 h 5085154"/>
              <a:gd name="connsiteX233" fmla="*/ 3618075 w 5079718"/>
              <a:gd name="connsiteY233" fmla="*/ 4174404 h 5085154"/>
              <a:gd name="connsiteX234" fmla="*/ 3722316 w 5079718"/>
              <a:gd name="connsiteY234" fmla="*/ 4134747 h 5085154"/>
              <a:gd name="connsiteX235" fmla="*/ 3715291 w 5079718"/>
              <a:gd name="connsiteY235" fmla="*/ 3993794 h 5085154"/>
              <a:gd name="connsiteX236" fmla="*/ 3609010 w 5079718"/>
              <a:gd name="connsiteY236" fmla="*/ 3982917 h 5085154"/>
              <a:gd name="connsiteX237" fmla="*/ 3383079 w 5079718"/>
              <a:gd name="connsiteY237" fmla="*/ 4043195 h 5085154"/>
              <a:gd name="connsiteX238" fmla="*/ 3220146 w 5079718"/>
              <a:gd name="connsiteY238" fmla="*/ 3949378 h 5085154"/>
              <a:gd name="connsiteX239" fmla="*/ 3151482 w 5079718"/>
              <a:gd name="connsiteY239" fmla="*/ 3821570 h 5085154"/>
              <a:gd name="connsiteX240" fmla="*/ 3150576 w 5079718"/>
              <a:gd name="connsiteY240" fmla="*/ 3819077 h 5085154"/>
              <a:gd name="connsiteX241" fmla="*/ 3134940 w 5079718"/>
              <a:gd name="connsiteY241" fmla="*/ 3711663 h 5085154"/>
              <a:gd name="connsiteX242" fmla="*/ 3161453 w 5079718"/>
              <a:gd name="connsiteY242" fmla="*/ 3554622 h 5085154"/>
              <a:gd name="connsiteX243" fmla="*/ 3193179 w 5079718"/>
              <a:gd name="connsiteY243" fmla="*/ 3458538 h 5085154"/>
              <a:gd name="connsiteX244" fmla="*/ 3236462 w 5079718"/>
              <a:gd name="connsiteY244" fmla="*/ 3327104 h 5085154"/>
              <a:gd name="connsiteX245" fmla="*/ 3243940 w 5079718"/>
              <a:gd name="connsiteY245" fmla="*/ 3249830 h 5085154"/>
              <a:gd name="connsiteX246" fmla="*/ 3353620 w 5079718"/>
              <a:gd name="connsiteY246" fmla="*/ 3229434 h 5085154"/>
              <a:gd name="connsiteX247" fmla="*/ 3461487 w 5079718"/>
              <a:gd name="connsiteY247" fmla="*/ 3193403 h 5085154"/>
              <a:gd name="connsiteX248" fmla="*/ 3590202 w 5079718"/>
              <a:gd name="connsiteY248" fmla="*/ 3151480 h 5085154"/>
              <a:gd name="connsiteX249" fmla="*/ 3668496 w 5079718"/>
              <a:gd name="connsiteY249" fmla="*/ 3136241 h 5085154"/>
              <a:gd name="connsiteX250" fmla="*/ 2541473 w 5079718"/>
              <a:gd name="connsiteY250" fmla="*/ 3043670 h 5085154"/>
              <a:gd name="connsiteX251" fmla="*/ 2561840 w 5079718"/>
              <a:gd name="connsiteY251" fmla="*/ 3046786 h 5085154"/>
              <a:gd name="connsiteX252" fmla="*/ 2746302 w 5079718"/>
              <a:gd name="connsiteY252" fmla="*/ 3109557 h 5085154"/>
              <a:gd name="connsiteX253" fmla="*/ 2888840 w 5079718"/>
              <a:gd name="connsiteY253" fmla="*/ 3167116 h 5085154"/>
              <a:gd name="connsiteX254" fmla="*/ 3032285 w 5079718"/>
              <a:gd name="connsiteY254" fmla="*/ 3276117 h 5085154"/>
              <a:gd name="connsiteX255" fmla="*/ 3107973 w 5079718"/>
              <a:gd name="connsiteY255" fmla="*/ 3411630 h 5085154"/>
              <a:gd name="connsiteX256" fmla="*/ 3132221 w 5079718"/>
              <a:gd name="connsiteY256" fmla="*/ 3511792 h 5085154"/>
              <a:gd name="connsiteX257" fmla="*/ 3123383 w 5079718"/>
              <a:gd name="connsiteY257" fmla="*/ 3602210 h 5085154"/>
              <a:gd name="connsiteX258" fmla="*/ 3010530 w 5079718"/>
              <a:gd name="connsiteY258" fmla="*/ 3793697 h 5085154"/>
              <a:gd name="connsiteX259" fmla="*/ 2908102 w 5079718"/>
              <a:gd name="connsiteY259" fmla="*/ 3847403 h 5085154"/>
              <a:gd name="connsiteX260" fmla="*/ 2809073 w 5079718"/>
              <a:gd name="connsiteY260" fmla="*/ 3862360 h 5085154"/>
              <a:gd name="connsiteX261" fmla="*/ 2607842 w 5079718"/>
              <a:gd name="connsiteY261" fmla="*/ 3764463 h 5085154"/>
              <a:gd name="connsiteX262" fmla="*/ 2561387 w 5079718"/>
              <a:gd name="connsiteY262" fmla="*/ 3574110 h 5085154"/>
              <a:gd name="connsiteX263" fmla="*/ 2669254 w 5079718"/>
              <a:gd name="connsiteY263" fmla="*/ 3438597 h 5085154"/>
              <a:gd name="connsiteX264" fmla="*/ 2779387 w 5079718"/>
              <a:gd name="connsiteY264" fmla="*/ 3438597 h 5085154"/>
              <a:gd name="connsiteX265" fmla="*/ 2850996 w 5079718"/>
              <a:gd name="connsiteY265" fmla="*/ 3491850 h 5085154"/>
              <a:gd name="connsiteX266" fmla="*/ 2824936 w 5079718"/>
              <a:gd name="connsiteY266" fmla="*/ 3643227 h 5085154"/>
              <a:gd name="connsiteX267" fmla="*/ 2742902 w 5079718"/>
              <a:gd name="connsiteY267" fmla="*/ 3626684 h 5085154"/>
              <a:gd name="connsiteX268" fmla="*/ 2720015 w 5079718"/>
              <a:gd name="connsiteY268" fmla="*/ 3569805 h 5085154"/>
              <a:gd name="connsiteX269" fmla="*/ 2715709 w 5079718"/>
              <a:gd name="connsiteY269" fmla="*/ 3545557 h 5085154"/>
              <a:gd name="connsiteX270" fmla="*/ 2691915 w 5079718"/>
              <a:gd name="connsiteY270" fmla="*/ 3684923 h 5085154"/>
              <a:gd name="connsiteX271" fmla="*/ 2837853 w 5079718"/>
              <a:gd name="connsiteY271" fmla="*/ 3748374 h 5085154"/>
              <a:gd name="connsiteX272" fmla="*/ 2982884 w 5079718"/>
              <a:gd name="connsiteY272" fmla="*/ 3648439 h 5085154"/>
              <a:gd name="connsiteX273" fmla="*/ 3007131 w 5079718"/>
              <a:gd name="connsiteY273" fmla="*/ 3474628 h 5085154"/>
              <a:gd name="connsiteX274" fmla="*/ 2961582 w 5079718"/>
              <a:gd name="connsiteY274" fmla="*/ 3376732 h 5085154"/>
              <a:gd name="connsiteX275" fmla="*/ 2871618 w 5079718"/>
              <a:gd name="connsiteY275" fmla="*/ 3291299 h 5085154"/>
              <a:gd name="connsiteX276" fmla="*/ 2744715 w 5079718"/>
              <a:gd name="connsiteY276" fmla="*/ 3231701 h 5085154"/>
              <a:gd name="connsiteX277" fmla="*/ 2582688 w 5079718"/>
              <a:gd name="connsiteY277" fmla="*/ 3183886 h 5085154"/>
              <a:gd name="connsiteX278" fmla="*/ 2461451 w 5079718"/>
              <a:gd name="connsiteY278" fmla="*/ 3197935 h 5085154"/>
              <a:gd name="connsiteX279" fmla="*/ 2387349 w 5079718"/>
              <a:gd name="connsiteY279" fmla="*/ 3217651 h 5085154"/>
              <a:gd name="connsiteX280" fmla="*/ 2148954 w 5079718"/>
              <a:gd name="connsiteY280" fmla="*/ 3342967 h 5085154"/>
              <a:gd name="connsiteX281" fmla="*/ 2077798 w 5079718"/>
              <a:gd name="connsiteY281" fmla="*/ 3592692 h 5085154"/>
              <a:gd name="connsiteX282" fmla="*/ 2192237 w 5079718"/>
              <a:gd name="connsiteY282" fmla="*/ 3731605 h 5085154"/>
              <a:gd name="connsiteX283" fmla="*/ 2281295 w 5079718"/>
              <a:gd name="connsiteY283" fmla="*/ 3748601 h 5085154"/>
              <a:gd name="connsiteX284" fmla="*/ 2391428 w 5079718"/>
              <a:gd name="connsiteY284" fmla="*/ 3687869 h 5085154"/>
              <a:gd name="connsiteX285" fmla="*/ 2409557 w 5079718"/>
              <a:gd name="connsiteY285" fmla="*/ 3589973 h 5085154"/>
              <a:gd name="connsiteX286" fmla="*/ 2378511 w 5079718"/>
              <a:gd name="connsiteY286" fmla="*/ 3542385 h 5085154"/>
              <a:gd name="connsiteX287" fmla="*/ 2369447 w 5079718"/>
              <a:gd name="connsiteY287" fmla="*/ 3546010 h 5085154"/>
              <a:gd name="connsiteX288" fmla="*/ 2365595 w 5079718"/>
              <a:gd name="connsiteY288" fmla="*/ 3571391 h 5085154"/>
              <a:gd name="connsiteX289" fmla="*/ 2282881 w 5079718"/>
              <a:gd name="connsiteY289" fmla="*/ 3646172 h 5085154"/>
              <a:gd name="connsiteX290" fmla="*/ 2242771 w 5079718"/>
              <a:gd name="connsiteY290" fmla="*/ 3628497 h 5085154"/>
              <a:gd name="connsiteX291" fmla="*/ 2218751 w 5079718"/>
              <a:gd name="connsiteY291" fmla="*/ 3530827 h 5085154"/>
              <a:gd name="connsiteX292" fmla="*/ 2272684 w 5079718"/>
              <a:gd name="connsiteY292" fmla="*/ 3453553 h 5085154"/>
              <a:gd name="connsiteX293" fmla="*/ 2417942 w 5079718"/>
              <a:gd name="connsiteY293" fmla="*/ 3439730 h 5085154"/>
              <a:gd name="connsiteX294" fmla="*/ 2482753 w 5079718"/>
              <a:gd name="connsiteY294" fmla="*/ 3478707 h 5085154"/>
              <a:gd name="connsiteX295" fmla="*/ 2519690 w 5079718"/>
              <a:gd name="connsiteY295" fmla="*/ 3541478 h 5085154"/>
              <a:gd name="connsiteX296" fmla="*/ 2502015 w 5079718"/>
              <a:gd name="connsiteY296" fmla="*/ 3730245 h 5085154"/>
              <a:gd name="connsiteX297" fmla="*/ 2397773 w 5079718"/>
              <a:gd name="connsiteY297" fmla="*/ 3831994 h 5085154"/>
              <a:gd name="connsiteX298" fmla="*/ 2211952 w 5079718"/>
              <a:gd name="connsiteY298" fmla="*/ 3859414 h 5085154"/>
              <a:gd name="connsiteX299" fmla="*/ 2122894 w 5079718"/>
              <a:gd name="connsiteY299" fmla="*/ 3826555 h 5085154"/>
              <a:gd name="connsiteX300" fmla="*/ 2023412 w 5079718"/>
              <a:gd name="connsiteY300" fmla="*/ 3737044 h 5085154"/>
              <a:gd name="connsiteX301" fmla="*/ 1957241 w 5079718"/>
              <a:gd name="connsiteY301" fmla="*/ 3578642 h 5085154"/>
              <a:gd name="connsiteX302" fmla="*/ 1967665 w 5079718"/>
              <a:gd name="connsiteY302" fmla="*/ 3438597 h 5085154"/>
              <a:gd name="connsiteX303" fmla="*/ 2081424 w 5079718"/>
              <a:gd name="connsiteY303" fmla="*/ 3245977 h 5085154"/>
              <a:gd name="connsiteX304" fmla="*/ 2228721 w 5079718"/>
              <a:gd name="connsiteY304" fmla="*/ 3150347 h 5085154"/>
              <a:gd name="connsiteX305" fmla="*/ 2412050 w 5079718"/>
              <a:gd name="connsiteY305" fmla="*/ 3091655 h 5085154"/>
              <a:gd name="connsiteX306" fmla="*/ 2518557 w 5079718"/>
              <a:gd name="connsiteY306" fmla="*/ 3049052 h 5085154"/>
              <a:gd name="connsiteX307" fmla="*/ 2541473 w 5079718"/>
              <a:gd name="connsiteY307" fmla="*/ 3043670 h 5085154"/>
              <a:gd name="connsiteX308" fmla="*/ 3055626 w 5079718"/>
              <a:gd name="connsiteY308" fmla="*/ 2956821 h 5085154"/>
              <a:gd name="connsiteX309" fmla="*/ 3153522 w 5079718"/>
              <a:gd name="connsiteY309" fmla="*/ 3058570 h 5085154"/>
              <a:gd name="connsiteX310" fmla="*/ 3058118 w 5079718"/>
              <a:gd name="connsiteY310" fmla="*/ 3157826 h 5085154"/>
              <a:gd name="connsiteX311" fmla="*/ 2960902 w 5079718"/>
              <a:gd name="connsiteY311" fmla="*/ 3058796 h 5085154"/>
              <a:gd name="connsiteX312" fmla="*/ 3055626 w 5079718"/>
              <a:gd name="connsiteY312" fmla="*/ 2956821 h 5085154"/>
              <a:gd name="connsiteX313" fmla="*/ 2029530 w 5079718"/>
              <a:gd name="connsiteY313" fmla="*/ 2956594 h 5085154"/>
              <a:gd name="connsiteX314" fmla="*/ 2124706 w 5079718"/>
              <a:gd name="connsiteY314" fmla="*/ 3058796 h 5085154"/>
              <a:gd name="connsiteX315" fmla="*/ 2024091 w 5079718"/>
              <a:gd name="connsiteY315" fmla="*/ 3158278 h 5085154"/>
              <a:gd name="connsiteX316" fmla="*/ 1931634 w 5079718"/>
              <a:gd name="connsiteY316" fmla="*/ 3058343 h 5085154"/>
              <a:gd name="connsiteX317" fmla="*/ 2029530 w 5079718"/>
              <a:gd name="connsiteY317" fmla="*/ 2956594 h 5085154"/>
              <a:gd name="connsiteX318" fmla="*/ 1668085 w 5079718"/>
              <a:gd name="connsiteY318" fmla="*/ 2482071 h 5085154"/>
              <a:gd name="connsiteX319" fmla="*/ 1777991 w 5079718"/>
              <a:gd name="connsiteY319" fmla="*/ 2530566 h 5085154"/>
              <a:gd name="connsiteX320" fmla="*/ 1778671 w 5079718"/>
              <a:gd name="connsiteY320" fmla="*/ 2554360 h 5085154"/>
              <a:gd name="connsiteX321" fmla="*/ 1718393 w 5079718"/>
              <a:gd name="connsiteY321" fmla="*/ 2589258 h 5085154"/>
              <a:gd name="connsiteX322" fmla="*/ 1671711 w 5079718"/>
              <a:gd name="connsiteY322" fmla="*/ 2603534 h 5085154"/>
              <a:gd name="connsiteX323" fmla="*/ 1583785 w 5079718"/>
              <a:gd name="connsiteY323" fmla="*/ 2569543 h 5085154"/>
              <a:gd name="connsiteX324" fmla="*/ 1551380 w 5079718"/>
              <a:gd name="connsiteY324" fmla="*/ 2551187 h 5085154"/>
              <a:gd name="connsiteX325" fmla="*/ 1551380 w 5079718"/>
              <a:gd name="connsiteY325" fmla="*/ 2532605 h 5085154"/>
              <a:gd name="connsiteX326" fmla="*/ 1581746 w 5079718"/>
              <a:gd name="connsiteY326" fmla="*/ 2518329 h 5085154"/>
              <a:gd name="connsiteX327" fmla="*/ 1668085 w 5079718"/>
              <a:gd name="connsiteY327" fmla="*/ 2482071 h 5085154"/>
              <a:gd name="connsiteX328" fmla="*/ 3417523 w 5079718"/>
              <a:gd name="connsiteY328" fmla="*/ 2481844 h 5085154"/>
              <a:gd name="connsiteX329" fmla="*/ 3500463 w 5079718"/>
              <a:gd name="connsiteY329" fmla="*/ 2515383 h 5085154"/>
              <a:gd name="connsiteX330" fmla="*/ 3533322 w 5079718"/>
              <a:gd name="connsiteY330" fmla="*/ 2534418 h 5085154"/>
              <a:gd name="connsiteX331" fmla="*/ 3533322 w 5079718"/>
              <a:gd name="connsiteY331" fmla="*/ 2551414 h 5085154"/>
              <a:gd name="connsiteX332" fmla="*/ 3451062 w 5079718"/>
              <a:gd name="connsiteY332" fmla="*/ 2593790 h 5085154"/>
              <a:gd name="connsiteX333" fmla="*/ 3417523 w 5079718"/>
              <a:gd name="connsiteY333" fmla="*/ 2603081 h 5085154"/>
              <a:gd name="connsiteX334" fmla="*/ 3320760 w 5079718"/>
              <a:gd name="connsiteY334" fmla="*/ 2567050 h 5085154"/>
              <a:gd name="connsiteX335" fmla="*/ 3320760 w 5079718"/>
              <a:gd name="connsiteY335" fmla="*/ 2517875 h 5085154"/>
              <a:gd name="connsiteX336" fmla="*/ 3417523 w 5079718"/>
              <a:gd name="connsiteY336" fmla="*/ 2481844 h 5085154"/>
              <a:gd name="connsiteX337" fmla="*/ 2544617 w 5079718"/>
              <a:gd name="connsiteY337" fmla="*/ 2387347 h 5085154"/>
              <a:gd name="connsiteX338" fmla="*/ 2704378 w 5079718"/>
              <a:gd name="connsiteY338" fmla="*/ 2545975 h 5085154"/>
              <a:gd name="connsiteX339" fmla="*/ 2543484 w 5079718"/>
              <a:gd name="connsiteY339" fmla="*/ 2701657 h 5085154"/>
              <a:gd name="connsiteX340" fmla="*/ 2383949 w 5079718"/>
              <a:gd name="connsiteY340" fmla="*/ 2543709 h 5085154"/>
              <a:gd name="connsiteX341" fmla="*/ 2544617 w 5079718"/>
              <a:gd name="connsiteY341" fmla="*/ 2387347 h 5085154"/>
              <a:gd name="connsiteX342" fmla="*/ 2646015 w 5079718"/>
              <a:gd name="connsiteY342" fmla="*/ 2204582 h 5085154"/>
              <a:gd name="connsiteX343" fmla="*/ 2544391 w 5079718"/>
              <a:gd name="connsiteY343" fmla="*/ 2233932 h 5085154"/>
              <a:gd name="connsiteX344" fmla="*/ 2507453 w 5079718"/>
              <a:gd name="connsiteY344" fmla="*/ 2218069 h 5085154"/>
              <a:gd name="connsiteX345" fmla="*/ 2333642 w 5079718"/>
              <a:gd name="connsiteY345" fmla="*/ 2293757 h 5085154"/>
              <a:gd name="connsiteX346" fmla="*/ 2312114 w 5079718"/>
              <a:gd name="connsiteY346" fmla="*/ 2326162 h 5085154"/>
              <a:gd name="connsiteX347" fmla="*/ 2200395 w 5079718"/>
              <a:gd name="connsiteY347" fmla="*/ 2434482 h 5085154"/>
              <a:gd name="connsiteX348" fmla="*/ 2203114 w 5079718"/>
              <a:gd name="connsiteY348" fmla="*/ 2478898 h 5085154"/>
              <a:gd name="connsiteX349" fmla="*/ 2227815 w 5079718"/>
              <a:gd name="connsiteY349" fmla="*/ 2532605 h 5085154"/>
              <a:gd name="connsiteX350" fmla="*/ 2221470 w 5079718"/>
              <a:gd name="connsiteY350" fmla="*/ 2565237 h 5085154"/>
              <a:gd name="connsiteX351" fmla="*/ 2199488 w 5079718"/>
              <a:gd name="connsiteY351" fmla="*/ 2619624 h 5085154"/>
              <a:gd name="connsiteX352" fmla="*/ 2211725 w 5079718"/>
              <a:gd name="connsiteY352" fmla="*/ 2671518 h 5085154"/>
              <a:gd name="connsiteX353" fmla="*/ 2294892 w 5079718"/>
              <a:gd name="connsiteY353" fmla="*/ 2753778 h 5085154"/>
              <a:gd name="connsiteX354" fmla="*/ 2336135 w 5079718"/>
              <a:gd name="connsiteY354" fmla="*/ 2800006 h 5085154"/>
              <a:gd name="connsiteX355" fmla="*/ 2427459 w 5079718"/>
              <a:gd name="connsiteY355" fmla="*/ 2878640 h 5085154"/>
              <a:gd name="connsiteX356" fmla="*/ 2540312 w 5079718"/>
              <a:gd name="connsiteY356" fmla="*/ 2851221 h 5085154"/>
              <a:gd name="connsiteX357" fmla="*/ 2573624 w 5079718"/>
              <a:gd name="connsiteY357" fmla="*/ 2866177 h 5085154"/>
              <a:gd name="connsiteX358" fmla="*/ 2751967 w 5079718"/>
              <a:gd name="connsiteY358" fmla="*/ 2787543 h 5085154"/>
              <a:gd name="connsiteX359" fmla="*/ 2773948 w 5079718"/>
              <a:gd name="connsiteY359" fmla="*/ 2758990 h 5085154"/>
              <a:gd name="connsiteX360" fmla="*/ 2885441 w 5079718"/>
              <a:gd name="connsiteY360" fmla="*/ 2647044 h 5085154"/>
              <a:gd name="connsiteX361" fmla="*/ 2882495 w 5079718"/>
              <a:gd name="connsiteY361" fmla="*/ 2607387 h 5085154"/>
              <a:gd name="connsiteX362" fmla="*/ 2856888 w 5079718"/>
              <a:gd name="connsiteY362" fmla="*/ 2553907 h 5085154"/>
              <a:gd name="connsiteX363" fmla="*/ 2860740 w 5079718"/>
              <a:gd name="connsiteY363" fmla="*/ 2522861 h 5085154"/>
              <a:gd name="connsiteX364" fmla="*/ 2875470 w 5079718"/>
              <a:gd name="connsiteY364" fmla="*/ 2413861 h 5085154"/>
              <a:gd name="connsiteX365" fmla="*/ 2762164 w 5079718"/>
              <a:gd name="connsiteY365" fmla="*/ 2322763 h 5085154"/>
              <a:gd name="connsiteX366" fmla="*/ 2682397 w 5079718"/>
              <a:gd name="connsiteY366" fmla="*/ 2213536 h 5085154"/>
              <a:gd name="connsiteX367" fmla="*/ 2646015 w 5079718"/>
              <a:gd name="connsiteY367" fmla="*/ 2204582 h 5085154"/>
              <a:gd name="connsiteX368" fmla="*/ 2441509 w 5079718"/>
              <a:gd name="connsiteY368" fmla="*/ 2084368 h 5085154"/>
              <a:gd name="connsiteX369" fmla="*/ 2462584 w 5079718"/>
              <a:gd name="connsiteY369" fmla="*/ 2086181 h 5085154"/>
              <a:gd name="connsiteX370" fmla="*/ 2622118 w 5079718"/>
              <a:gd name="connsiteY370" fmla="*/ 2086408 h 5085154"/>
              <a:gd name="connsiteX371" fmla="*/ 2643193 w 5079718"/>
              <a:gd name="connsiteY371" fmla="*/ 2084368 h 5085154"/>
              <a:gd name="connsiteX372" fmla="*/ 2785505 w 5079718"/>
              <a:gd name="connsiteY372" fmla="*/ 2143060 h 5085154"/>
              <a:gd name="connsiteX373" fmla="*/ 2827202 w 5079718"/>
              <a:gd name="connsiteY373" fmla="*/ 2189742 h 5085154"/>
              <a:gd name="connsiteX374" fmla="*/ 2901983 w 5079718"/>
              <a:gd name="connsiteY374" fmla="*/ 2263164 h 5085154"/>
              <a:gd name="connsiteX375" fmla="*/ 2983563 w 5079718"/>
              <a:gd name="connsiteY375" fmla="*/ 2380549 h 5085154"/>
              <a:gd name="connsiteX376" fmla="*/ 3002372 w 5079718"/>
              <a:gd name="connsiteY376" fmla="*/ 2458730 h 5085154"/>
              <a:gd name="connsiteX377" fmla="*/ 2983563 w 5079718"/>
              <a:gd name="connsiteY377" fmla="*/ 2526713 h 5085154"/>
              <a:gd name="connsiteX378" fmla="*/ 2983790 w 5079718"/>
              <a:gd name="connsiteY378" fmla="*/ 2558439 h 5085154"/>
              <a:gd name="connsiteX379" fmla="*/ 2985829 w 5079718"/>
              <a:gd name="connsiteY379" fmla="*/ 2696898 h 5085154"/>
              <a:gd name="connsiteX380" fmla="*/ 2918979 w 5079718"/>
              <a:gd name="connsiteY380" fmla="*/ 2810657 h 5085154"/>
              <a:gd name="connsiteX381" fmla="*/ 2873883 w 5079718"/>
              <a:gd name="connsiteY381" fmla="*/ 2841476 h 5085154"/>
              <a:gd name="connsiteX382" fmla="*/ 2812019 w 5079718"/>
              <a:gd name="connsiteY382" fmla="*/ 2918071 h 5085154"/>
              <a:gd name="connsiteX383" fmla="*/ 2688515 w 5079718"/>
              <a:gd name="connsiteY383" fmla="*/ 2989907 h 5085154"/>
              <a:gd name="connsiteX384" fmla="*/ 2549149 w 5079718"/>
              <a:gd name="connsiteY384" fmla="*/ 2985828 h 5085154"/>
              <a:gd name="connsiteX385" fmla="*/ 2465983 w 5079718"/>
              <a:gd name="connsiteY385" fmla="*/ 2997385 h 5085154"/>
              <a:gd name="connsiteX386" fmla="*/ 2450574 w 5079718"/>
              <a:gd name="connsiteY386" fmla="*/ 3001010 h 5085154"/>
              <a:gd name="connsiteX387" fmla="*/ 2258181 w 5079718"/>
              <a:gd name="connsiteY387" fmla="*/ 2895410 h 5085154"/>
              <a:gd name="connsiteX388" fmla="*/ 2181360 w 5079718"/>
              <a:gd name="connsiteY388" fmla="*/ 2820401 h 5085154"/>
              <a:gd name="connsiteX389" fmla="*/ 2101366 w 5079718"/>
              <a:gd name="connsiteY389" fmla="*/ 2707549 h 5085154"/>
              <a:gd name="connsiteX390" fmla="*/ 2088675 w 5079718"/>
              <a:gd name="connsiteY390" fmla="*/ 2611239 h 5085154"/>
              <a:gd name="connsiteX391" fmla="*/ 2099779 w 5079718"/>
              <a:gd name="connsiteY391" fmla="*/ 2567050 h 5085154"/>
              <a:gd name="connsiteX392" fmla="*/ 2099326 w 5079718"/>
              <a:gd name="connsiteY392" fmla="*/ 2521954 h 5085154"/>
              <a:gd name="connsiteX393" fmla="*/ 2099100 w 5079718"/>
              <a:gd name="connsiteY393" fmla="*/ 2394372 h 5085154"/>
              <a:gd name="connsiteX394" fmla="*/ 2118815 w 5079718"/>
              <a:gd name="connsiteY394" fmla="*/ 2337266 h 5085154"/>
              <a:gd name="connsiteX395" fmla="*/ 2191557 w 5079718"/>
              <a:gd name="connsiteY395" fmla="*/ 2257272 h 5085154"/>
              <a:gd name="connsiteX396" fmla="*/ 2272910 w 5079718"/>
              <a:gd name="connsiteY396" fmla="*/ 2172293 h 5085154"/>
              <a:gd name="connsiteX397" fmla="*/ 2346106 w 5079718"/>
              <a:gd name="connsiteY397" fmla="*/ 2114054 h 5085154"/>
              <a:gd name="connsiteX398" fmla="*/ 2441509 w 5079718"/>
              <a:gd name="connsiteY398" fmla="*/ 2084368 h 5085154"/>
              <a:gd name="connsiteX399" fmla="*/ 1531127 w 5079718"/>
              <a:gd name="connsiteY399" fmla="*/ 1957636 h 5085154"/>
              <a:gd name="connsiteX400" fmla="*/ 1605314 w 5079718"/>
              <a:gd name="connsiteY400" fmla="*/ 1959732 h 5085154"/>
              <a:gd name="connsiteX401" fmla="*/ 1727458 w 5079718"/>
              <a:gd name="connsiteY401" fmla="*/ 2000749 h 5085154"/>
              <a:gd name="connsiteX402" fmla="*/ 1866597 w 5079718"/>
              <a:gd name="connsiteY402" fmla="*/ 2112468 h 5085154"/>
              <a:gd name="connsiteX403" fmla="*/ 1920983 w 5079718"/>
              <a:gd name="connsiteY403" fmla="*/ 2199260 h 5085154"/>
              <a:gd name="connsiteX404" fmla="*/ 1979449 w 5079718"/>
              <a:gd name="connsiteY404" fmla="*/ 2344291 h 5085154"/>
              <a:gd name="connsiteX405" fmla="*/ 1997578 w 5079718"/>
              <a:gd name="connsiteY405" fmla="*/ 2416807 h 5085154"/>
              <a:gd name="connsiteX406" fmla="*/ 2042221 w 5079718"/>
              <a:gd name="connsiteY406" fmla="*/ 2527620 h 5085154"/>
              <a:gd name="connsiteX407" fmla="*/ 2043807 w 5079718"/>
              <a:gd name="connsiteY407" fmla="*/ 2555493 h 5085154"/>
              <a:gd name="connsiteX408" fmla="*/ 1981715 w 5079718"/>
              <a:gd name="connsiteY408" fmla="*/ 2730663 h 5085154"/>
              <a:gd name="connsiteX409" fmla="*/ 1925063 w 5079718"/>
              <a:gd name="connsiteY409" fmla="*/ 2876148 h 5085154"/>
              <a:gd name="connsiteX410" fmla="*/ 1798840 w 5079718"/>
              <a:gd name="connsiteY410" fmla="*/ 3040441 h 5085154"/>
              <a:gd name="connsiteX411" fmla="*/ 1702757 w 5079718"/>
              <a:gd name="connsiteY411" fmla="*/ 3096640 h 5085154"/>
              <a:gd name="connsiteX412" fmla="*/ 1502886 w 5079718"/>
              <a:gd name="connsiteY412" fmla="*/ 3126780 h 5085154"/>
              <a:gd name="connsiteX413" fmla="*/ 1366013 w 5079718"/>
              <a:gd name="connsiteY413" fmla="*/ 3076699 h 5085154"/>
              <a:gd name="connsiteX414" fmla="*/ 1255200 w 5079718"/>
              <a:gd name="connsiteY414" fmla="*/ 2955915 h 5085154"/>
              <a:gd name="connsiteX415" fmla="*/ 1226873 w 5079718"/>
              <a:gd name="connsiteY415" fmla="*/ 2799327 h 5085154"/>
              <a:gd name="connsiteX416" fmla="*/ 1338366 w 5079718"/>
              <a:gd name="connsiteY416" fmla="*/ 2594017 h 5085154"/>
              <a:gd name="connsiteX417" fmla="*/ 1528946 w 5079718"/>
              <a:gd name="connsiteY417" fmla="*/ 2560025 h 5085154"/>
              <a:gd name="connsiteX418" fmla="*/ 1658341 w 5079718"/>
              <a:gd name="connsiteY418" fmla="*/ 2735196 h 5085154"/>
              <a:gd name="connsiteX419" fmla="*/ 1592850 w 5079718"/>
              <a:gd name="connsiteY419" fmla="*/ 2851674 h 5085154"/>
              <a:gd name="connsiteX420" fmla="*/ 1482944 w 5079718"/>
              <a:gd name="connsiteY420" fmla="*/ 2863458 h 5085154"/>
              <a:gd name="connsiteX421" fmla="*/ 1439888 w 5079718"/>
              <a:gd name="connsiteY421" fmla="*/ 2778705 h 5085154"/>
              <a:gd name="connsiteX422" fmla="*/ 1507418 w 5079718"/>
              <a:gd name="connsiteY422" fmla="*/ 2722505 h 5085154"/>
              <a:gd name="connsiteX423" fmla="*/ 1532572 w 5079718"/>
              <a:gd name="connsiteY423" fmla="*/ 2721826 h 5085154"/>
              <a:gd name="connsiteX424" fmla="*/ 1486117 w 5079718"/>
              <a:gd name="connsiteY424" fmla="*/ 2667892 h 5085154"/>
              <a:gd name="connsiteX425" fmla="*/ 1354002 w 5079718"/>
              <a:gd name="connsiteY425" fmla="*/ 2747886 h 5085154"/>
              <a:gd name="connsiteX426" fmla="*/ 1339726 w 5079718"/>
              <a:gd name="connsiteY426" fmla="*/ 2835811 h 5085154"/>
              <a:gd name="connsiteX427" fmla="*/ 1421306 w 5079718"/>
              <a:gd name="connsiteY427" fmla="*/ 2971778 h 5085154"/>
              <a:gd name="connsiteX428" fmla="*/ 1570869 w 5079718"/>
              <a:gd name="connsiteY428" fmla="*/ 3014834 h 5085154"/>
              <a:gd name="connsiteX429" fmla="*/ 1692106 w 5079718"/>
              <a:gd name="connsiteY429" fmla="*/ 2971098 h 5085154"/>
              <a:gd name="connsiteX430" fmla="*/ 1789322 w 5079718"/>
              <a:gd name="connsiteY430" fmla="*/ 2884532 h 5085154"/>
              <a:gd name="connsiteX431" fmla="*/ 1860932 w 5079718"/>
              <a:gd name="connsiteY431" fmla="*/ 2719786 h 5085154"/>
              <a:gd name="connsiteX432" fmla="*/ 1913052 w 5079718"/>
              <a:gd name="connsiteY432" fmla="*/ 2548468 h 5085154"/>
              <a:gd name="connsiteX433" fmla="*/ 1898776 w 5079718"/>
              <a:gd name="connsiteY433" fmla="*/ 2488643 h 5085154"/>
              <a:gd name="connsiteX434" fmla="*/ 1873622 w 5079718"/>
              <a:gd name="connsiteY434" fmla="*/ 2408422 h 5085154"/>
              <a:gd name="connsiteX435" fmla="*/ 1840083 w 5079718"/>
              <a:gd name="connsiteY435" fmla="*/ 2293304 h 5085154"/>
              <a:gd name="connsiteX436" fmla="*/ 1696865 w 5079718"/>
              <a:gd name="connsiteY436" fmla="*/ 2115414 h 5085154"/>
              <a:gd name="connsiteX437" fmla="*/ 1508324 w 5079718"/>
              <a:gd name="connsiteY437" fmla="*/ 2072811 h 5085154"/>
              <a:gd name="connsiteX438" fmla="*/ 1351283 w 5079718"/>
              <a:gd name="connsiteY438" fmla="*/ 2201753 h 5085154"/>
              <a:gd name="connsiteX439" fmla="*/ 1341085 w 5079718"/>
              <a:gd name="connsiteY439" fmla="*/ 2301462 h 5085154"/>
              <a:gd name="connsiteX440" fmla="*/ 1427651 w 5079718"/>
              <a:gd name="connsiteY440" fmla="*/ 2404116 h 5085154"/>
              <a:gd name="connsiteX441" fmla="*/ 1484077 w 5079718"/>
              <a:gd name="connsiteY441" fmla="*/ 2416580 h 5085154"/>
              <a:gd name="connsiteX442" fmla="*/ 1532119 w 5079718"/>
              <a:gd name="connsiteY442" fmla="*/ 2364006 h 5085154"/>
              <a:gd name="connsiteX443" fmla="*/ 1453485 w 5079718"/>
              <a:gd name="connsiteY443" fmla="*/ 2337266 h 5085154"/>
              <a:gd name="connsiteX444" fmla="*/ 1464815 w 5079718"/>
              <a:gd name="connsiteY444" fmla="*/ 2235291 h 5085154"/>
              <a:gd name="connsiteX445" fmla="*/ 1614832 w 5079718"/>
              <a:gd name="connsiteY445" fmla="*/ 2252514 h 5085154"/>
              <a:gd name="connsiteX446" fmla="*/ 1594890 w 5079718"/>
              <a:gd name="connsiteY446" fmla="*/ 2493175 h 5085154"/>
              <a:gd name="connsiteX447" fmla="*/ 1426291 w 5079718"/>
              <a:gd name="connsiteY447" fmla="*/ 2527166 h 5085154"/>
              <a:gd name="connsiteX448" fmla="*/ 1260865 w 5079718"/>
              <a:gd name="connsiteY448" fmla="*/ 2414087 h 5085154"/>
              <a:gd name="connsiteX449" fmla="*/ 1226193 w 5079718"/>
              <a:gd name="connsiteY449" fmla="*/ 2248661 h 5085154"/>
              <a:gd name="connsiteX450" fmla="*/ 1340406 w 5079718"/>
              <a:gd name="connsiteY450" fmla="*/ 2027035 h 5085154"/>
              <a:gd name="connsiteX451" fmla="*/ 1456430 w 5079718"/>
              <a:gd name="connsiteY451" fmla="*/ 1968796 h 5085154"/>
              <a:gd name="connsiteX452" fmla="*/ 1531127 w 5079718"/>
              <a:gd name="connsiteY452" fmla="*/ 1957636 h 5085154"/>
              <a:gd name="connsiteX453" fmla="*/ 3532296 w 5079718"/>
              <a:gd name="connsiteY453" fmla="*/ 1955299 h 5085154"/>
              <a:gd name="connsiteX454" fmla="*/ 3583857 w 5079718"/>
              <a:gd name="connsiteY454" fmla="*/ 1958372 h 5085154"/>
              <a:gd name="connsiteX455" fmla="*/ 3718237 w 5079718"/>
              <a:gd name="connsiteY455" fmla="*/ 2007320 h 5085154"/>
              <a:gd name="connsiteX456" fmla="*/ 3829957 w 5079718"/>
              <a:gd name="connsiteY456" fmla="*/ 2127424 h 5085154"/>
              <a:gd name="connsiteX457" fmla="*/ 3859869 w 5079718"/>
              <a:gd name="connsiteY457" fmla="*/ 2264750 h 5085154"/>
              <a:gd name="connsiteX458" fmla="*/ 3749057 w 5079718"/>
              <a:gd name="connsiteY458" fmla="*/ 2490002 h 5085154"/>
              <a:gd name="connsiteX459" fmla="*/ 3689911 w 5079718"/>
              <a:gd name="connsiteY459" fmla="*/ 2514476 h 5085154"/>
              <a:gd name="connsiteX460" fmla="*/ 3572073 w 5079718"/>
              <a:gd name="connsiteY460" fmla="*/ 2526713 h 5085154"/>
              <a:gd name="connsiteX461" fmla="*/ 3468058 w 5079718"/>
              <a:gd name="connsiteY461" fmla="*/ 2467114 h 5085154"/>
              <a:gd name="connsiteX462" fmla="*/ 3427495 w 5079718"/>
              <a:gd name="connsiteY462" fmla="*/ 2349050 h 5085154"/>
              <a:gd name="connsiteX463" fmla="*/ 3491853 w 5079718"/>
              <a:gd name="connsiteY463" fmla="*/ 2234384 h 5085154"/>
              <a:gd name="connsiteX464" fmla="*/ 3601532 w 5079718"/>
              <a:gd name="connsiteY464" fmla="*/ 2221468 h 5085154"/>
              <a:gd name="connsiteX465" fmla="*/ 3646628 w 5079718"/>
              <a:gd name="connsiteY465" fmla="*/ 2304861 h 5085154"/>
              <a:gd name="connsiteX466" fmla="*/ 3580911 w 5079718"/>
              <a:gd name="connsiteY466" fmla="*/ 2362873 h 5085154"/>
              <a:gd name="connsiteX467" fmla="*/ 3551905 w 5079718"/>
              <a:gd name="connsiteY467" fmla="*/ 2363100 h 5085154"/>
              <a:gd name="connsiteX468" fmla="*/ 3599720 w 5079718"/>
              <a:gd name="connsiteY468" fmla="*/ 2417260 h 5085154"/>
              <a:gd name="connsiteX469" fmla="*/ 3731834 w 5079718"/>
              <a:gd name="connsiteY469" fmla="*/ 2336586 h 5085154"/>
              <a:gd name="connsiteX470" fmla="*/ 3746337 w 5079718"/>
              <a:gd name="connsiteY470" fmla="*/ 2280840 h 5085154"/>
              <a:gd name="connsiteX471" fmla="*/ 3647761 w 5079718"/>
              <a:gd name="connsiteY471" fmla="*/ 2100457 h 5085154"/>
              <a:gd name="connsiteX472" fmla="*/ 3492532 w 5079718"/>
              <a:gd name="connsiteY472" fmla="*/ 2072357 h 5085154"/>
              <a:gd name="connsiteX473" fmla="*/ 3391237 w 5079718"/>
              <a:gd name="connsiteY473" fmla="*/ 2116320 h 5085154"/>
              <a:gd name="connsiteX474" fmla="*/ 3282237 w 5079718"/>
              <a:gd name="connsiteY474" fmla="*/ 2223281 h 5085154"/>
              <a:gd name="connsiteX475" fmla="*/ 3226038 w 5079718"/>
              <a:gd name="connsiteY475" fmla="*/ 2357661 h 5085154"/>
              <a:gd name="connsiteX476" fmla="*/ 3186607 w 5079718"/>
              <a:gd name="connsiteY476" fmla="*/ 2489095 h 5085154"/>
              <a:gd name="connsiteX477" fmla="*/ 3191140 w 5079718"/>
              <a:gd name="connsiteY477" fmla="*/ 2602854 h 5085154"/>
              <a:gd name="connsiteX478" fmla="*/ 3211535 w 5079718"/>
              <a:gd name="connsiteY478" fmla="*/ 2674010 h 5085154"/>
              <a:gd name="connsiteX479" fmla="*/ 3304445 w 5079718"/>
              <a:gd name="connsiteY479" fmla="*/ 2895409 h 5085154"/>
              <a:gd name="connsiteX480" fmla="*/ 3420017 w 5079718"/>
              <a:gd name="connsiteY480" fmla="*/ 2986734 h 5085154"/>
              <a:gd name="connsiteX481" fmla="*/ 3530603 w 5079718"/>
              <a:gd name="connsiteY481" fmla="*/ 3015967 h 5085154"/>
              <a:gd name="connsiteX482" fmla="*/ 3647988 w 5079718"/>
              <a:gd name="connsiteY482" fmla="*/ 2984468 h 5085154"/>
              <a:gd name="connsiteX483" fmla="*/ 3743391 w 5079718"/>
              <a:gd name="connsiteY483" fmla="*/ 2863231 h 5085154"/>
              <a:gd name="connsiteX484" fmla="*/ 3695123 w 5079718"/>
              <a:gd name="connsiteY484" fmla="*/ 2700524 h 5085154"/>
              <a:gd name="connsiteX485" fmla="*/ 3603799 w 5079718"/>
              <a:gd name="connsiteY485" fmla="*/ 2668345 h 5085154"/>
              <a:gd name="connsiteX486" fmla="*/ 3557570 w 5079718"/>
              <a:gd name="connsiteY486" fmla="*/ 2690100 h 5085154"/>
              <a:gd name="connsiteX487" fmla="*/ 3548053 w 5079718"/>
              <a:gd name="connsiteY487" fmla="*/ 2720692 h 5085154"/>
              <a:gd name="connsiteX488" fmla="*/ 3633258 w 5079718"/>
              <a:gd name="connsiteY488" fmla="*/ 2750152 h 5085154"/>
              <a:gd name="connsiteX489" fmla="*/ 3620568 w 5079718"/>
              <a:gd name="connsiteY489" fmla="*/ 2849634 h 5085154"/>
              <a:gd name="connsiteX490" fmla="*/ 3469192 w 5079718"/>
              <a:gd name="connsiteY490" fmla="*/ 2830145 h 5085154"/>
              <a:gd name="connsiteX491" fmla="*/ 3436106 w 5079718"/>
              <a:gd name="connsiteY491" fmla="*/ 2676276 h 5085154"/>
              <a:gd name="connsiteX492" fmla="*/ 3540347 w 5079718"/>
              <a:gd name="connsiteY492" fmla="*/ 2568409 h 5085154"/>
              <a:gd name="connsiteX493" fmla="*/ 3683792 w 5079718"/>
              <a:gd name="connsiteY493" fmla="*/ 2567276 h 5085154"/>
              <a:gd name="connsiteX494" fmla="*/ 3817946 w 5079718"/>
              <a:gd name="connsiteY494" fmla="*/ 2664266 h 5085154"/>
              <a:gd name="connsiteX495" fmla="*/ 3854884 w 5079718"/>
              <a:gd name="connsiteY495" fmla="*/ 2756270 h 5085154"/>
              <a:gd name="connsiteX496" fmla="*/ 3854431 w 5079718"/>
              <a:gd name="connsiteY496" fmla="*/ 2885892 h 5085154"/>
              <a:gd name="connsiteX497" fmla="*/ 3806163 w 5079718"/>
              <a:gd name="connsiteY497" fmla="*/ 2993985 h 5085154"/>
              <a:gd name="connsiteX498" fmla="*/ 3681753 w 5079718"/>
              <a:gd name="connsiteY498" fmla="*/ 3096187 h 5085154"/>
              <a:gd name="connsiteX499" fmla="*/ 3458088 w 5079718"/>
              <a:gd name="connsiteY499" fmla="*/ 3122474 h 5085154"/>
              <a:gd name="connsiteX500" fmla="*/ 3220372 w 5079718"/>
              <a:gd name="connsiteY500" fmla="*/ 2973590 h 5085154"/>
              <a:gd name="connsiteX501" fmla="*/ 3165986 w 5079718"/>
              <a:gd name="connsiteY501" fmla="*/ 2889971 h 5085154"/>
              <a:gd name="connsiteX502" fmla="*/ 3105027 w 5079718"/>
              <a:gd name="connsiteY502" fmla="*/ 2737462 h 5085154"/>
              <a:gd name="connsiteX503" fmla="*/ 3087352 w 5079718"/>
              <a:gd name="connsiteY503" fmla="*/ 2662000 h 5085154"/>
              <a:gd name="connsiteX504" fmla="*/ 3045202 w 5079718"/>
              <a:gd name="connsiteY504" fmla="*/ 2558665 h 5085154"/>
              <a:gd name="connsiteX505" fmla="*/ 3042709 w 5079718"/>
              <a:gd name="connsiteY505" fmla="*/ 2528979 h 5085154"/>
              <a:gd name="connsiteX506" fmla="*/ 3103894 w 5079718"/>
              <a:gd name="connsiteY506" fmla="*/ 2356301 h 5085154"/>
              <a:gd name="connsiteX507" fmla="*/ 3159867 w 5079718"/>
              <a:gd name="connsiteY507" fmla="*/ 2207644 h 5085154"/>
              <a:gd name="connsiteX508" fmla="*/ 3286090 w 5079718"/>
              <a:gd name="connsiteY508" fmla="*/ 2046071 h 5085154"/>
              <a:gd name="connsiteX509" fmla="*/ 3383986 w 5079718"/>
              <a:gd name="connsiteY509" fmla="*/ 1988058 h 5085154"/>
              <a:gd name="connsiteX510" fmla="*/ 3532296 w 5079718"/>
              <a:gd name="connsiteY510" fmla="*/ 1955299 h 5085154"/>
              <a:gd name="connsiteX511" fmla="*/ 3058118 w 5079718"/>
              <a:gd name="connsiteY511" fmla="*/ 1927099 h 5085154"/>
              <a:gd name="connsiteX512" fmla="*/ 3153522 w 5079718"/>
              <a:gd name="connsiteY512" fmla="*/ 2026582 h 5085154"/>
              <a:gd name="connsiteX513" fmla="*/ 3055853 w 5079718"/>
              <a:gd name="connsiteY513" fmla="*/ 2128330 h 5085154"/>
              <a:gd name="connsiteX514" fmla="*/ 2960902 w 5079718"/>
              <a:gd name="connsiteY514" fmla="*/ 2026355 h 5085154"/>
              <a:gd name="connsiteX515" fmla="*/ 3058118 w 5079718"/>
              <a:gd name="connsiteY515" fmla="*/ 1927099 h 5085154"/>
              <a:gd name="connsiteX516" fmla="*/ 2026130 w 5079718"/>
              <a:gd name="connsiteY516" fmla="*/ 1927099 h 5085154"/>
              <a:gd name="connsiteX517" fmla="*/ 2124027 w 5079718"/>
              <a:gd name="connsiteY517" fmla="*/ 2024995 h 5085154"/>
              <a:gd name="connsiteX518" fmla="*/ 2025904 w 5079718"/>
              <a:gd name="connsiteY518" fmla="*/ 2129690 h 5085154"/>
              <a:gd name="connsiteX519" fmla="*/ 1931633 w 5079718"/>
              <a:gd name="connsiteY519" fmla="*/ 2026582 h 5085154"/>
              <a:gd name="connsiteX520" fmla="*/ 2026130 w 5079718"/>
              <a:gd name="connsiteY520" fmla="*/ 1927099 h 5085154"/>
              <a:gd name="connsiteX521" fmla="*/ 834949 w 5079718"/>
              <a:gd name="connsiteY521" fmla="*/ 1898547 h 5085154"/>
              <a:gd name="connsiteX522" fmla="*/ 907351 w 5079718"/>
              <a:gd name="connsiteY522" fmla="*/ 1898773 h 5085154"/>
              <a:gd name="connsiteX523" fmla="*/ 1094759 w 5079718"/>
              <a:gd name="connsiteY523" fmla="*/ 1977861 h 5085154"/>
              <a:gd name="connsiteX524" fmla="*/ 1195601 w 5079718"/>
              <a:gd name="connsiteY524" fmla="*/ 2148725 h 5085154"/>
              <a:gd name="connsiteX525" fmla="*/ 1194694 w 5079718"/>
              <a:gd name="connsiteY525" fmla="*/ 2333867 h 5085154"/>
              <a:gd name="connsiteX526" fmla="*/ 1056462 w 5079718"/>
              <a:gd name="connsiteY526" fmla="*/ 2500653 h 5085154"/>
              <a:gd name="connsiteX527" fmla="*/ 876532 w 5079718"/>
              <a:gd name="connsiteY527" fmla="*/ 2526713 h 5085154"/>
              <a:gd name="connsiteX528" fmla="*/ 752349 w 5079718"/>
              <a:gd name="connsiteY528" fmla="*/ 2441281 h 5085154"/>
              <a:gd name="connsiteX529" fmla="*/ 621141 w 5079718"/>
              <a:gd name="connsiteY529" fmla="*/ 2376696 h 5085154"/>
              <a:gd name="connsiteX530" fmla="*/ 588736 w 5079718"/>
              <a:gd name="connsiteY530" fmla="*/ 2393012 h 5085154"/>
              <a:gd name="connsiteX531" fmla="*/ 618875 w 5079718"/>
              <a:gd name="connsiteY531" fmla="*/ 2426777 h 5085154"/>
              <a:gd name="connsiteX532" fmla="*/ 629753 w 5079718"/>
              <a:gd name="connsiteY532" fmla="*/ 2491135 h 5085154"/>
              <a:gd name="connsiteX533" fmla="*/ 579898 w 5079718"/>
              <a:gd name="connsiteY533" fmla="*/ 2532605 h 5085154"/>
              <a:gd name="connsiteX534" fmla="*/ 471805 w 5079718"/>
              <a:gd name="connsiteY534" fmla="*/ 2450119 h 5085154"/>
              <a:gd name="connsiteX535" fmla="*/ 554291 w 5079718"/>
              <a:gd name="connsiteY535" fmla="*/ 2272682 h 5085154"/>
              <a:gd name="connsiteX536" fmla="*/ 678021 w 5079718"/>
              <a:gd name="connsiteY536" fmla="*/ 2260445 h 5085154"/>
              <a:gd name="connsiteX537" fmla="*/ 732407 w 5079718"/>
              <a:gd name="connsiteY537" fmla="*/ 2233025 h 5085154"/>
              <a:gd name="connsiteX538" fmla="*/ 832796 w 5079718"/>
              <a:gd name="connsiteY538" fmla="*/ 2144193 h 5085154"/>
              <a:gd name="connsiteX539" fmla="*/ 921854 w 5079718"/>
              <a:gd name="connsiteY539" fmla="*/ 2194048 h 5085154"/>
              <a:gd name="connsiteX540" fmla="*/ 903726 w 5079718"/>
              <a:gd name="connsiteY540" fmla="*/ 2282879 h 5085154"/>
              <a:gd name="connsiteX541" fmla="*/ 872227 w 5079718"/>
              <a:gd name="connsiteY541" fmla="*/ 2299649 h 5085154"/>
              <a:gd name="connsiteX542" fmla="*/ 845260 w 5079718"/>
              <a:gd name="connsiteY542" fmla="*/ 2359474 h 5085154"/>
              <a:gd name="connsiteX543" fmla="*/ 947462 w 5079718"/>
              <a:gd name="connsiteY543" fmla="*/ 2416127 h 5085154"/>
              <a:gd name="connsiteX544" fmla="*/ 1075950 w 5079718"/>
              <a:gd name="connsiteY544" fmla="*/ 2307127 h 5085154"/>
              <a:gd name="connsiteX545" fmla="*/ 1039919 w 5079718"/>
              <a:gd name="connsiteY545" fmla="*/ 2094565 h 5085154"/>
              <a:gd name="connsiteX546" fmla="*/ 924574 w 5079718"/>
              <a:gd name="connsiteY546" fmla="*/ 2022276 h 5085154"/>
              <a:gd name="connsiteX547" fmla="*/ 876985 w 5079718"/>
              <a:gd name="connsiteY547" fmla="*/ 2010493 h 5085154"/>
              <a:gd name="connsiteX548" fmla="*/ 648108 w 5079718"/>
              <a:gd name="connsiteY548" fmla="*/ 2121985 h 5085154"/>
              <a:gd name="connsiteX549" fmla="*/ 573780 w 5079718"/>
              <a:gd name="connsiteY549" fmla="*/ 2161416 h 5085154"/>
              <a:gd name="connsiteX550" fmla="*/ 429202 w 5079718"/>
              <a:gd name="connsiteY550" fmla="*/ 2263844 h 5085154"/>
              <a:gd name="connsiteX551" fmla="*/ 404954 w 5079718"/>
              <a:gd name="connsiteY551" fmla="*/ 2337719 h 5085154"/>
              <a:gd name="connsiteX552" fmla="*/ 387279 w 5079718"/>
              <a:gd name="connsiteY552" fmla="*/ 2360380 h 5085154"/>
              <a:gd name="connsiteX553" fmla="*/ 203950 w 5079718"/>
              <a:gd name="connsiteY553" fmla="*/ 2472100 h 5085154"/>
              <a:gd name="connsiteX554" fmla="*/ 159534 w 5079718"/>
              <a:gd name="connsiteY554" fmla="*/ 2534418 h 5085154"/>
              <a:gd name="connsiteX555" fmla="*/ 165199 w 5079718"/>
              <a:gd name="connsiteY555" fmla="*/ 2553906 h 5085154"/>
              <a:gd name="connsiteX556" fmla="*/ 262416 w 5079718"/>
              <a:gd name="connsiteY556" fmla="*/ 2668572 h 5085154"/>
              <a:gd name="connsiteX557" fmla="*/ 341730 w 5079718"/>
              <a:gd name="connsiteY557" fmla="*/ 2708682 h 5085154"/>
              <a:gd name="connsiteX558" fmla="*/ 391811 w 5079718"/>
              <a:gd name="connsiteY558" fmla="*/ 2724318 h 5085154"/>
              <a:gd name="connsiteX559" fmla="*/ 403821 w 5079718"/>
              <a:gd name="connsiteY559" fmla="*/ 2740181 h 5085154"/>
              <a:gd name="connsiteX560" fmla="*/ 429881 w 5079718"/>
              <a:gd name="connsiteY560" fmla="*/ 2824707 h 5085154"/>
              <a:gd name="connsiteX561" fmla="*/ 513728 w 5079718"/>
              <a:gd name="connsiteY561" fmla="*/ 2907193 h 5085154"/>
              <a:gd name="connsiteX562" fmla="*/ 602106 w 5079718"/>
              <a:gd name="connsiteY562" fmla="*/ 2926229 h 5085154"/>
              <a:gd name="connsiteX563" fmla="*/ 644029 w 5079718"/>
              <a:gd name="connsiteY563" fmla="*/ 2957728 h 5085154"/>
              <a:gd name="connsiteX564" fmla="*/ 777503 w 5079718"/>
              <a:gd name="connsiteY564" fmla="*/ 3056757 h 5085154"/>
              <a:gd name="connsiteX565" fmla="*/ 883784 w 5079718"/>
              <a:gd name="connsiteY565" fmla="*/ 3072846 h 5085154"/>
              <a:gd name="connsiteX566" fmla="*/ 1070965 w 5079718"/>
              <a:gd name="connsiteY566" fmla="*/ 2935293 h 5085154"/>
              <a:gd name="connsiteX567" fmla="*/ 1056462 w 5079718"/>
              <a:gd name="connsiteY567" fmla="*/ 2737688 h 5085154"/>
              <a:gd name="connsiteX568" fmla="*/ 978734 w 5079718"/>
              <a:gd name="connsiteY568" fmla="*/ 2680582 h 5085154"/>
              <a:gd name="connsiteX569" fmla="*/ 947915 w 5079718"/>
              <a:gd name="connsiteY569" fmla="*/ 2668345 h 5085154"/>
              <a:gd name="connsiteX570" fmla="*/ 845260 w 5079718"/>
              <a:gd name="connsiteY570" fmla="*/ 2724545 h 5085154"/>
              <a:gd name="connsiteX571" fmla="*/ 874040 w 5079718"/>
              <a:gd name="connsiteY571" fmla="*/ 2785730 h 5085154"/>
              <a:gd name="connsiteX572" fmla="*/ 927293 w 5079718"/>
              <a:gd name="connsiteY572" fmla="*/ 2855299 h 5085154"/>
              <a:gd name="connsiteX573" fmla="*/ 877665 w 5079718"/>
              <a:gd name="connsiteY573" fmla="*/ 2928042 h 5085154"/>
              <a:gd name="connsiteX574" fmla="*/ 825998 w 5079718"/>
              <a:gd name="connsiteY574" fmla="*/ 2937786 h 5085154"/>
              <a:gd name="connsiteX575" fmla="*/ 736033 w 5079718"/>
              <a:gd name="connsiteY575" fmla="*/ 2862778 h 5085154"/>
              <a:gd name="connsiteX576" fmla="*/ 665557 w 5079718"/>
              <a:gd name="connsiteY576" fmla="*/ 2826746 h 5085154"/>
              <a:gd name="connsiteX577" fmla="*/ 503077 w 5079718"/>
              <a:gd name="connsiteY577" fmla="*/ 2768507 h 5085154"/>
              <a:gd name="connsiteX578" fmla="*/ 519620 w 5079718"/>
              <a:gd name="connsiteY578" fmla="*/ 2562971 h 5085154"/>
              <a:gd name="connsiteX579" fmla="*/ 609811 w 5079718"/>
              <a:gd name="connsiteY579" fmla="*/ 2565917 h 5085154"/>
              <a:gd name="connsiteX580" fmla="*/ 616383 w 5079718"/>
              <a:gd name="connsiteY580" fmla="*/ 2662000 h 5085154"/>
              <a:gd name="connsiteX581" fmla="*/ 589642 w 5079718"/>
              <a:gd name="connsiteY581" fmla="*/ 2681489 h 5085154"/>
              <a:gd name="connsiteX582" fmla="*/ 684592 w 5079718"/>
              <a:gd name="connsiteY582" fmla="*/ 2701430 h 5085154"/>
              <a:gd name="connsiteX583" fmla="*/ 766852 w 5079718"/>
              <a:gd name="connsiteY583" fmla="*/ 2626649 h 5085154"/>
              <a:gd name="connsiteX584" fmla="*/ 847979 w 5079718"/>
              <a:gd name="connsiteY584" fmla="*/ 2569089 h 5085154"/>
              <a:gd name="connsiteX585" fmla="*/ 989385 w 5079718"/>
              <a:gd name="connsiteY585" fmla="*/ 2558439 h 5085154"/>
              <a:gd name="connsiteX586" fmla="*/ 1134642 w 5079718"/>
              <a:gd name="connsiteY586" fmla="*/ 2645911 h 5085154"/>
              <a:gd name="connsiteX587" fmla="*/ 1194015 w 5079718"/>
              <a:gd name="connsiteY587" fmla="*/ 2745393 h 5085154"/>
              <a:gd name="connsiteX588" fmla="*/ 1203759 w 5079718"/>
              <a:gd name="connsiteY588" fmla="*/ 2863231 h 5085154"/>
              <a:gd name="connsiteX589" fmla="*/ 1185857 w 5079718"/>
              <a:gd name="connsiteY589" fmla="*/ 2962940 h 5085154"/>
              <a:gd name="connsiteX590" fmla="*/ 1072551 w 5079718"/>
              <a:gd name="connsiteY590" fmla="*/ 3125194 h 5085154"/>
              <a:gd name="connsiteX591" fmla="*/ 958565 w 5079718"/>
              <a:gd name="connsiteY591" fmla="*/ 3176181 h 5085154"/>
              <a:gd name="connsiteX592" fmla="*/ 796992 w 5079718"/>
              <a:gd name="connsiteY592" fmla="*/ 3184566 h 5085154"/>
              <a:gd name="connsiteX593" fmla="*/ 687312 w 5079718"/>
              <a:gd name="connsiteY593" fmla="*/ 3146042 h 5085154"/>
              <a:gd name="connsiteX594" fmla="*/ 560183 w 5079718"/>
              <a:gd name="connsiteY594" fmla="*/ 3050185 h 5085154"/>
              <a:gd name="connsiteX595" fmla="*/ 524378 w 5079718"/>
              <a:gd name="connsiteY595" fmla="*/ 3035682 h 5085154"/>
              <a:gd name="connsiteX596" fmla="*/ 360538 w 5079718"/>
              <a:gd name="connsiteY596" fmla="*/ 2935973 h 5085154"/>
              <a:gd name="connsiteX597" fmla="*/ 303206 w 5079718"/>
              <a:gd name="connsiteY597" fmla="*/ 2833771 h 5085154"/>
              <a:gd name="connsiteX598" fmla="*/ 286210 w 5079718"/>
              <a:gd name="connsiteY598" fmla="*/ 2819268 h 5085154"/>
              <a:gd name="connsiteX599" fmla="*/ 106281 w 5079718"/>
              <a:gd name="connsiteY599" fmla="*/ 2679223 h 5085154"/>
              <a:gd name="connsiteX600" fmla="*/ 8385 w 5079718"/>
              <a:gd name="connsiteY600" fmla="*/ 2559118 h 5085154"/>
              <a:gd name="connsiteX601" fmla="*/ 7931 w 5079718"/>
              <a:gd name="connsiteY601" fmla="*/ 2526260 h 5085154"/>
              <a:gd name="connsiteX602" fmla="*/ 137780 w 5079718"/>
              <a:gd name="connsiteY602" fmla="*/ 2366952 h 5085154"/>
              <a:gd name="connsiteX603" fmla="*/ 256750 w 5079718"/>
              <a:gd name="connsiteY603" fmla="*/ 2280387 h 5085154"/>
              <a:gd name="connsiteX604" fmla="*/ 321335 w 5079718"/>
              <a:gd name="connsiteY604" fmla="*/ 2211270 h 5085154"/>
              <a:gd name="connsiteX605" fmla="*/ 399289 w 5079718"/>
              <a:gd name="connsiteY605" fmla="*/ 2108162 h 5085154"/>
              <a:gd name="connsiteX606" fmla="*/ 539108 w 5079718"/>
              <a:gd name="connsiteY606" fmla="*/ 2046297 h 5085154"/>
              <a:gd name="connsiteX607" fmla="*/ 595987 w 5079718"/>
              <a:gd name="connsiteY607" fmla="*/ 2002335 h 5085154"/>
              <a:gd name="connsiteX608" fmla="*/ 761867 w 5079718"/>
              <a:gd name="connsiteY608" fmla="*/ 1909877 h 5085154"/>
              <a:gd name="connsiteX609" fmla="*/ 834949 w 5079718"/>
              <a:gd name="connsiteY609" fmla="*/ 1898547 h 5085154"/>
              <a:gd name="connsiteX610" fmla="*/ 4203298 w 5079718"/>
              <a:gd name="connsiteY610" fmla="*/ 1897159 h 5085154"/>
              <a:gd name="connsiteX611" fmla="*/ 4278874 w 5079718"/>
              <a:gd name="connsiteY611" fmla="*/ 1900133 h 5085154"/>
              <a:gd name="connsiteX612" fmla="*/ 4351162 w 5079718"/>
              <a:gd name="connsiteY612" fmla="*/ 1919848 h 5085154"/>
              <a:gd name="connsiteX613" fmla="*/ 4477612 w 5079718"/>
              <a:gd name="connsiteY613" fmla="*/ 1992364 h 5085154"/>
              <a:gd name="connsiteX614" fmla="*/ 4517268 w 5079718"/>
              <a:gd name="connsiteY614" fmla="*/ 2031114 h 5085154"/>
              <a:gd name="connsiteX615" fmla="*/ 4549901 w 5079718"/>
              <a:gd name="connsiteY615" fmla="*/ 2049923 h 5085154"/>
              <a:gd name="connsiteX616" fmla="*/ 4732323 w 5079718"/>
              <a:gd name="connsiteY616" fmla="*/ 2163682 h 5085154"/>
              <a:gd name="connsiteX617" fmla="*/ 4781271 w 5079718"/>
              <a:gd name="connsiteY617" fmla="*/ 2252514 h 5085154"/>
              <a:gd name="connsiteX618" fmla="*/ 4816849 w 5079718"/>
              <a:gd name="connsiteY618" fmla="*/ 2277214 h 5085154"/>
              <a:gd name="connsiteX619" fmla="*/ 5010828 w 5079718"/>
              <a:gd name="connsiteY619" fmla="*/ 2456010 h 5085154"/>
              <a:gd name="connsiteX620" fmla="*/ 5079264 w 5079718"/>
              <a:gd name="connsiteY620" fmla="*/ 2529433 h 5085154"/>
              <a:gd name="connsiteX621" fmla="*/ 5079718 w 5079718"/>
              <a:gd name="connsiteY621" fmla="*/ 2556173 h 5085154"/>
              <a:gd name="connsiteX622" fmla="*/ 4994512 w 5079718"/>
              <a:gd name="connsiteY622" fmla="*/ 2652936 h 5085154"/>
              <a:gd name="connsiteX623" fmla="*/ 4821834 w 5079718"/>
              <a:gd name="connsiteY623" fmla="*/ 2805218 h 5085154"/>
              <a:gd name="connsiteX624" fmla="*/ 4764955 w 5079718"/>
              <a:gd name="connsiteY624" fmla="*/ 2865950 h 5085154"/>
              <a:gd name="connsiteX625" fmla="*/ 4635333 w 5079718"/>
              <a:gd name="connsiteY625" fmla="*/ 3003957 h 5085154"/>
              <a:gd name="connsiteX626" fmla="*/ 4542196 w 5079718"/>
              <a:gd name="connsiteY626" fmla="*/ 3035682 h 5085154"/>
              <a:gd name="connsiteX627" fmla="*/ 4525200 w 5079718"/>
              <a:gd name="connsiteY627" fmla="*/ 3042707 h 5085154"/>
              <a:gd name="connsiteX628" fmla="*/ 4393312 w 5079718"/>
              <a:gd name="connsiteY628" fmla="*/ 3149214 h 5085154"/>
              <a:gd name="connsiteX629" fmla="*/ 4342098 w 5079718"/>
              <a:gd name="connsiteY629" fmla="*/ 3169156 h 5085154"/>
              <a:gd name="connsiteX630" fmla="*/ 4224940 w 5079718"/>
              <a:gd name="connsiteY630" fmla="*/ 3185472 h 5085154"/>
              <a:gd name="connsiteX631" fmla="*/ 4094412 w 5079718"/>
              <a:gd name="connsiteY631" fmla="*/ 3168023 h 5085154"/>
              <a:gd name="connsiteX632" fmla="*/ 3949154 w 5079718"/>
              <a:gd name="connsiteY632" fmla="*/ 3060383 h 5085154"/>
              <a:gd name="connsiteX633" fmla="*/ 3888649 w 5079718"/>
              <a:gd name="connsiteY633" fmla="*/ 2763975 h 5085154"/>
              <a:gd name="connsiteX634" fmla="*/ 4012379 w 5079718"/>
              <a:gd name="connsiteY634" fmla="*/ 2591977 h 5085154"/>
              <a:gd name="connsiteX635" fmla="*/ 4201146 w 5079718"/>
              <a:gd name="connsiteY635" fmla="*/ 2557986 h 5085154"/>
              <a:gd name="connsiteX636" fmla="*/ 4335753 w 5079718"/>
              <a:gd name="connsiteY636" fmla="*/ 2651576 h 5085154"/>
              <a:gd name="connsiteX637" fmla="*/ 4462882 w 5079718"/>
              <a:gd name="connsiteY637" fmla="*/ 2708909 h 5085154"/>
              <a:gd name="connsiteX638" fmla="*/ 4496874 w 5079718"/>
              <a:gd name="connsiteY638" fmla="*/ 2691460 h 5085154"/>
              <a:gd name="connsiteX639" fmla="*/ 4451778 w 5079718"/>
              <a:gd name="connsiteY639" fmla="*/ 2612826 h 5085154"/>
              <a:gd name="connsiteX640" fmla="*/ 4506391 w 5079718"/>
              <a:gd name="connsiteY640" fmla="*/ 2554360 h 5085154"/>
              <a:gd name="connsiteX641" fmla="*/ 4610859 w 5079718"/>
              <a:gd name="connsiteY641" fmla="*/ 2638433 h 5085154"/>
              <a:gd name="connsiteX642" fmla="*/ 4526106 w 5079718"/>
              <a:gd name="connsiteY642" fmla="*/ 2810204 h 5085154"/>
              <a:gd name="connsiteX643" fmla="*/ 4424131 w 5079718"/>
              <a:gd name="connsiteY643" fmla="*/ 2824934 h 5085154"/>
              <a:gd name="connsiteX644" fmla="*/ 4411215 w 5079718"/>
              <a:gd name="connsiteY644" fmla="*/ 2821535 h 5085154"/>
              <a:gd name="connsiteX645" fmla="*/ 4348670 w 5079718"/>
              <a:gd name="connsiteY645" fmla="*/ 2856433 h 5085154"/>
              <a:gd name="connsiteX646" fmla="*/ 4267090 w 5079718"/>
              <a:gd name="connsiteY646" fmla="*/ 2930761 h 5085154"/>
              <a:gd name="connsiteX647" fmla="*/ 4171460 w 5079718"/>
              <a:gd name="connsiteY647" fmla="*/ 2899715 h 5085154"/>
              <a:gd name="connsiteX648" fmla="*/ 4211570 w 5079718"/>
              <a:gd name="connsiteY648" fmla="*/ 2786636 h 5085154"/>
              <a:gd name="connsiteX649" fmla="*/ 4240803 w 5079718"/>
              <a:gd name="connsiteY649" fmla="*/ 2723185 h 5085154"/>
              <a:gd name="connsiteX650" fmla="*/ 4138374 w 5079718"/>
              <a:gd name="connsiteY650" fmla="*/ 2667892 h 5085154"/>
              <a:gd name="connsiteX651" fmla="*/ 4041158 w 5079718"/>
              <a:gd name="connsiteY651" fmla="*/ 2718653 h 5085154"/>
              <a:gd name="connsiteX652" fmla="*/ 3995156 w 5079718"/>
              <a:gd name="connsiteY652" fmla="*/ 2829239 h 5085154"/>
              <a:gd name="connsiteX653" fmla="*/ 4041838 w 5079718"/>
              <a:gd name="connsiteY653" fmla="*/ 2990133 h 5085154"/>
              <a:gd name="connsiteX654" fmla="*/ 4155370 w 5079718"/>
              <a:gd name="connsiteY654" fmla="*/ 3063555 h 5085154"/>
              <a:gd name="connsiteX655" fmla="*/ 4243522 w 5079718"/>
              <a:gd name="connsiteY655" fmla="*/ 3074433 h 5085154"/>
              <a:gd name="connsiteX656" fmla="*/ 4391499 w 5079718"/>
              <a:gd name="connsiteY656" fmla="*/ 3013248 h 5085154"/>
              <a:gd name="connsiteX657" fmla="*/ 4441354 w 5079718"/>
              <a:gd name="connsiteY657" fmla="*/ 2958408 h 5085154"/>
              <a:gd name="connsiteX658" fmla="*/ 4508431 w 5079718"/>
              <a:gd name="connsiteY658" fmla="*/ 2925322 h 5085154"/>
              <a:gd name="connsiteX659" fmla="*/ 4655955 w 5079718"/>
              <a:gd name="connsiteY659" fmla="*/ 2822214 h 5085154"/>
              <a:gd name="connsiteX660" fmla="*/ 4679069 w 5079718"/>
              <a:gd name="connsiteY660" fmla="*/ 2749699 h 5085154"/>
              <a:gd name="connsiteX661" fmla="*/ 4706715 w 5079718"/>
              <a:gd name="connsiteY661" fmla="*/ 2723412 h 5085154"/>
              <a:gd name="connsiteX662" fmla="*/ 4882566 w 5079718"/>
              <a:gd name="connsiteY662" fmla="*/ 2611466 h 5085154"/>
              <a:gd name="connsiteX663" fmla="*/ 4924489 w 5079718"/>
              <a:gd name="connsiteY663" fmla="*/ 2552320 h 5085154"/>
              <a:gd name="connsiteX664" fmla="*/ 4925849 w 5079718"/>
              <a:gd name="connsiteY664" fmla="*/ 2535098 h 5085154"/>
              <a:gd name="connsiteX665" fmla="*/ 4801666 w 5079718"/>
              <a:gd name="connsiteY665" fmla="*/ 2400038 h 5085154"/>
              <a:gd name="connsiteX666" fmla="*/ 4703543 w 5079718"/>
              <a:gd name="connsiteY666" fmla="*/ 2361287 h 5085154"/>
              <a:gd name="connsiteX667" fmla="*/ 4681109 w 5079718"/>
              <a:gd name="connsiteY667" fmla="*/ 2340665 h 5085154"/>
              <a:gd name="connsiteX668" fmla="*/ 4655048 w 5079718"/>
              <a:gd name="connsiteY668" fmla="*/ 2257952 h 5085154"/>
              <a:gd name="connsiteX669" fmla="*/ 4570522 w 5079718"/>
              <a:gd name="connsiteY669" fmla="*/ 2176599 h 5085154"/>
              <a:gd name="connsiteX670" fmla="*/ 4483504 w 5079718"/>
              <a:gd name="connsiteY670" fmla="*/ 2158697 h 5085154"/>
              <a:gd name="connsiteX671" fmla="*/ 4452911 w 5079718"/>
              <a:gd name="connsiteY671" fmla="*/ 2137622 h 5085154"/>
              <a:gd name="connsiteX672" fmla="*/ 4318984 w 5079718"/>
              <a:gd name="connsiteY672" fmla="*/ 2030435 h 5085154"/>
              <a:gd name="connsiteX673" fmla="*/ 4161489 w 5079718"/>
              <a:gd name="connsiteY673" fmla="*/ 2019331 h 5085154"/>
              <a:gd name="connsiteX674" fmla="*/ 4033680 w 5079718"/>
              <a:gd name="connsiteY674" fmla="*/ 2104310 h 5085154"/>
              <a:gd name="connsiteX675" fmla="*/ 4081722 w 5079718"/>
              <a:gd name="connsiteY675" fmla="*/ 2400264 h 5085154"/>
              <a:gd name="connsiteX676" fmla="*/ 4244882 w 5079718"/>
              <a:gd name="connsiteY676" fmla="*/ 2355622 h 5085154"/>
              <a:gd name="connsiteX677" fmla="*/ 4221088 w 5079718"/>
              <a:gd name="connsiteY677" fmla="*/ 2301462 h 5085154"/>
              <a:gd name="connsiteX678" fmla="*/ 4161036 w 5079718"/>
              <a:gd name="connsiteY678" fmla="*/ 2241863 h 5085154"/>
              <a:gd name="connsiteX679" fmla="*/ 4210663 w 5079718"/>
              <a:gd name="connsiteY679" fmla="*/ 2157110 h 5085154"/>
              <a:gd name="connsiteX680" fmla="*/ 4249187 w 5079718"/>
              <a:gd name="connsiteY680" fmla="*/ 2146686 h 5085154"/>
              <a:gd name="connsiteX681" fmla="*/ 4333034 w 5079718"/>
              <a:gd name="connsiteY681" fmla="*/ 2202206 h 5085154"/>
              <a:gd name="connsiteX682" fmla="*/ 4357281 w 5079718"/>
              <a:gd name="connsiteY682" fmla="*/ 2249794 h 5085154"/>
              <a:gd name="connsiteX683" fmla="*/ 4390140 w 5079718"/>
              <a:gd name="connsiteY683" fmla="*/ 2267243 h 5085154"/>
              <a:gd name="connsiteX684" fmla="*/ 4493928 w 5079718"/>
              <a:gd name="connsiteY684" fmla="*/ 2265430 h 5085154"/>
              <a:gd name="connsiteX685" fmla="*/ 4596356 w 5079718"/>
              <a:gd name="connsiteY685" fmla="*/ 2343838 h 5085154"/>
              <a:gd name="connsiteX686" fmla="*/ 4595449 w 5079718"/>
              <a:gd name="connsiteY686" fmla="*/ 2487509 h 5085154"/>
              <a:gd name="connsiteX687" fmla="*/ 4458576 w 5079718"/>
              <a:gd name="connsiteY687" fmla="*/ 2499746 h 5085154"/>
              <a:gd name="connsiteX688" fmla="*/ 4462655 w 5079718"/>
              <a:gd name="connsiteY688" fmla="*/ 2432216 h 5085154"/>
              <a:gd name="connsiteX689" fmla="*/ 4493928 w 5079718"/>
              <a:gd name="connsiteY689" fmla="*/ 2397545 h 5085154"/>
              <a:gd name="connsiteX690" fmla="*/ 4410535 w 5079718"/>
              <a:gd name="connsiteY690" fmla="*/ 2378963 h 5085154"/>
              <a:gd name="connsiteX691" fmla="*/ 4315811 w 5079718"/>
              <a:gd name="connsiteY691" fmla="*/ 2456237 h 5085154"/>
              <a:gd name="connsiteX692" fmla="*/ 4249187 w 5079718"/>
              <a:gd name="connsiteY692" fmla="*/ 2510397 h 5085154"/>
              <a:gd name="connsiteX693" fmla="*/ 4156730 w 5079718"/>
              <a:gd name="connsiteY693" fmla="*/ 2529659 h 5085154"/>
              <a:gd name="connsiteX694" fmla="*/ 3945528 w 5079718"/>
              <a:gd name="connsiteY694" fmla="*/ 2432670 h 5085154"/>
              <a:gd name="connsiteX695" fmla="*/ 3882984 w 5079718"/>
              <a:gd name="connsiteY695" fmla="*/ 2260898 h 5085154"/>
              <a:gd name="connsiteX696" fmla="*/ 3901566 w 5079718"/>
              <a:gd name="connsiteY696" fmla="*/ 2109295 h 5085154"/>
              <a:gd name="connsiteX697" fmla="*/ 4041838 w 5079718"/>
              <a:gd name="connsiteY697" fmla="*/ 1944096 h 5085154"/>
              <a:gd name="connsiteX698" fmla="*/ 4128403 w 5079718"/>
              <a:gd name="connsiteY698" fmla="*/ 1911690 h 5085154"/>
              <a:gd name="connsiteX699" fmla="*/ 4203298 w 5079718"/>
              <a:gd name="connsiteY699" fmla="*/ 1897159 h 5085154"/>
              <a:gd name="connsiteX700" fmla="*/ 2542578 w 5079718"/>
              <a:gd name="connsiteY700" fmla="*/ 1538688 h 5085154"/>
              <a:gd name="connsiteX701" fmla="*/ 2598551 w 5079718"/>
              <a:gd name="connsiteY701" fmla="*/ 1690744 h 5085154"/>
              <a:gd name="connsiteX702" fmla="*/ 2553909 w 5079718"/>
              <a:gd name="connsiteY702" fmla="*/ 1772097 h 5085154"/>
              <a:gd name="connsiteX703" fmla="*/ 2530568 w 5079718"/>
              <a:gd name="connsiteY703" fmla="*/ 1771191 h 5085154"/>
              <a:gd name="connsiteX704" fmla="*/ 2515385 w 5079718"/>
              <a:gd name="connsiteY704" fmla="*/ 1591715 h 5085154"/>
              <a:gd name="connsiteX705" fmla="*/ 2542578 w 5079718"/>
              <a:gd name="connsiteY705" fmla="*/ 1538688 h 5085154"/>
              <a:gd name="connsiteX706" fmla="*/ 2795334 w 5079718"/>
              <a:gd name="connsiteY706" fmla="*/ 1222085 h 5085154"/>
              <a:gd name="connsiteX707" fmla="*/ 2860286 w 5079718"/>
              <a:gd name="connsiteY707" fmla="*/ 1225059 h 5085154"/>
              <a:gd name="connsiteX708" fmla="*/ 2970420 w 5079718"/>
              <a:gd name="connsiteY708" fmla="*/ 1265849 h 5085154"/>
              <a:gd name="connsiteX709" fmla="*/ 3085311 w 5079718"/>
              <a:gd name="connsiteY709" fmla="*/ 1380061 h 5085154"/>
              <a:gd name="connsiteX710" fmla="*/ 3127235 w 5079718"/>
              <a:gd name="connsiteY710" fmla="*/ 1499032 h 5085154"/>
              <a:gd name="connsiteX711" fmla="*/ 3118397 w 5079718"/>
              <a:gd name="connsiteY711" fmla="*/ 1644743 h 5085154"/>
              <a:gd name="connsiteX712" fmla="*/ 3078286 w 5079718"/>
              <a:gd name="connsiteY712" fmla="*/ 1737427 h 5085154"/>
              <a:gd name="connsiteX713" fmla="*/ 2979937 w 5079718"/>
              <a:gd name="connsiteY713" fmla="*/ 1861609 h 5085154"/>
              <a:gd name="connsiteX714" fmla="*/ 2896091 w 5079718"/>
              <a:gd name="connsiteY714" fmla="*/ 1915769 h 5085154"/>
              <a:gd name="connsiteX715" fmla="*/ 2820629 w 5079718"/>
              <a:gd name="connsiteY715" fmla="*/ 1950441 h 5085154"/>
              <a:gd name="connsiteX716" fmla="*/ 2743582 w 5079718"/>
              <a:gd name="connsiteY716" fmla="*/ 1977181 h 5085154"/>
              <a:gd name="connsiteX717" fmla="*/ 2617133 w 5079718"/>
              <a:gd name="connsiteY717" fmla="*/ 2010266 h 5085154"/>
              <a:gd name="connsiteX718" fmla="*/ 2568864 w 5079718"/>
              <a:gd name="connsiteY718" fmla="*/ 2035193 h 5085154"/>
              <a:gd name="connsiteX719" fmla="*/ 2523769 w 5079718"/>
              <a:gd name="connsiteY719" fmla="*/ 2039046 h 5085154"/>
              <a:gd name="connsiteX720" fmla="*/ 2341573 w 5079718"/>
              <a:gd name="connsiteY720" fmla="*/ 1977634 h 5085154"/>
              <a:gd name="connsiteX721" fmla="*/ 2093207 w 5079718"/>
              <a:gd name="connsiteY721" fmla="*/ 1852998 h 5085154"/>
              <a:gd name="connsiteX722" fmla="*/ 1976503 w 5079718"/>
              <a:gd name="connsiteY722" fmla="*/ 1669217 h 5085154"/>
              <a:gd name="connsiteX723" fmla="*/ 1953388 w 5079718"/>
              <a:gd name="connsiteY723" fmla="*/ 1549793 h 5085154"/>
              <a:gd name="connsiteX724" fmla="*/ 2077118 w 5079718"/>
              <a:gd name="connsiteY724" fmla="*/ 1290096 h 5085154"/>
              <a:gd name="connsiteX725" fmla="*/ 2180226 w 5079718"/>
              <a:gd name="connsiteY725" fmla="*/ 1236390 h 5085154"/>
              <a:gd name="connsiteX726" fmla="*/ 2274270 w 5079718"/>
              <a:gd name="connsiteY726" fmla="*/ 1223926 h 5085154"/>
              <a:gd name="connsiteX727" fmla="*/ 2477993 w 5079718"/>
              <a:gd name="connsiteY727" fmla="*/ 1322049 h 5085154"/>
              <a:gd name="connsiteX728" fmla="*/ 2523769 w 5079718"/>
              <a:gd name="connsiteY728" fmla="*/ 1520333 h 5085154"/>
              <a:gd name="connsiteX729" fmla="*/ 2411823 w 5079718"/>
              <a:gd name="connsiteY729" fmla="*/ 1649728 h 5085154"/>
              <a:gd name="connsiteX730" fmla="*/ 2306448 w 5079718"/>
              <a:gd name="connsiteY730" fmla="*/ 1646556 h 5085154"/>
              <a:gd name="connsiteX731" fmla="*/ 2234613 w 5079718"/>
              <a:gd name="connsiteY731" fmla="*/ 1594435 h 5085154"/>
              <a:gd name="connsiteX732" fmla="*/ 2261126 w 5079718"/>
              <a:gd name="connsiteY732" fmla="*/ 1443059 h 5085154"/>
              <a:gd name="connsiteX733" fmla="*/ 2343160 w 5079718"/>
              <a:gd name="connsiteY733" fmla="*/ 1460055 h 5085154"/>
              <a:gd name="connsiteX734" fmla="*/ 2365821 w 5079718"/>
              <a:gd name="connsiteY734" fmla="*/ 1516934 h 5085154"/>
              <a:gd name="connsiteX735" fmla="*/ 2369673 w 5079718"/>
              <a:gd name="connsiteY735" fmla="*/ 1540728 h 5085154"/>
              <a:gd name="connsiteX736" fmla="*/ 2393014 w 5079718"/>
              <a:gd name="connsiteY736" fmla="*/ 1400909 h 5085154"/>
              <a:gd name="connsiteX737" fmla="*/ 2249796 w 5079718"/>
              <a:gd name="connsiteY737" fmla="*/ 1337231 h 5085154"/>
              <a:gd name="connsiteX738" fmla="*/ 2102272 w 5079718"/>
              <a:gd name="connsiteY738" fmla="*/ 1437847 h 5085154"/>
              <a:gd name="connsiteX739" fmla="*/ 2076891 w 5079718"/>
              <a:gd name="connsiteY739" fmla="*/ 1603726 h 5085154"/>
              <a:gd name="connsiteX740" fmla="*/ 2126066 w 5079718"/>
              <a:gd name="connsiteY740" fmla="*/ 1714766 h 5085154"/>
              <a:gd name="connsiteX741" fmla="*/ 2272683 w 5079718"/>
              <a:gd name="connsiteY741" fmla="*/ 1829205 h 5085154"/>
              <a:gd name="connsiteX742" fmla="*/ 2381683 w 5079718"/>
              <a:gd name="connsiteY742" fmla="*/ 1867727 h 5085154"/>
              <a:gd name="connsiteX743" fmla="*/ 2518783 w 5079718"/>
              <a:gd name="connsiteY743" fmla="*/ 1911010 h 5085154"/>
              <a:gd name="connsiteX744" fmla="*/ 2556174 w 5079718"/>
              <a:gd name="connsiteY744" fmla="*/ 1913276 h 5085154"/>
              <a:gd name="connsiteX745" fmla="*/ 2685343 w 5079718"/>
              <a:gd name="connsiteY745" fmla="*/ 1871580 h 5085154"/>
              <a:gd name="connsiteX746" fmla="*/ 2744261 w 5079718"/>
              <a:gd name="connsiteY746" fmla="*/ 1854584 h 5085154"/>
              <a:gd name="connsiteX747" fmla="*/ 2938694 w 5079718"/>
              <a:gd name="connsiteY747" fmla="*/ 1741279 h 5085154"/>
              <a:gd name="connsiteX748" fmla="*/ 3008037 w 5079718"/>
              <a:gd name="connsiteY748" fmla="*/ 1498579 h 5085154"/>
              <a:gd name="connsiteX749" fmla="*/ 2909914 w 5079718"/>
              <a:gd name="connsiteY749" fmla="*/ 1365331 h 5085154"/>
              <a:gd name="connsiteX750" fmla="*/ 2811338 w 5079718"/>
              <a:gd name="connsiteY750" fmla="*/ 1336325 h 5085154"/>
              <a:gd name="connsiteX751" fmla="*/ 2675372 w 5079718"/>
              <a:gd name="connsiteY751" fmla="*/ 1496766 h 5085154"/>
              <a:gd name="connsiteX752" fmla="*/ 2707097 w 5079718"/>
              <a:gd name="connsiteY752" fmla="*/ 1543901 h 5085154"/>
              <a:gd name="connsiteX753" fmla="*/ 2715708 w 5079718"/>
              <a:gd name="connsiteY753" fmla="*/ 1538916 h 5085154"/>
              <a:gd name="connsiteX754" fmla="*/ 2719334 w 5079718"/>
              <a:gd name="connsiteY754" fmla="*/ 1513308 h 5085154"/>
              <a:gd name="connsiteX755" fmla="*/ 2778480 w 5079718"/>
              <a:gd name="connsiteY755" fmla="*/ 1438527 h 5085154"/>
              <a:gd name="connsiteX756" fmla="*/ 2864139 w 5079718"/>
              <a:gd name="connsiteY756" fmla="*/ 1493367 h 5085154"/>
              <a:gd name="connsiteX757" fmla="*/ 2788677 w 5079718"/>
              <a:gd name="connsiteY757" fmla="*/ 1642250 h 5085154"/>
              <a:gd name="connsiteX758" fmla="*/ 2568638 w 5079718"/>
              <a:gd name="connsiteY758" fmla="*/ 1550926 h 5085154"/>
              <a:gd name="connsiteX759" fmla="*/ 2558214 w 5079718"/>
              <a:gd name="connsiteY759" fmla="*/ 1447365 h 5085154"/>
              <a:gd name="connsiteX760" fmla="*/ 2669933 w 5079718"/>
              <a:gd name="connsiteY760" fmla="*/ 1264036 h 5085154"/>
              <a:gd name="connsiteX761" fmla="*/ 2731571 w 5079718"/>
              <a:gd name="connsiteY761" fmla="*/ 1237976 h 5085154"/>
              <a:gd name="connsiteX762" fmla="*/ 2795334 w 5079718"/>
              <a:gd name="connsiteY762" fmla="*/ 1222085 h 5085154"/>
              <a:gd name="connsiteX763" fmla="*/ 3615128 w 5079718"/>
              <a:gd name="connsiteY763" fmla="*/ 789286 h 5085154"/>
              <a:gd name="connsiteX764" fmla="*/ 3801856 w 5079718"/>
              <a:gd name="connsiteY764" fmla="*/ 857949 h 5085154"/>
              <a:gd name="connsiteX765" fmla="*/ 3855563 w 5079718"/>
              <a:gd name="connsiteY765" fmla="*/ 985758 h 5085154"/>
              <a:gd name="connsiteX766" fmla="*/ 3833355 w 5079718"/>
              <a:gd name="connsiteY766" fmla="*/ 1127163 h 5085154"/>
              <a:gd name="connsiteX767" fmla="*/ 3689230 w 5079718"/>
              <a:gd name="connsiteY767" fmla="*/ 1232539 h 5085154"/>
              <a:gd name="connsiteX768" fmla="*/ 3688551 w 5079718"/>
              <a:gd name="connsiteY768" fmla="*/ 1333834 h 5085154"/>
              <a:gd name="connsiteX769" fmla="*/ 3622833 w 5079718"/>
              <a:gd name="connsiteY769" fmla="*/ 1446913 h 5085154"/>
              <a:gd name="connsiteX770" fmla="*/ 3469870 w 5079718"/>
              <a:gd name="connsiteY770" fmla="*/ 1489062 h 5085154"/>
              <a:gd name="connsiteX771" fmla="*/ 3345008 w 5079718"/>
              <a:gd name="connsiteY771" fmla="*/ 1320690 h 5085154"/>
              <a:gd name="connsiteX772" fmla="*/ 3432026 w 5079718"/>
              <a:gd name="connsiteY772" fmla="*/ 1254293 h 5085154"/>
              <a:gd name="connsiteX773" fmla="*/ 3490039 w 5079718"/>
              <a:gd name="connsiteY773" fmla="*/ 1314798 h 5085154"/>
              <a:gd name="connsiteX774" fmla="*/ 3486640 w 5079718"/>
              <a:gd name="connsiteY774" fmla="*/ 1371678 h 5085154"/>
              <a:gd name="connsiteX775" fmla="*/ 3562101 w 5079718"/>
              <a:gd name="connsiteY775" fmla="*/ 1344711 h 5085154"/>
              <a:gd name="connsiteX776" fmla="*/ 3522898 w 5079718"/>
              <a:gd name="connsiteY776" fmla="*/ 1183364 h 5085154"/>
              <a:gd name="connsiteX777" fmla="*/ 3385345 w 5079718"/>
              <a:gd name="connsiteY777" fmla="*/ 1161155 h 5085154"/>
              <a:gd name="connsiteX778" fmla="*/ 3271133 w 5079718"/>
              <a:gd name="connsiteY778" fmla="*/ 1282846 h 5085154"/>
              <a:gd name="connsiteX779" fmla="*/ 3262521 w 5079718"/>
              <a:gd name="connsiteY779" fmla="*/ 1482491 h 5085154"/>
              <a:gd name="connsiteX780" fmla="*/ 3294927 w 5079718"/>
              <a:gd name="connsiteY780" fmla="*/ 1570869 h 5085154"/>
              <a:gd name="connsiteX781" fmla="*/ 3334131 w 5079718"/>
              <a:gd name="connsiteY781" fmla="*/ 1694599 h 5085154"/>
              <a:gd name="connsiteX782" fmla="*/ 3392143 w 5079718"/>
              <a:gd name="connsiteY782" fmla="*/ 1747399 h 5085154"/>
              <a:gd name="connsiteX783" fmla="*/ 3486186 w 5079718"/>
              <a:gd name="connsiteY783" fmla="*/ 1777312 h 5085154"/>
              <a:gd name="connsiteX784" fmla="*/ 3573205 w 5079718"/>
              <a:gd name="connsiteY784" fmla="*/ 1808358 h 5085154"/>
              <a:gd name="connsiteX785" fmla="*/ 3734553 w 5079718"/>
              <a:gd name="connsiteY785" fmla="*/ 1833283 h 5085154"/>
              <a:gd name="connsiteX786" fmla="*/ 3909270 w 5079718"/>
              <a:gd name="connsiteY786" fmla="*/ 1736975 h 5085154"/>
              <a:gd name="connsiteX787" fmla="*/ 3879130 w 5079718"/>
              <a:gd name="connsiteY787" fmla="*/ 1536877 h 5085154"/>
              <a:gd name="connsiteX788" fmla="*/ 3791205 w 5079718"/>
              <a:gd name="connsiteY788" fmla="*/ 1502659 h 5085154"/>
              <a:gd name="connsiteX789" fmla="*/ 3706453 w 5079718"/>
              <a:gd name="connsiteY789" fmla="*/ 1577214 h 5085154"/>
              <a:gd name="connsiteX790" fmla="*/ 3709625 w 5079718"/>
              <a:gd name="connsiteY790" fmla="*/ 1603275 h 5085154"/>
              <a:gd name="connsiteX791" fmla="*/ 3734553 w 5079718"/>
              <a:gd name="connsiteY791" fmla="*/ 1593983 h 5085154"/>
              <a:gd name="connsiteX792" fmla="*/ 3826103 w 5079718"/>
              <a:gd name="connsiteY792" fmla="*/ 1629335 h 5085154"/>
              <a:gd name="connsiteX793" fmla="*/ 3793471 w 5079718"/>
              <a:gd name="connsiteY793" fmla="*/ 1732670 h 5085154"/>
              <a:gd name="connsiteX794" fmla="*/ 3630311 w 5079718"/>
              <a:gd name="connsiteY794" fmla="*/ 1692106 h 5085154"/>
              <a:gd name="connsiteX795" fmla="*/ 3597226 w 5079718"/>
              <a:gd name="connsiteY795" fmla="*/ 1540277 h 5085154"/>
              <a:gd name="connsiteX796" fmla="*/ 3719823 w 5079718"/>
              <a:gd name="connsiteY796" fmla="*/ 1403857 h 5085154"/>
              <a:gd name="connsiteX797" fmla="*/ 3844006 w 5079718"/>
              <a:gd name="connsiteY797" fmla="*/ 1391846 h 5085154"/>
              <a:gd name="connsiteX798" fmla="*/ 3916975 w 5079718"/>
              <a:gd name="connsiteY798" fmla="*/ 1283298 h 5085154"/>
              <a:gd name="connsiteX799" fmla="*/ 3999688 w 5079718"/>
              <a:gd name="connsiteY799" fmla="*/ 1239564 h 5085154"/>
              <a:gd name="connsiteX800" fmla="*/ 4079455 w 5079718"/>
              <a:gd name="connsiteY800" fmla="*/ 1225514 h 5085154"/>
              <a:gd name="connsiteX801" fmla="*/ 4283405 w 5079718"/>
              <a:gd name="connsiteY801" fmla="*/ 1363746 h 5085154"/>
              <a:gd name="connsiteX802" fmla="*/ 4299721 w 5079718"/>
              <a:gd name="connsiteY802" fmla="*/ 1471387 h 5085154"/>
              <a:gd name="connsiteX803" fmla="*/ 4206131 w 5079718"/>
              <a:gd name="connsiteY803" fmla="*/ 1608033 h 5085154"/>
              <a:gd name="connsiteX804" fmla="*/ 4074469 w 5079718"/>
              <a:gd name="connsiteY804" fmla="*/ 1563844 h 5085154"/>
              <a:gd name="connsiteX805" fmla="*/ 4116392 w 5079718"/>
              <a:gd name="connsiteY805" fmla="*/ 1467308 h 5085154"/>
              <a:gd name="connsiteX806" fmla="*/ 4175085 w 5079718"/>
              <a:gd name="connsiteY806" fmla="*/ 1463455 h 5085154"/>
              <a:gd name="connsiteX807" fmla="*/ 4095771 w 5079718"/>
              <a:gd name="connsiteY807" fmla="*/ 1346977 h 5085154"/>
              <a:gd name="connsiteX808" fmla="*/ 4000594 w 5079718"/>
              <a:gd name="connsiteY808" fmla="*/ 1364426 h 5085154"/>
              <a:gd name="connsiteX809" fmla="*/ 3980426 w 5079718"/>
              <a:gd name="connsiteY809" fmla="*/ 1470254 h 5085154"/>
              <a:gd name="connsiteX810" fmla="*/ 4044330 w 5079718"/>
              <a:gd name="connsiteY810" fmla="*/ 1666499 h 5085154"/>
              <a:gd name="connsiteX811" fmla="*/ 3875731 w 5079718"/>
              <a:gd name="connsiteY811" fmla="*/ 1911691 h 5085154"/>
              <a:gd name="connsiteX812" fmla="*/ 3798004 w 5079718"/>
              <a:gd name="connsiteY812" fmla="*/ 1934352 h 5085154"/>
              <a:gd name="connsiteX813" fmla="*/ 3652066 w 5079718"/>
              <a:gd name="connsiteY813" fmla="*/ 1945002 h 5085154"/>
              <a:gd name="connsiteX814" fmla="*/ 3541253 w 5079718"/>
              <a:gd name="connsiteY814" fmla="*/ 1918489 h 5085154"/>
              <a:gd name="connsiteX815" fmla="*/ 3393049 w 5079718"/>
              <a:gd name="connsiteY815" fmla="*/ 1870221 h 5085154"/>
              <a:gd name="connsiteX816" fmla="*/ 3243259 w 5079718"/>
              <a:gd name="connsiteY816" fmla="*/ 1831472 h 5085154"/>
              <a:gd name="connsiteX817" fmla="*/ 3242353 w 5079718"/>
              <a:gd name="connsiteY817" fmla="*/ 1825580 h 5085154"/>
              <a:gd name="connsiteX818" fmla="*/ 3211534 w 5079718"/>
              <a:gd name="connsiteY818" fmla="*/ 1681909 h 5085154"/>
              <a:gd name="connsiteX819" fmla="*/ 3161679 w 5079718"/>
              <a:gd name="connsiteY819" fmla="*/ 1530532 h 5085154"/>
              <a:gd name="connsiteX820" fmla="*/ 3135846 w 5079718"/>
              <a:gd name="connsiteY820" fmla="*/ 1370998 h 5085154"/>
              <a:gd name="connsiteX821" fmla="*/ 3217426 w 5079718"/>
              <a:gd name="connsiteY821" fmla="*/ 1140307 h 5085154"/>
              <a:gd name="connsiteX822" fmla="*/ 3351806 w 5079718"/>
              <a:gd name="connsiteY822" fmla="*/ 1050342 h 5085154"/>
              <a:gd name="connsiteX823" fmla="*/ 3487093 w 5079718"/>
              <a:gd name="connsiteY823" fmla="*/ 1043544 h 5085154"/>
              <a:gd name="connsiteX824" fmla="*/ 3611956 w 5079718"/>
              <a:gd name="connsiteY824" fmla="*/ 1104730 h 5085154"/>
              <a:gd name="connsiteX825" fmla="*/ 3732966 w 5079718"/>
              <a:gd name="connsiteY825" fmla="*/ 1066658 h 5085154"/>
              <a:gd name="connsiteX826" fmla="*/ 3712345 w 5079718"/>
              <a:gd name="connsiteY826" fmla="*/ 933184 h 5085154"/>
              <a:gd name="connsiteX827" fmla="*/ 3619208 w 5079718"/>
              <a:gd name="connsiteY827" fmla="*/ 909390 h 5085154"/>
              <a:gd name="connsiteX828" fmla="*/ 3593600 w 5079718"/>
              <a:gd name="connsiteY828" fmla="*/ 1008646 h 5085154"/>
              <a:gd name="connsiteX829" fmla="*/ 3510207 w 5079718"/>
              <a:gd name="connsiteY829" fmla="*/ 1000261 h 5085154"/>
              <a:gd name="connsiteX830" fmla="*/ 3482561 w 5079718"/>
              <a:gd name="connsiteY830" fmla="*/ 879930 h 5085154"/>
              <a:gd name="connsiteX831" fmla="*/ 3615128 w 5079718"/>
              <a:gd name="connsiteY831" fmla="*/ 789286 h 5085154"/>
              <a:gd name="connsiteX832" fmla="*/ 1412326 w 5079718"/>
              <a:gd name="connsiteY832" fmla="*/ 788974 h 5085154"/>
              <a:gd name="connsiteX833" fmla="*/ 1483624 w 5079718"/>
              <a:gd name="connsiteY833" fmla="*/ 790645 h 5085154"/>
              <a:gd name="connsiteX834" fmla="*/ 1601688 w 5079718"/>
              <a:gd name="connsiteY834" fmla="*/ 877663 h 5085154"/>
              <a:gd name="connsiteX835" fmla="*/ 1572002 w 5079718"/>
              <a:gd name="connsiteY835" fmla="*/ 1002073 h 5085154"/>
              <a:gd name="connsiteX836" fmla="*/ 1470933 w 5079718"/>
              <a:gd name="connsiteY836" fmla="*/ 978052 h 5085154"/>
              <a:gd name="connsiteX837" fmla="*/ 1467081 w 5079718"/>
              <a:gd name="connsiteY837" fmla="*/ 909389 h 5085154"/>
              <a:gd name="connsiteX838" fmla="*/ 1361933 w 5079718"/>
              <a:gd name="connsiteY838" fmla="*/ 949499 h 5085154"/>
              <a:gd name="connsiteX839" fmla="*/ 1368052 w 5079718"/>
              <a:gd name="connsiteY839" fmla="*/ 1089092 h 5085154"/>
              <a:gd name="connsiteX840" fmla="*/ 1477279 w 5079718"/>
              <a:gd name="connsiteY840" fmla="*/ 1102462 h 5085154"/>
              <a:gd name="connsiteX841" fmla="*/ 1597609 w 5079718"/>
              <a:gd name="connsiteY841" fmla="*/ 1043543 h 5085154"/>
              <a:gd name="connsiteX842" fmla="*/ 1730177 w 5079718"/>
              <a:gd name="connsiteY842" fmla="*/ 1048755 h 5085154"/>
              <a:gd name="connsiteX843" fmla="*/ 1839630 w 5079718"/>
              <a:gd name="connsiteY843" fmla="*/ 1108580 h 5085154"/>
              <a:gd name="connsiteX844" fmla="*/ 1916451 w 5079718"/>
              <a:gd name="connsiteY844" fmla="*/ 1220753 h 5085154"/>
              <a:gd name="connsiteX845" fmla="*/ 1949083 w 5079718"/>
              <a:gd name="connsiteY845" fmla="*/ 1386180 h 5085154"/>
              <a:gd name="connsiteX846" fmla="*/ 1924156 w 5079718"/>
              <a:gd name="connsiteY846" fmla="*/ 1529852 h 5085154"/>
              <a:gd name="connsiteX847" fmla="*/ 1875208 w 5079718"/>
              <a:gd name="connsiteY847" fmla="*/ 1678734 h 5085154"/>
              <a:gd name="connsiteX848" fmla="*/ 1834644 w 5079718"/>
              <a:gd name="connsiteY848" fmla="*/ 1831018 h 5085154"/>
              <a:gd name="connsiteX849" fmla="*/ 1842349 w 5079718"/>
              <a:gd name="connsiteY849" fmla="*/ 1834642 h 5085154"/>
              <a:gd name="connsiteX850" fmla="*/ 1824673 w 5079718"/>
              <a:gd name="connsiteY850" fmla="*/ 1838268 h 5085154"/>
              <a:gd name="connsiteX851" fmla="*/ 1657208 w 5079718"/>
              <a:gd name="connsiteY851" fmla="*/ 1881550 h 5085154"/>
              <a:gd name="connsiteX852" fmla="*/ 1552060 w 5079718"/>
              <a:gd name="connsiteY852" fmla="*/ 1916902 h 5085154"/>
              <a:gd name="connsiteX853" fmla="*/ 1332701 w 5079718"/>
              <a:gd name="connsiteY853" fmla="*/ 1944095 h 5085154"/>
              <a:gd name="connsiteX854" fmla="*/ 1080029 w 5079718"/>
              <a:gd name="connsiteY854" fmla="*/ 1802918 h 5085154"/>
              <a:gd name="connsiteX855" fmla="*/ 1041732 w 5079718"/>
              <a:gd name="connsiteY855" fmla="*/ 1667631 h 5085154"/>
              <a:gd name="connsiteX856" fmla="*/ 1104730 w 5079718"/>
              <a:gd name="connsiteY856" fmla="*/ 1471159 h 5085154"/>
              <a:gd name="connsiteX857" fmla="*/ 1095665 w 5079718"/>
              <a:gd name="connsiteY857" fmla="*/ 1370771 h 5085154"/>
              <a:gd name="connsiteX858" fmla="*/ 1015445 w 5079718"/>
              <a:gd name="connsiteY858" fmla="*/ 1339271 h 5085154"/>
              <a:gd name="connsiteX859" fmla="*/ 924120 w 5079718"/>
              <a:gd name="connsiteY859" fmla="*/ 1382328 h 5085154"/>
              <a:gd name="connsiteX860" fmla="*/ 909164 w 5079718"/>
              <a:gd name="connsiteY860" fmla="*/ 1465720 h 5085154"/>
              <a:gd name="connsiteX861" fmla="*/ 995956 w 5079718"/>
              <a:gd name="connsiteY861" fmla="*/ 1482262 h 5085154"/>
              <a:gd name="connsiteX862" fmla="*/ 990744 w 5079718"/>
              <a:gd name="connsiteY862" fmla="*/ 1588997 h 5085154"/>
              <a:gd name="connsiteX863" fmla="*/ 811721 w 5079718"/>
              <a:gd name="connsiteY863" fmla="*/ 1545488 h 5085154"/>
              <a:gd name="connsiteX864" fmla="*/ 784075 w 5079718"/>
              <a:gd name="connsiteY864" fmla="*/ 1438074 h 5085154"/>
              <a:gd name="connsiteX865" fmla="*/ 833249 w 5079718"/>
              <a:gd name="connsiteY865" fmla="*/ 1311397 h 5085154"/>
              <a:gd name="connsiteX866" fmla="*/ 950181 w 5079718"/>
              <a:gd name="connsiteY866" fmla="*/ 1236616 h 5085154"/>
              <a:gd name="connsiteX867" fmla="*/ 1030628 w 5079718"/>
              <a:gd name="connsiteY867" fmla="*/ 1225512 h 5085154"/>
              <a:gd name="connsiteX868" fmla="*/ 1138721 w 5079718"/>
              <a:gd name="connsiteY868" fmla="*/ 1261090 h 5085154"/>
              <a:gd name="connsiteX869" fmla="*/ 1231858 w 5079718"/>
              <a:gd name="connsiteY869" fmla="*/ 1391618 h 5085154"/>
              <a:gd name="connsiteX870" fmla="*/ 1310266 w 5079718"/>
              <a:gd name="connsiteY870" fmla="*/ 1391618 h 5085154"/>
              <a:gd name="connsiteX871" fmla="*/ 1478185 w 5079718"/>
              <a:gd name="connsiteY871" fmla="*/ 1512856 h 5085154"/>
              <a:gd name="connsiteX872" fmla="*/ 1487476 w 5079718"/>
              <a:gd name="connsiteY872" fmla="*/ 1625935 h 5085154"/>
              <a:gd name="connsiteX873" fmla="*/ 1399098 w 5079718"/>
              <a:gd name="connsiteY873" fmla="*/ 1732216 h 5085154"/>
              <a:gd name="connsiteX874" fmla="*/ 1333380 w 5079718"/>
              <a:gd name="connsiteY874" fmla="*/ 1745132 h 5085154"/>
              <a:gd name="connsiteX875" fmla="*/ 1256106 w 5079718"/>
              <a:gd name="connsiteY875" fmla="*/ 1688933 h 5085154"/>
              <a:gd name="connsiteX876" fmla="*/ 1286019 w 5079718"/>
              <a:gd name="connsiteY876" fmla="*/ 1602367 h 5085154"/>
              <a:gd name="connsiteX877" fmla="*/ 1356268 w 5079718"/>
              <a:gd name="connsiteY877" fmla="*/ 1599195 h 5085154"/>
              <a:gd name="connsiteX878" fmla="*/ 1378929 w 5079718"/>
              <a:gd name="connsiteY878" fmla="*/ 1586051 h 5085154"/>
              <a:gd name="connsiteX879" fmla="*/ 1341765 w 5079718"/>
              <a:gd name="connsiteY879" fmla="*/ 1521694 h 5085154"/>
              <a:gd name="connsiteX880" fmla="*/ 1288965 w 5079718"/>
              <a:gd name="connsiteY880" fmla="*/ 1502884 h 5085154"/>
              <a:gd name="connsiteX881" fmla="*/ 1169994 w 5079718"/>
              <a:gd name="connsiteY881" fmla="*/ 1584238 h 5085154"/>
              <a:gd name="connsiteX882" fmla="*/ 1154584 w 5079718"/>
              <a:gd name="connsiteY882" fmla="*/ 1671484 h 5085154"/>
              <a:gd name="connsiteX883" fmla="*/ 1227326 w 5079718"/>
              <a:gd name="connsiteY883" fmla="*/ 1787962 h 5085154"/>
              <a:gd name="connsiteX884" fmla="*/ 1420626 w 5079718"/>
              <a:gd name="connsiteY884" fmla="*/ 1833509 h 5085154"/>
              <a:gd name="connsiteX885" fmla="*/ 1508777 w 5079718"/>
              <a:gd name="connsiteY885" fmla="*/ 1808357 h 5085154"/>
              <a:gd name="connsiteX886" fmla="*/ 1609166 w 5079718"/>
              <a:gd name="connsiteY886" fmla="*/ 1775045 h 5085154"/>
              <a:gd name="connsiteX887" fmla="*/ 1718619 w 5079718"/>
              <a:gd name="connsiteY887" fmla="*/ 1741733 h 5085154"/>
              <a:gd name="connsiteX888" fmla="*/ 1750118 w 5079718"/>
              <a:gd name="connsiteY888" fmla="*/ 1691199 h 5085154"/>
              <a:gd name="connsiteX889" fmla="*/ 1801106 w 5079718"/>
              <a:gd name="connsiteY889" fmla="*/ 1540276 h 5085154"/>
              <a:gd name="connsiteX890" fmla="*/ 1826713 w 5079718"/>
              <a:gd name="connsiteY890" fmla="*/ 1449405 h 5085154"/>
              <a:gd name="connsiteX891" fmla="*/ 1826940 w 5079718"/>
              <a:gd name="connsiteY891" fmla="*/ 1327261 h 5085154"/>
              <a:gd name="connsiteX892" fmla="*/ 1722925 w 5079718"/>
              <a:gd name="connsiteY892" fmla="*/ 1167499 h 5085154"/>
              <a:gd name="connsiteX893" fmla="*/ 1533705 w 5079718"/>
              <a:gd name="connsiteY893" fmla="*/ 1210329 h 5085154"/>
              <a:gd name="connsiteX894" fmla="*/ 1524187 w 5079718"/>
              <a:gd name="connsiteY894" fmla="*/ 1346749 h 5085154"/>
              <a:gd name="connsiteX895" fmla="*/ 1600555 w 5079718"/>
              <a:gd name="connsiteY895" fmla="*/ 1373490 h 5085154"/>
              <a:gd name="connsiteX896" fmla="*/ 1594663 w 5079718"/>
              <a:gd name="connsiteY896" fmla="*/ 1323861 h 5085154"/>
              <a:gd name="connsiteX897" fmla="*/ 1649730 w 5079718"/>
              <a:gd name="connsiteY897" fmla="*/ 1254745 h 5085154"/>
              <a:gd name="connsiteX898" fmla="*/ 1739014 w 5079718"/>
              <a:gd name="connsiteY898" fmla="*/ 1312077 h 5085154"/>
              <a:gd name="connsiteX899" fmla="*/ 1648823 w 5079718"/>
              <a:gd name="connsiteY899" fmla="*/ 1480449 h 5085154"/>
              <a:gd name="connsiteX900" fmla="*/ 1473653 w 5079718"/>
              <a:gd name="connsiteY900" fmla="*/ 1456656 h 5085154"/>
              <a:gd name="connsiteX901" fmla="*/ 1400457 w 5079718"/>
              <a:gd name="connsiteY901" fmla="*/ 1362838 h 5085154"/>
              <a:gd name="connsiteX902" fmla="*/ 1394112 w 5079718"/>
              <a:gd name="connsiteY902" fmla="*/ 1301200 h 5085154"/>
              <a:gd name="connsiteX903" fmla="*/ 1393885 w 5079718"/>
              <a:gd name="connsiteY903" fmla="*/ 1229817 h 5085154"/>
              <a:gd name="connsiteX904" fmla="*/ 1252933 w 5079718"/>
              <a:gd name="connsiteY904" fmla="*/ 1126936 h 5085154"/>
              <a:gd name="connsiteX905" fmla="*/ 1230272 w 5079718"/>
              <a:gd name="connsiteY905" fmla="*/ 1051021 h 5085154"/>
              <a:gd name="connsiteX906" fmla="*/ 1272875 w 5079718"/>
              <a:gd name="connsiteY906" fmla="*/ 872905 h 5085154"/>
              <a:gd name="connsiteX907" fmla="*/ 1344937 w 5079718"/>
              <a:gd name="connsiteY907" fmla="*/ 811266 h 5085154"/>
              <a:gd name="connsiteX908" fmla="*/ 1412326 w 5079718"/>
              <a:gd name="connsiteY908" fmla="*/ 788974 h 5085154"/>
              <a:gd name="connsiteX909" fmla="*/ 2550735 w 5079718"/>
              <a:gd name="connsiteY909" fmla="*/ 0 h 5085154"/>
              <a:gd name="connsiteX910" fmla="*/ 2635035 w 5079718"/>
              <a:gd name="connsiteY910" fmla="*/ 75461 h 5085154"/>
              <a:gd name="connsiteX911" fmla="*/ 2798195 w 5079718"/>
              <a:gd name="connsiteY911" fmla="*/ 247685 h 5085154"/>
              <a:gd name="connsiteX912" fmla="*/ 2814737 w 5079718"/>
              <a:gd name="connsiteY912" fmla="*/ 287569 h 5085154"/>
              <a:gd name="connsiteX913" fmla="*/ 2863912 w 5079718"/>
              <a:gd name="connsiteY913" fmla="*/ 319068 h 5085154"/>
              <a:gd name="connsiteX914" fmla="*/ 2985602 w 5079718"/>
              <a:gd name="connsiteY914" fmla="*/ 416510 h 5085154"/>
              <a:gd name="connsiteX915" fmla="*/ 3036137 w 5079718"/>
              <a:gd name="connsiteY915" fmla="*/ 538881 h 5085154"/>
              <a:gd name="connsiteX916" fmla="*/ 3079419 w 5079718"/>
              <a:gd name="connsiteY916" fmla="*/ 595307 h 5085154"/>
              <a:gd name="connsiteX917" fmla="*/ 3149895 w 5079718"/>
              <a:gd name="connsiteY917" fmla="*/ 700681 h 5085154"/>
              <a:gd name="connsiteX918" fmla="*/ 3181621 w 5079718"/>
              <a:gd name="connsiteY918" fmla="*/ 931599 h 5085154"/>
              <a:gd name="connsiteX919" fmla="*/ 3038629 w 5079718"/>
              <a:gd name="connsiteY919" fmla="*/ 1150732 h 5085154"/>
              <a:gd name="connsiteX920" fmla="*/ 2756725 w 5079718"/>
              <a:gd name="connsiteY920" fmla="*/ 1194241 h 5085154"/>
              <a:gd name="connsiteX921" fmla="*/ 2610107 w 5079718"/>
              <a:gd name="connsiteY921" fmla="*/ 1097478 h 5085154"/>
              <a:gd name="connsiteX922" fmla="*/ 2551642 w 5079718"/>
              <a:gd name="connsiteY922" fmla="*/ 938624 h 5085154"/>
              <a:gd name="connsiteX923" fmla="*/ 2654070 w 5079718"/>
              <a:gd name="connsiteY923" fmla="*/ 748723 h 5085154"/>
              <a:gd name="connsiteX924" fmla="*/ 2700525 w 5079718"/>
              <a:gd name="connsiteY924" fmla="*/ 690483 h 5085154"/>
              <a:gd name="connsiteX925" fmla="*/ 2714802 w 5079718"/>
              <a:gd name="connsiteY925" fmla="*/ 651960 h 5085154"/>
              <a:gd name="connsiteX926" fmla="*/ 2690101 w 5079718"/>
              <a:gd name="connsiteY926" fmla="*/ 593267 h 5085154"/>
              <a:gd name="connsiteX927" fmla="*/ 2632769 w 5079718"/>
              <a:gd name="connsiteY927" fmla="*/ 630885 h 5085154"/>
              <a:gd name="connsiteX928" fmla="*/ 2567958 w 5079718"/>
              <a:gd name="connsiteY928" fmla="*/ 612303 h 5085154"/>
              <a:gd name="connsiteX929" fmla="*/ 2558667 w 5079718"/>
              <a:gd name="connsiteY929" fmla="*/ 534802 h 5085154"/>
              <a:gd name="connsiteX930" fmla="*/ 2651351 w 5079718"/>
              <a:gd name="connsiteY930" fmla="*/ 471804 h 5085154"/>
              <a:gd name="connsiteX931" fmla="*/ 2787091 w 5079718"/>
              <a:gd name="connsiteY931" fmla="*/ 520978 h 5085154"/>
              <a:gd name="connsiteX932" fmla="*/ 2827428 w 5079718"/>
              <a:gd name="connsiteY932" fmla="*/ 614116 h 5085154"/>
              <a:gd name="connsiteX933" fmla="*/ 2816550 w 5079718"/>
              <a:gd name="connsiteY933" fmla="*/ 699775 h 5085154"/>
              <a:gd name="connsiteX934" fmla="*/ 2842837 w 5079718"/>
              <a:gd name="connsiteY934" fmla="*/ 732407 h 5085154"/>
              <a:gd name="connsiteX935" fmla="*/ 2936881 w 5079718"/>
              <a:gd name="connsiteY935" fmla="*/ 852512 h 5085154"/>
              <a:gd name="connsiteX936" fmla="*/ 2891559 w 5079718"/>
              <a:gd name="connsiteY936" fmla="*/ 919134 h 5085154"/>
              <a:gd name="connsiteX937" fmla="*/ 2792983 w 5079718"/>
              <a:gd name="connsiteY937" fmla="*/ 882651 h 5085154"/>
              <a:gd name="connsiteX938" fmla="*/ 2779159 w 5079718"/>
              <a:gd name="connsiteY938" fmla="*/ 847072 h 5085154"/>
              <a:gd name="connsiteX939" fmla="*/ 2756272 w 5079718"/>
              <a:gd name="connsiteY939" fmla="*/ 831662 h 5085154"/>
              <a:gd name="connsiteX940" fmla="*/ 2673785 w 5079718"/>
              <a:gd name="connsiteY940" fmla="*/ 914149 h 5085154"/>
              <a:gd name="connsiteX941" fmla="*/ 2742902 w 5079718"/>
              <a:gd name="connsiteY941" fmla="*/ 1063940 h 5085154"/>
              <a:gd name="connsiteX942" fmla="*/ 2808845 w 5079718"/>
              <a:gd name="connsiteY942" fmla="*/ 1087054 h 5085154"/>
              <a:gd name="connsiteX943" fmla="*/ 2865725 w 5079718"/>
              <a:gd name="connsiteY943" fmla="*/ 1087734 h 5085154"/>
              <a:gd name="connsiteX944" fmla="*/ 3040216 w 5079718"/>
              <a:gd name="connsiteY944" fmla="*/ 987119 h 5085154"/>
              <a:gd name="connsiteX945" fmla="*/ 3068542 w 5079718"/>
              <a:gd name="connsiteY945" fmla="*/ 804242 h 5085154"/>
              <a:gd name="connsiteX946" fmla="*/ 2976538 w 5079718"/>
              <a:gd name="connsiteY946" fmla="*/ 655585 h 5085154"/>
              <a:gd name="connsiteX947" fmla="*/ 2926230 w 5079718"/>
              <a:gd name="connsiteY947" fmla="*/ 572419 h 5085154"/>
              <a:gd name="connsiteX948" fmla="*/ 2810658 w 5079718"/>
              <a:gd name="connsiteY948" fmla="*/ 417644 h 5085154"/>
              <a:gd name="connsiteX949" fmla="*/ 2744488 w 5079718"/>
              <a:gd name="connsiteY949" fmla="*/ 400421 h 5085154"/>
              <a:gd name="connsiteX950" fmla="*/ 2721600 w 5079718"/>
              <a:gd name="connsiteY950" fmla="*/ 375494 h 5085154"/>
              <a:gd name="connsiteX951" fmla="*/ 2633448 w 5079718"/>
              <a:gd name="connsiteY951" fmla="*/ 221625 h 5085154"/>
              <a:gd name="connsiteX952" fmla="*/ 2545976 w 5079718"/>
              <a:gd name="connsiteY952" fmla="*/ 155001 h 5085154"/>
              <a:gd name="connsiteX953" fmla="*/ 2407517 w 5079718"/>
              <a:gd name="connsiteY953" fmla="*/ 268533 h 5085154"/>
              <a:gd name="connsiteX954" fmla="*/ 2366727 w 5079718"/>
              <a:gd name="connsiteY954" fmla="*/ 370508 h 5085154"/>
              <a:gd name="connsiteX955" fmla="*/ 2307581 w 5079718"/>
              <a:gd name="connsiteY955" fmla="*/ 413338 h 5085154"/>
              <a:gd name="connsiteX956" fmla="*/ 2166629 w 5079718"/>
              <a:gd name="connsiteY956" fmla="*/ 547492 h 5085154"/>
              <a:gd name="connsiteX957" fmla="*/ 2156205 w 5079718"/>
              <a:gd name="connsiteY957" fmla="*/ 607544 h 5085154"/>
              <a:gd name="connsiteX958" fmla="*/ 2115415 w 5079718"/>
              <a:gd name="connsiteY958" fmla="*/ 649920 h 5085154"/>
              <a:gd name="connsiteX959" fmla="*/ 2027263 w 5079718"/>
              <a:gd name="connsiteY959" fmla="*/ 778182 h 5085154"/>
              <a:gd name="connsiteX960" fmla="*/ 2015933 w 5079718"/>
              <a:gd name="connsiteY960" fmla="*/ 912337 h 5085154"/>
              <a:gd name="connsiteX961" fmla="*/ 2093207 w 5079718"/>
              <a:gd name="connsiteY961" fmla="*/ 1040146 h 5085154"/>
              <a:gd name="connsiteX962" fmla="*/ 2282428 w 5079718"/>
              <a:gd name="connsiteY962" fmla="*/ 1087054 h 5085154"/>
              <a:gd name="connsiteX963" fmla="*/ 2397093 w 5079718"/>
              <a:gd name="connsiteY963" fmla="*/ 1000489 h 5085154"/>
              <a:gd name="connsiteX964" fmla="*/ 2396640 w 5079718"/>
              <a:gd name="connsiteY964" fmla="*/ 872452 h 5085154"/>
              <a:gd name="connsiteX965" fmla="*/ 2332509 w 5079718"/>
              <a:gd name="connsiteY965" fmla="*/ 831890 h 5085154"/>
              <a:gd name="connsiteX966" fmla="*/ 2305089 w 5079718"/>
              <a:gd name="connsiteY966" fmla="*/ 851605 h 5085154"/>
              <a:gd name="connsiteX967" fmla="*/ 2273816 w 5079718"/>
              <a:gd name="connsiteY967" fmla="*/ 908031 h 5085154"/>
              <a:gd name="connsiteX968" fmla="*/ 2187704 w 5079718"/>
              <a:gd name="connsiteY968" fmla="*/ 916416 h 5085154"/>
              <a:gd name="connsiteX969" fmla="*/ 2149180 w 5079718"/>
              <a:gd name="connsiteY969" fmla="*/ 852737 h 5085154"/>
              <a:gd name="connsiteX970" fmla="*/ 2211045 w 5079718"/>
              <a:gd name="connsiteY970" fmla="*/ 749176 h 5085154"/>
              <a:gd name="connsiteX971" fmla="*/ 2260446 w 5079718"/>
              <a:gd name="connsiteY971" fmla="*/ 722436 h 5085154"/>
              <a:gd name="connsiteX972" fmla="*/ 2268378 w 5079718"/>
              <a:gd name="connsiteY972" fmla="*/ 693656 h 5085154"/>
              <a:gd name="connsiteX973" fmla="*/ 2269511 w 5079718"/>
              <a:gd name="connsiteY973" fmla="*/ 574685 h 5085154"/>
              <a:gd name="connsiteX974" fmla="*/ 2301010 w 5079718"/>
              <a:gd name="connsiteY974" fmla="*/ 519392 h 5085154"/>
              <a:gd name="connsiteX975" fmla="*/ 2464396 w 5079718"/>
              <a:gd name="connsiteY975" fmla="*/ 475883 h 5085154"/>
              <a:gd name="connsiteX976" fmla="*/ 2535326 w 5079718"/>
              <a:gd name="connsiteY976" fmla="*/ 558143 h 5085154"/>
              <a:gd name="connsiteX977" fmla="*/ 2489550 w 5079718"/>
              <a:gd name="connsiteY977" fmla="*/ 631791 h 5085154"/>
              <a:gd name="connsiteX978" fmla="*/ 2407290 w 5079718"/>
              <a:gd name="connsiteY978" fmla="*/ 596440 h 5085154"/>
              <a:gd name="connsiteX979" fmla="*/ 2403211 w 5079718"/>
              <a:gd name="connsiteY979" fmla="*/ 589642 h 5085154"/>
              <a:gd name="connsiteX980" fmla="*/ 2379644 w 5079718"/>
              <a:gd name="connsiteY980" fmla="*/ 662837 h 5085154"/>
              <a:gd name="connsiteX981" fmla="*/ 2419754 w 5079718"/>
              <a:gd name="connsiteY981" fmla="*/ 740791 h 5085154"/>
              <a:gd name="connsiteX982" fmla="*/ 2459411 w 5079718"/>
              <a:gd name="connsiteY982" fmla="*/ 769797 h 5085154"/>
              <a:gd name="connsiteX983" fmla="*/ 2528301 w 5079718"/>
              <a:gd name="connsiteY983" fmla="*/ 896021 h 5085154"/>
              <a:gd name="connsiteX984" fmla="*/ 2496122 w 5079718"/>
              <a:gd name="connsiteY984" fmla="*/ 1064166 h 5085154"/>
              <a:gd name="connsiteX985" fmla="*/ 2378964 w 5079718"/>
              <a:gd name="connsiteY985" fmla="*/ 1177925 h 5085154"/>
              <a:gd name="connsiteX986" fmla="*/ 2297837 w 5079718"/>
              <a:gd name="connsiteY986" fmla="*/ 1199000 h 5085154"/>
              <a:gd name="connsiteX987" fmla="*/ 2149180 w 5079718"/>
              <a:gd name="connsiteY987" fmla="*/ 1194015 h 5085154"/>
              <a:gd name="connsiteX988" fmla="*/ 1981714 w 5079718"/>
              <a:gd name="connsiteY988" fmla="*/ 1097705 h 5085154"/>
              <a:gd name="connsiteX989" fmla="*/ 1915317 w 5079718"/>
              <a:gd name="connsiteY989" fmla="*/ 978054 h 5085154"/>
              <a:gd name="connsiteX990" fmla="*/ 1907386 w 5079718"/>
              <a:gd name="connsiteY990" fmla="*/ 776370 h 5085154"/>
              <a:gd name="connsiteX991" fmla="*/ 2019785 w 5079718"/>
              <a:gd name="connsiteY991" fmla="*/ 581483 h 5085154"/>
              <a:gd name="connsiteX992" fmla="*/ 2054003 w 5079718"/>
              <a:gd name="connsiteY992" fmla="*/ 522111 h 5085154"/>
              <a:gd name="connsiteX993" fmla="*/ 2096606 w 5079718"/>
              <a:gd name="connsiteY993" fmla="*/ 422402 h 5085154"/>
              <a:gd name="connsiteX994" fmla="*/ 2201074 w 5079718"/>
              <a:gd name="connsiteY994" fmla="*/ 324733 h 5085154"/>
              <a:gd name="connsiteX995" fmla="*/ 2247076 w 5079718"/>
              <a:gd name="connsiteY995" fmla="*/ 307057 h 5085154"/>
              <a:gd name="connsiteX996" fmla="*/ 2274949 w 5079718"/>
              <a:gd name="connsiteY996" fmla="*/ 273519 h 5085154"/>
              <a:gd name="connsiteX997" fmla="*/ 2341573 w 5079718"/>
              <a:gd name="connsiteY997" fmla="*/ 168824 h 5085154"/>
              <a:gd name="connsiteX998" fmla="*/ 2494536 w 5079718"/>
              <a:gd name="connsiteY998" fmla="*/ 44415 h 5085154"/>
              <a:gd name="connsiteX999" fmla="*/ 2534646 w 5079718"/>
              <a:gd name="connsiteY999" fmla="*/ 905 h 5085154"/>
              <a:gd name="connsiteX1000" fmla="*/ 2550735 w 5079718"/>
              <a:gd name="connsiteY1000" fmla="*/ 0 h 5085154"/>
            </a:gdLst>
            <a:ahLst/>
            <a:cxnLst/>
            <a:rect l="l" t="t" r="r" b="b"/>
            <a:pathLst>
              <a:path w="5079718" h="5085154">
                <a:moveTo>
                  <a:pt x="2256796" y="3882985"/>
                </a:moveTo>
                <a:cubicBezTo>
                  <a:pt x="2280870" y="3884072"/>
                  <a:pt x="2305089" y="3886948"/>
                  <a:pt x="2329336" y="3891140"/>
                </a:cubicBezTo>
                <a:cubicBezTo>
                  <a:pt x="2387802" y="3901337"/>
                  <a:pt x="2435843" y="3939408"/>
                  <a:pt x="2474367" y="3986543"/>
                </a:cubicBezTo>
                <a:cubicBezTo>
                  <a:pt x="2512891" y="4033452"/>
                  <a:pt x="2532153" y="4090331"/>
                  <a:pt x="2532153" y="4147663"/>
                </a:cubicBezTo>
                <a:cubicBezTo>
                  <a:pt x="2532380" y="4225844"/>
                  <a:pt x="2502920" y="4294281"/>
                  <a:pt x="2429498" y="4337564"/>
                </a:cubicBezTo>
                <a:cubicBezTo>
                  <a:pt x="2410690" y="4348668"/>
                  <a:pt x="2397546" y="4371782"/>
                  <a:pt x="2385989" y="4391724"/>
                </a:cubicBezTo>
                <a:cubicBezTo>
                  <a:pt x="2377151" y="4407133"/>
                  <a:pt x="2369446" y="4426849"/>
                  <a:pt x="2371033" y="4443618"/>
                </a:cubicBezTo>
                <a:cubicBezTo>
                  <a:pt x="2372846" y="4462880"/>
                  <a:pt x="2385536" y="4481009"/>
                  <a:pt x="2391881" y="4496418"/>
                </a:cubicBezTo>
                <a:cubicBezTo>
                  <a:pt x="2413636" y="4479876"/>
                  <a:pt x="2428365" y="4461973"/>
                  <a:pt x="2446948" y="4456308"/>
                </a:cubicBezTo>
                <a:cubicBezTo>
                  <a:pt x="2490230" y="4443165"/>
                  <a:pt x="2509719" y="4454948"/>
                  <a:pt x="2529434" y="4496871"/>
                </a:cubicBezTo>
                <a:cubicBezTo>
                  <a:pt x="2542577" y="4524971"/>
                  <a:pt x="2529434" y="4557830"/>
                  <a:pt x="2504280" y="4582757"/>
                </a:cubicBezTo>
                <a:cubicBezTo>
                  <a:pt x="2465076" y="4621734"/>
                  <a:pt x="2416582" y="4621508"/>
                  <a:pt x="2372392" y="4609497"/>
                </a:cubicBezTo>
                <a:cubicBezTo>
                  <a:pt x="2327750" y="4597260"/>
                  <a:pt x="2289906" y="4570067"/>
                  <a:pt x="2269738" y="4519759"/>
                </a:cubicBezTo>
                <a:cubicBezTo>
                  <a:pt x="2255688" y="4484634"/>
                  <a:pt x="2260446" y="4451776"/>
                  <a:pt x="2257727" y="4417784"/>
                </a:cubicBezTo>
                <a:cubicBezTo>
                  <a:pt x="2257274" y="4410986"/>
                  <a:pt x="2258860" y="4403281"/>
                  <a:pt x="2262033" y="4397389"/>
                </a:cubicBezTo>
                <a:cubicBezTo>
                  <a:pt x="2275856" y="4372462"/>
                  <a:pt x="2270191" y="4362491"/>
                  <a:pt x="2242544" y="4353200"/>
                </a:cubicBezTo>
                <a:cubicBezTo>
                  <a:pt x="2191330" y="4335751"/>
                  <a:pt x="2139889" y="4294054"/>
                  <a:pt x="2149180" y="4225164"/>
                </a:cubicBezTo>
                <a:cubicBezTo>
                  <a:pt x="2152353" y="4201370"/>
                  <a:pt x="2178187" y="4168285"/>
                  <a:pt x="2199715" y="4165566"/>
                </a:cubicBezTo>
                <a:cubicBezTo>
                  <a:pt x="2256821" y="4158088"/>
                  <a:pt x="2274949" y="4166472"/>
                  <a:pt x="2291719" y="4201144"/>
                </a:cubicBezTo>
                <a:cubicBezTo>
                  <a:pt x="2297611" y="4213381"/>
                  <a:pt x="2299424" y="4227657"/>
                  <a:pt x="2306675" y="4238988"/>
                </a:cubicBezTo>
                <a:cubicBezTo>
                  <a:pt x="2311207" y="4246239"/>
                  <a:pt x="2322085" y="4254397"/>
                  <a:pt x="2329789" y="4254171"/>
                </a:cubicBezTo>
                <a:cubicBezTo>
                  <a:pt x="2369220" y="4253264"/>
                  <a:pt x="2407064" y="4210888"/>
                  <a:pt x="2412049" y="4171458"/>
                </a:cubicBezTo>
                <a:cubicBezTo>
                  <a:pt x="2420207" y="4106194"/>
                  <a:pt x="2390521" y="4058379"/>
                  <a:pt x="2342706" y="4021894"/>
                </a:cubicBezTo>
                <a:cubicBezTo>
                  <a:pt x="2323898" y="4007391"/>
                  <a:pt x="2295798" y="4003539"/>
                  <a:pt x="2271324" y="3998553"/>
                </a:cubicBezTo>
                <a:cubicBezTo>
                  <a:pt x="2253875" y="3994927"/>
                  <a:pt x="2235066" y="3996514"/>
                  <a:pt x="2217164" y="3998100"/>
                </a:cubicBezTo>
                <a:cubicBezTo>
                  <a:pt x="2143968" y="4004218"/>
                  <a:pt x="2087315" y="4037984"/>
                  <a:pt x="2045619" y="4098715"/>
                </a:cubicBezTo>
                <a:cubicBezTo>
                  <a:pt x="2006415" y="4155595"/>
                  <a:pt x="2003696" y="4220406"/>
                  <a:pt x="2017746" y="4281591"/>
                </a:cubicBezTo>
                <a:cubicBezTo>
                  <a:pt x="2030889" y="4338697"/>
                  <a:pt x="2061255" y="4392404"/>
                  <a:pt x="2109750" y="4430474"/>
                </a:cubicBezTo>
                <a:cubicBezTo>
                  <a:pt x="2136717" y="4451549"/>
                  <a:pt x="2157112" y="4470584"/>
                  <a:pt x="2159831" y="4510695"/>
                </a:cubicBezTo>
                <a:cubicBezTo>
                  <a:pt x="2164816" y="4584570"/>
                  <a:pt x="2209459" y="4636691"/>
                  <a:pt x="2275856" y="4667963"/>
                </a:cubicBezTo>
                <a:cubicBezTo>
                  <a:pt x="2296024" y="4677481"/>
                  <a:pt x="2320952" y="4677254"/>
                  <a:pt x="2342026" y="4685185"/>
                </a:cubicBezTo>
                <a:cubicBezTo>
                  <a:pt x="2351771" y="4688811"/>
                  <a:pt x="2363781" y="4700822"/>
                  <a:pt x="2364914" y="4710339"/>
                </a:cubicBezTo>
                <a:cubicBezTo>
                  <a:pt x="2372392" y="4774017"/>
                  <a:pt x="2405251" y="4822965"/>
                  <a:pt x="2451480" y="4863528"/>
                </a:cubicBezTo>
                <a:cubicBezTo>
                  <a:pt x="2479353" y="4888002"/>
                  <a:pt x="2510852" y="4908398"/>
                  <a:pt x="2546883" y="4935364"/>
                </a:cubicBezTo>
                <a:cubicBezTo>
                  <a:pt x="2590392" y="4896840"/>
                  <a:pt x="2636394" y="4861715"/>
                  <a:pt x="2674918" y="4819566"/>
                </a:cubicBezTo>
                <a:cubicBezTo>
                  <a:pt x="2696220" y="4796452"/>
                  <a:pt x="2709590" y="4762686"/>
                  <a:pt x="2717521" y="4731641"/>
                </a:cubicBezTo>
                <a:cubicBezTo>
                  <a:pt x="2728172" y="4690624"/>
                  <a:pt x="2736103" y="4677027"/>
                  <a:pt x="2778253" y="4672722"/>
                </a:cubicBezTo>
                <a:cubicBezTo>
                  <a:pt x="2848049" y="4665470"/>
                  <a:pt x="2913087" y="4597713"/>
                  <a:pt x="2919432" y="4538568"/>
                </a:cubicBezTo>
                <a:cubicBezTo>
                  <a:pt x="2921698" y="4518399"/>
                  <a:pt x="2927590" y="4498458"/>
                  <a:pt x="2929856" y="4478289"/>
                </a:cubicBezTo>
                <a:cubicBezTo>
                  <a:pt x="2932802" y="4452003"/>
                  <a:pt x="2957956" y="4448377"/>
                  <a:pt x="2972912" y="4434780"/>
                </a:cubicBezTo>
                <a:cubicBezTo>
                  <a:pt x="3001918" y="4408040"/>
                  <a:pt x="3021634" y="4375861"/>
                  <a:pt x="3042935" y="4343229"/>
                </a:cubicBezTo>
                <a:cubicBezTo>
                  <a:pt x="3075114" y="4293601"/>
                  <a:pt x="3075567" y="4241027"/>
                  <a:pt x="3071941" y="4187094"/>
                </a:cubicBezTo>
                <a:cubicBezTo>
                  <a:pt x="3067862" y="4128628"/>
                  <a:pt x="3037043" y="4082399"/>
                  <a:pt x="2992627" y="4045915"/>
                </a:cubicBezTo>
                <a:cubicBezTo>
                  <a:pt x="2937334" y="4000366"/>
                  <a:pt x="2871390" y="3990169"/>
                  <a:pt x="2803407" y="3999007"/>
                </a:cubicBezTo>
                <a:cubicBezTo>
                  <a:pt x="2750606" y="4005805"/>
                  <a:pt x="2713216" y="4038210"/>
                  <a:pt x="2688968" y="4085799"/>
                </a:cubicBezTo>
                <a:cubicBezTo>
                  <a:pt x="2666307" y="4129761"/>
                  <a:pt x="2662681" y="4175084"/>
                  <a:pt x="2692141" y="4215193"/>
                </a:cubicBezTo>
                <a:cubicBezTo>
                  <a:pt x="2705511" y="4233549"/>
                  <a:pt x="2731571" y="4244200"/>
                  <a:pt x="2753779" y="4254171"/>
                </a:cubicBezTo>
                <a:cubicBezTo>
                  <a:pt x="2768509" y="4260969"/>
                  <a:pt x="2775760" y="4250545"/>
                  <a:pt x="2780972" y="4234229"/>
                </a:cubicBezTo>
                <a:cubicBezTo>
                  <a:pt x="2787544" y="4214061"/>
                  <a:pt x="2797742" y="4192759"/>
                  <a:pt x="2812471" y="4177803"/>
                </a:cubicBezTo>
                <a:cubicBezTo>
                  <a:pt x="2836945" y="4152649"/>
                  <a:pt x="2872070" y="4158768"/>
                  <a:pt x="2898810" y="4169645"/>
                </a:cubicBezTo>
                <a:cubicBezTo>
                  <a:pt x="2920112" y="4178483"/>
                  <a:pt x="2934841" y="4202957"/>
                  <a:pt x="2936654" y="4230830"/>
                </a:cubicBezTo>
                <a:cubicBezTo>
                  <a:pt x="2939827" y="4280458"/>
                  <a:pt x="2917166" y="4314223"/>
                  <a:pt x="2874790" y="4337110"/>
                </a:cubicBezTo>
                <a:cubicBezTo>
                  <a:pt x="2858247" y="4345948"/>
                  <a:pt x="2842384" y="4356146"/>
                  <a:pt x="2825388" y="4363624"/>
                </a:cubicBezTo>
                <a:cubicBezTo>
                  <a:pt x="2809526" y="4370649"/>
                  <a:pt x="2812245" y="4381979"/>
                  <a:pt x="2817457" y="4392177"/>
                </a:cubicBezTo>
                <a:cubicBezTo>
                  <a:pt x="2832640" y="4422769"/>
                  <a:pt x="2832866" y="4481689"/>
                  <a:pt x="2816550" y="4511148"/>
                </a:cubicBezTo>
                <a:cubicBezTo>
                  <a:pt x="2805447" y="4531316"/>
                  <a:pt x="2797515" y="4554884"/>
                  <a:pt x="2781879" y="4570520"/>
                </a:cubicBezTo>
                <a:cubicBezTo>
                  <a:pt x="2736783" y="4615842"/>
                  <a:pt x="2678091" y="4625360"/>
                  <a:pt x="2619852" y="4608817"/>
                </a:cubicBezTo>
                <a:cubicBezTo>
                  <a:pt x="2586087" y="4599300"/>
                  <a:pt x="2559573" y="4569387"/>
                  <a:pt x="2550962" y="4531316"/>
                </a:cubicBezTo>
                <a:cubicBezTo>
                  <a:pt x="2544844" y="4503896"/>
                  <a:pt x="2567958" y="4464239"/>
                  <a:pt x="2593338" y="4455628"/>
                </a:cubicBezTo>
                <a:cubicBezTo>
                  <a:pt x="2628010" y="4443845"/>
                  <a:pt x="2662228" y="4457441"/>
                  <a:pt x="2678318" y="4489167"/>
                </a:cubicBezTo>
                <a:cubicBezTo>
                  <a:pt x="2679451" y="4491433"/>
                  <a:pt x="2681037" y="4493699"/>
                  <a:pt x="2682397" y="4495965"/>
                </a:cubicBezTo>
                <a:cubicBezTo>
                  <a:pt x="2718201" y="4471038"/>
                  <a:pt x="2717748" y="4463106"/>
                  <a:pt x="2705964" y="4418917"/>
                </a:cubicBezTo>
                <a:cubicBezTo>
                  <a:pt x="2698486" y="4390364"/>
                  <a:pt x="2687382" y="4365890"/>
                  <a:pt x="2666760" y="4346175"/>
                </a:cubicBezTo>
                <a:cubicBezTo>
                  <a:pt x="2654523" y="4334391"/>
                  <a:pt x="2639340" y="4325553"/>
                  <a:pt x="2625970" y="4314903"/>
                </a:cubicBezTo>
                <a:cubicBezTo>
                  <a:pt x="2587446" y="4283857"/>
                  <a:pt x="2567731" y="4242840"/>
                  <a:pt x="2558667" y="4194572"/>
                </a:cubicBezTo>
                <a:cubicBezTo>
                  <a:pt x="2547336" y="4133160"/>
                  <a:pt x="2560933" y="4078094"/>
                  <a:pt x="2588580" y="4023254"/>
                </a:cubicBezTo>
                <a:cubicBezTo>
                  <a:pt x="2608974" y="3982917"/>
                  <a:pt x="2640020" y="3952325"/>
                  <a:pt x="2674692" y="3927624"/>
                </a:cubicBezTo>
                <a:cubicBezTo>
                  <a:pt x="2706871" y="3904736"/>
                  <a:pt x="2745168" y="3887060"/>
                  <a:pt x="2786411" y="3886381"/>
                </a:cubicBezTo>
                <a:cubicBezTo>
                  <a:pt x="2836945" y="3885701"/>
                  <a:pt x="2889746" y="3880036"/>
                  <a:pt x="2937787" y="3891819"/>
                </a:cubicBezTo>
                <a:cubicBezTo>
                  <a:pt x="3018461" y="3911761"/>
                  <a:pt x="3088031" y="3954138"/>
                  <a:pt x="3135619" y="4027559"/>
                </a:cubicBezTo>
                <a:cubicBezTo>
                  <a:pt x="3192725" y="4115938"/>
                  <a:pt x="3197937" y="4213607"/>
                  <a:pt x="3179128" y="4310370"/>
                </a:cubicBezTo>
                <a:cubicBezTo>
                  <a:pt x="3163266" y="4391497"/>
                  <a:pt x="3116130" y="4461067"/>
                  <a:pt x="3054945" y="4519306"/>
                </a:cubicBezTo>
                <a:cubicBezTo>
                  <a:pt x="3045428" y="4528370"/>
                  <a:pt x="3036816" y="4541740"/>
                  <a:pt x="3034777" y="4554204"/>
                </a:cubicBezTo>
                <a:cubicBezTo>
                  <a:pt x="3022767" y="4622414"/>
                  <a:pt x="2991948" y="4680200"/>
                  <a:pt x="2937787" y="4722123"/>
                </a:cubicBezTo>
                <a:cubicBezTo>
                  <a:pt x="2906742" y="4746144"/>
                  <a:pt x="2868671" y="4761100"/>
                  <a:pt x="2833999" y="4780589"/>
                </a:cubicBezTo>
                <a:cubicBezTo>
                  <a:pt x="2826748" y="4784668"/>
                  <a:pt x="2817004" y="4790333"/>
                  <a:pt x="2815417" y="4797131"/>
                </a:cubicBezTo>
                <a:cubicBezTo>
                  <a:pt x="2796835" y="4874179"/>
                  <a:pt x="2741769" y="4925393"/>
                  <a:pt x="2686249" y="4974568"/>
                </a:cubicBezTo>
                <a:cubicBezTo>
                  <a:pt x="2646365" y="5009919"/>
                  <a:pt x="2601723" y="5039605"/>
                  <a:pt x="2559573" y="5072237"/>
                </a:cubicBezTo>
                <a:cubicBezTo>
                  <a:pt x="2555721" y="5075184"/>
                  <a:pt x="2554135" y="5080849"/>
                  <a:pt x="2551642" y="5085154"/>
                </a:cubicBezTo>
                <a:cubicBezTo>
                  <a:pt x="2545297" y="5085154"/>
                  <a:pt x="2539858" y="5085154"/>
                  <a:pt x="2534419" y="5085154"/>
                </a:cubicBezTo>
                <a:cubicBezTo>
                  <a:pt x="2508133" y="5060227"/>
                  <a:pt x="2484792" y="5031221"/>
                  <a:pt x="2455105" y="5011052"/>
                </a:cubicBezTo>
                <a:cubicBezTo>
                  <a:pt x="2385989" y="4963917"/>
                  <a:pt x="2320725" y="4914516"/>
                  <a:pt x="2286053" y="4834975"/>
                </a:cubicBezTo>
                <a:cubicBezTo>
                  <a:pt x="2281068" y="4823418"/>
                  <a:pt x="2279482" y="4808235"/>
                  <a:pt x="2271097" y="4800304"/>
                </a:cubicBezTo>
                <a:cubicBezTo>
                  <a:pt x="2256594" y="4786481"/>
                  <a:pt x="2239145" y="4774697"/>
                  <a:pt x="2221016" y="4766539"/>
                </a:cubicBezTo>
                <a:cubicBezTo>
                  <a:pt x="2172521" y="4744557"/>
                  <a:pt x="2131505" y="4716231"/>
                  <a:pt x="2100459" y="4670456"/>
                </a:cubicBezTo>
                <a:cubicBezTo>
                  <a:pt x="2073945" y="4631479"/>
                  <a:pt x="2061935" y="4589555"/>
                  <a:pt x="2048112" y="4545820"/>
                </a:cubicBezTo>
                <a:cubicBezTo>
                  <a:pt x="2039954" y="4519533"/>
                  <a:pt x="2010494" y="4500497"/>
                  <a:pt x="1993272" y="4476250"/>
                </a:cubicBezTo>
                <a:cubicBezTo>
                  <a:pt x="1972197" y="4446564"/>
                  <a:pt x="1953388" y="4415291"/>
                  <a:pt x="1934806" y="4384019"/>
                </a:cubicBezTo>
                <a:cubicBezTo>
                  <a:pt x="1892430" y="4312410"/>
                  <a:pt x="1892430" y="4233096"/>
                  <a:pt x="1903081" y="4155595"/>
                </a:cubicBezTo>
                <a:cubicBezTo>
                  <a:pt x="1915771" y="4061325"/>
                  <a:pt x="1964039" y="3986316"/>
                  <a:pt x="2047205" y="3934196"/>
                </a:cubicBezTo>
                <a:cubicBezTo>
                  <a:pt x="2091508" y="3906436"/>
                  <a:pt x="2137793" y="3891480"/>
                  <a:pt x="2185127" y="3885559"/>
                </a:cubicBezTo>
                <a:cubicBezTo>
                  <a:pt x="2208794" y="3882599"/>
                  <a:pt x="2232722" y="3881898"/>
                  <a:pt x="2256796" y="3882985"/>
                </a:cubicBezTo>
                <a:close/>
                <a:moveTo>
                  <a:pt x="2543994" y="3308012"/>
                </a:moveTo>
                <a:cubicBezTo>
                  <a:pt x="2547847" y="3308862"/>
                  <a:pt x="2551756" y="3310561"/>
                  <a:pt x="2554135" y="3312600"/>
                </a:cubicBezTo>
                <a:cubicBezTo>
                  <a:pt x="2600817" y="3350898"/>
                  <a:pt x="2602403" y="3403018"/>
                  <a:pt x="2596964" y="3456952"/>
                </a:cubicBezTo>
                <a:cubicBezTo>
                  <a:pt x="2596738" y="3460351"/>
                  <a:pt x="2594698" y="3463977"/>
                  <a:pt x="2592885" y="3466696"/>
                </a:cubicBezTo>
                <a:cubicBezTo>
                  <a:pt x="2575890" y="3491850"/>
                  <a:pt x="2558441" y="3517004"/>
                  <a:pt x="2542351" y="3540572"/>
                </a:cubicBezTo>
                <a:cubicBezTo>
                  <a:pt x="2526035" y="3516551"/>
                  <a:pt x="2506547" y="3491624"/>
                  <a:pt x="2491137" y="3464657"/>
                </a:cubicBezTo>
                <a:cubicBezTo>
                  <a:pt x="2469836" y="3427266"/>
                  <a:pt x="2496576" y="3332769"/>
                  <a:pt x="2534193" y="3308522"/>
                </a:cubicBezTo>
                <a:cubicBezTo>
                  <a:pt x="2536346" y="3307162"/>
                  <a:pt x="2540142" y="3307162"/>
                  <a:pt x="2543994" y="3308012"/>
                </a:cubicBezTo>
                <a:close/>
                <a:moveTo>
                  <a:pt x="1389311" y="3137384"/>
                </a:moveTo>
                <a:cubicBezTo>
                  <a:pt x="1412270" y="3137218"/>
                  <a:pt x="1435413" y="3138337"/>
                  <a:pt x="1458697" y="3140376"/>
                </a:cubicBezTo>
                <a:cubicBezTo>
                  <a:pt x="1487249" y="3142869"/>
                  <a:pt x="1514669" y="3156692"/>
                  <a:pt x="1542316" y="3165757"/>
                </a:cubicBezTo>
                <a:cubicBezTo>
                  <a:pt x="1572229" y="3175728"/>
                  <a:pt x="1602141" y="3185925"/>
                  <a:pt x="1632054" y="3196349"/>
                </a:cubicBezTo>
                <a:cubicBezTo>
                  <a:pt x="1661967" y="3206773"/>
                  <a:pt x="1690973" y="3220144"/>
                  <a:pt x="1721566" y="3227621"/>
                </a:cubicBezTo>
                <a:cubicBezTo>
                  <a:pt x="1756464" y="3236233"/>
                  <a:pt x="1792721" y="3240085"/>
                  <a:pt x="1828526" y="3246204"/>
                </a:cubicBezTo>
                <a:cubicBezTo>
                  <a:pt x="1832152" y="3246883"/>
                  <a:pt x="1835551" y="3247337"/>
                  <a:pt x="1840310" y="3248243"/>
                </a:cubicBezTo>
                <a:cubicBezTo>
                  <a:pt x="1840990" y="3252549"/>
                  <a:pt x="1842349" y="3256854"/>
                  <a:pt x="1842349" y="3261160"/>
                </a:cubicBezTo>
                <a:cubicBezTo>
                  <a:pt x="1841896" y="3310561"/>
                  <a:pt x="1856173" y="3356337"/>
                  <a:pt x="1873169" y="3402112"/>
                </a:cubicBezTo>
                <a:cubicBezTo>
                  <a:pt x="1891524" y="3451967"/>
                  <a:pt x="1907387" y="3502501"/>
                  <a:pt x="1922570" y="3553488"/>
                </a:cubicBezTo>
                <a:cubicBezTo>
                  <a:pt x="1930501" y="3580229"/>
                  <a:pt x="1934580" y="3607875"/>
                  <a:pt x="1939792" y="3635295"/>
                </a:cubicBezTo>
                <a:cubicBezTo>
                  <a:pt x="1944098" y="3658410"/>
                  <a:pt x="1953162" y="3682657"/>
                  <a:pt x="1949990" y="3704865"/>
                </a:cubicBezTo>
                <a:cubicBezTo>
                  <a:pt x="1937753" y="3790071"/>
                  <a:pt x="1927782" y="3875276"/>
                  <a:pt x="1866597" y="3946206"/>
                </a:cubicBezTo>
                <a:cubicBezTo>
                  <a:pt x="1829433" y="3989262"/>
                  <a:pt x="1786830" y="4014416"/>
                  <a:pt x="1735389" y="4034131"/>
                </a:cubicBezTo>
                <a:cubicBezTo>
                  <a:pt x="1690746" y="4051353"/>
                  <a:pt x="1645877" y="4049087"/>
                  <a:pt x="1602821" y="4042516"/>
                </a:cubicBezTo>
                <a:cubicBezTo>
                  <a:pt x="1561125" y="4036171"/>
                  <a:pt x="1519655" y="4018721"/>
                  <a:pt x="1486343" y="3988809"/>
                </a:cubicBezTo>
                <a:cubicBezTo>
                  <a:pt x="1438528" y="3945979"/>
                  <a:pt x="1369185" y="3975665"/>
                  <a:pt x="1349923" y="4024160"/>
                </a:cubicBezTo>
                <a:cubicBezTo>
                  <a:pt x="1328168" y="4079227"/>
                  <a:pt x="1347657" y="4120923"/>
                  <a:pt x="1377796" y="4158314"/>
                </a:cubicBezTo>
                <a:cubicBezTo>
                  <a:pt x="1397965" y="4182562"/>
                  <a:pt x="1432636" y="4190946"/>
                  <a:pt x="1466401" y="4176669"/>
                </a:cubicBezTo>
                <a:cubicBezTo>
                  <a:pt x="1447819" y="4142905"/>
                  <a:pt x="1461642" y="4110046"/>
                  <a:pt x="1490649" y="4079000"/>
                </a:cubicBezTo>
                <a:cubicBezTo>
                  <a:pt x="1504245" y="4064497"/>
                  <a:pt x="1554100" y="4069029"/>
                  <a:pt x="1574948" y="4085345"/>
                </a:cubicBezTo>
                <a:cubicBezTo>
                  <a:pt x="1613245" y="4114805"/>
                  <a:pt x="1622990" y="4162620"/>
                  <a:pt x="1604408" y="4200917"/>
                </a:cubicBezTo>
                <a:cubicBezTo>
                  <a:pt x="1556366" y="4300173"/>
                  <a:pt x="1489289" y="4306291"/>
                  <a:pt x="1396152" y="4291335"/>
                </a:cubicBezTo>
                <a:cubicBezTo>
                  <a:pt x="1316385" y="4278418"/>
                  <a:pt x="1266077" y="4227204"/>
                  <a:pt x="1239790" y="4148570"/>
                </a:cubicBezTo>
                <a:cubicBezTo>
                  <a:pt x="1227326" y="4110725"/>
                  <a:pt x="1226873" y="4074241"/>
                  <a:pt x="1229366" y="4037077"/>
                </a:cubicBezTo>
                <a:cubicBezTo>
                  <a:pt x="1233671" y="3970227"/>
                  <a:pt x="1271969" y="3900204"/>
                  <a:pt x="1347204" y="3870518"/>
                </a:cubicBezTo>
                <a:cubicBezTo>
                  <a:pt x="1361254" y="3865079"/>
                  <a:pt x="1375303" y="3859867"/>
                  <a:pt x="1393432" y="3852842"/>
                </a:cubicBezTo>
                <a:cubicBezTo>
                  <a:pt x="1393432" y="3830861"/>
                  <a:pt x="1393886" y="3805933"/>
                  <a:pt x="1393432" y="3781006"/>
                </a:cubicBezTo>
                <a:cubicBezTo>
                  <a:pt x="1392526" y="3732965"/>
                  <a:pt x="1409748" y="3692401"/>
                  <a:pt x="1441701" y="3657050"/>
                </a:cubicBezTo>
                <a:cubicBezTo>
                  <a:pt x="1515802" y="3574790"/>
                  <a:pt x="1663100" y="3564593"/>
                  <a:pt x="1731990" y="3675859"/>
                </a:cubicBezTo>
                <a:cubicBezTo>
                  <a:pt x="1757144" y="3716422"/>
                  <a:pt x="1744227" y="3805254"/>
                  <a:pt x="1702757" y="3824742"/>
                </a:cubicBezTo>
                <a:cubicBezTo>
                  <a:pt x="1682135" y="3834487"/>
                  <a:pt x="1651316" y="3833354"/>
                  <a:pt x="1629335" y="3825422"/>
                </a:cubicBezTo>
                <a:cubicBezTo>
                  <a:pt x="1609846" y="3818397"/>
                  <a:pt x="1591491" y="3798229"/>
                  <a:pt x="1594210" y="3770356"/>
                </a:cubicBezTo>
                <a:cubicBezTo>
                  <a:pt x="1596023" y="3751547"/>
                  <a:pt x="1596703" y="3732512"/>
                  <a:pt x="1598062" y="3713703"/>
                </a:cubicBezTo>
                <a:cubicBezTo>
                  <a:pt x="1572682" y="3704638"/>
                  <a:pt x="1540050" y="3717102"/>
                  <a:pt x="1523734" y="3739083"/>
                </a:cubicBezTo>
                <a:cubicBezTo>
                  <a:pt x="1471613" y="3809106"/>
                  <a:pt x="1536877" y="3909948"/>
                  <a:pt x="1602368" y="3921959"/>
                </a:cubicBezTo>
                <a:cubicBezTo>
                  <a:pt x="1618004" y="3924904"/>
                  <a:pt x="1633187" y="3933289"/>
                  <a:pt x="1648597" y="3933289"/>
                </a:cubicBezTo>
                <a:cubicBezTo>
                  <a:pt x="1713634" y="3933516"/>
                  <a:pt x="1761902" y="3902243"/>
                  <a:pt x="1794988" y="3847403"/>
                </a:cubicBezTo>
                <a:cubicBezTo>
                  <a:pt x="1818328" y="3808653"/>
                  <a:pt x="1831925" y="3767183"/>
                  <a:pt x="1827846" y="3720728"/>
                </a:cubicBezTo>
                <a:cubicBezTo>
                  <a:pt x="1826486" y="3704638"/>
                  <a:pt x="1826260" y="3688096"/>
                  <a:pt x="1827846" y="3671780"/>
                </a:cubicBezTo>
                <a:cubicBezTo>
                  <a:pt x="1833285" y="3614220"/>
                  <a:pt x="1807451" y="3564819"/>
                  <a:pt x="1788869" y="3513152"/>
                </a:cubicBezTo>
                <a:cubicBezTo>
                  <a:pt x="1774592" y="3473268"/>
                  <a:pt x="1760316" y="3432931"/>
                  <a:pt x="1750345" y="3391915"/>
                </a:cubicBezTo>
                <a:cubicBezTo>
                  <a:pt x="1741961" y="3357017"/>
                  <a:pt x="1728137" y="3345233"/>
                  <a:pt x="1693239" y="3337981"/>
                </a:cubicBezTo>
                <a:cubicBezTo>
                  <a:pt x="1658794" y="3330956"/>
                  <a:pt x="1626389" y="3314867"/>
                  <a:pt x="1592850" y="3303763"/>
                </a:cubicBezTo>
                <a:cubicBezTo>
                  <a:pt x="1550474" y="3289713"/>
                  <a:pt x="1508098" y="3274077"/>
                  <a:pt x="1464815" y="3263879"/>
                </a:cubicBezTo>
                <a:cubicBezTo>
                  <a:pt x="1430370" y="3255721"/>
                  <a:pt x="1393886" y="3248923"/>
                  <a:pt x="1358988" y="3252095"/>
                </a:cubicBezTo>
                <a:cubicBezTo>
                  <a:pt x="1286698" y="3258441"/>
                  <a:pt x="1221661" y="3285634"/>
                  <a:pt x="1175659" y="3345460"/>
                </a:cubicBezTo>
                <a:cubicBezTo>
                  <a:pt x="1134869" y="3398713"/>
                  <a:pt x="1149825" y="3502501"/>
                  <a:pt x="1205118" y="3548277"/>
                </a:cubicBezTo>
                <a:cubicBezTo>
                  <a:pt x="1230272" y="3569125"/>
                  <a:pt x="1258146" y="3584987"/>
                  <a:pt x="1293270" y="3582495"/>
                </a:cubicBezTo>
                <a:cubicBezTo>
                  <a:pt x="1329075" y="3580002"/>
                  <a:pt x="1372358" y="3543518"/>
                  <a:pt x="1378023" y="3507940"/>
                </a:cubicBezTo>
                <a:cubicBezTo>
                  <a:pt x="1379383" y="3499555"/>
                  <a:pt x="1375983" y="3490491"/>
                  <a:pt x="1374850" y="3481879"/>
                </a:cubicBezTo>
                <a:cubicBezTo>
                  <a:pt x="1366466" y="3485052"/>
                  <a:pt x="1358308" y="3487998"/>
                  <a:pt x="1349923" y="3491170"/>
                </a:cubicBezTo>
                <a:cubicBezTo>
                  <a:pt x="1319784" y="3502501"/>
                  <a:pt x="1271516" y="3485052"/>
                  <a:pt x="1259052" y="3458085"/>
                </a:cubicBezTo>
                <a:cubicBezTo>
                  <a:pt x="1240696" y="3418881"/>
                  <a:pt x="1255653" y="3373559"/>
                  <a:pt x="1291684" y="3352484"/>
                </a:cubicBezTo>
                <a:cubicBezTo>
                  <a:pt x="1347204" y="3320079"/>
                  <a:pt x="1415414" y="3345233"/>
                  <a:pt x="1457110" y="3395994"/>
                </a:cubicBezTo>
                <a:cubicBezTo>
                  <a:pt x="1494501" y="3441542"/>
                  <a:pt x="1499260" y="3495023"/>
                  <a:pt x="1487249" y="3546464"/>
                </a:cubicBezTo>
                <a:cubicBezTo>
                  <a:pt x="1476146" y="3593599"/>
                  <a:pt x="1449179" y="3636882"/>
                  <a:pt x="1402270" y="3661129"/>
                </a:cubicBezTo>
                <a:cubicBezTo>
                  <a:pt x="1336780" y="3695121"/>
                  <a:pt x="1336553" y="3694667"/>
                  <a:pt x="1240017" y="3693081"/>
                </a:cubicBezTo>
                <a:cubicBezTo>
                  <a:pt x="1214863" y="3732058"/>
                  <a:pt x="1195601" y="3772169"/>
                  <a:pt x="1166595" y="3803214"/>
                </a:cubicBezTo>
                <a:cubicBezTo>
                  <a:pt x="1146879" y="3824289"/>
                  <a:pt x="1114474" y="3835166"/>
                  <a:pt x="1085921" y="3845590"/>
                </a:cubicBezTo>
                <a:cubicBezTo>
                  <a:pt x="1061674" y="3854428"/>
                  <a:pt x="1034027" y="3861906"/>
                  <a:pt x="1008873" y="3859641"/>
                </a:cubicBezTo>
                <a:cubicBezTo>
                  <a:pt x="921854" y="3851709"/>
                  <a:pt x="847979" y="3820437"/>
                  <a:pt x="809455" y="3733418"/>
                </a:cubicBezTo>
                <a:cubicBezTo>
                  <a:pt x="793366" y="3697160"/>
                  <a:pt x="777956" y="3659769"/>
                  <a:pt x="783848" y="3620566"/>
                </a:cubicBezTo>
                <a:cubicBezTo>
                  <a:pt x="793139" y="3560060"/>
                  <a:pt x="816480" y="3505900"/>
                  <a:pt x="876985" y="3477347"/>
                </a:cubicBezTo>
                <a:cubicBezTo>
                  <a:pt x="914603" y="3459671"/>
                  <a:pt x="981227" y="3478934"/>
                  <a:pt x="1004114" y="3513832"/>
                </a:cubicBezTo>
                <a:cubicBezTo>
                  <a:pt x="1034480" y="3560060"/>
                  <a:pt x="1003888" y="3621245"/>
                  <a:pt x="951087" y="3621019"/>
                </a:cubicBezTo>
                <a:cubicBezTo>
                  <a:pt x="937491" y="3621019"/>
                  <a:pt x="924120" y="3621019"/>
                  <a:pt x="910297" y="3621019"/>
                </a:cubicBezTo>
                <a:cubicBezTo>
                  <a:pt x="893301" y="3674952"/>
                  <a:pt x="929333" y="3728886"/>
                  <a:pt x="984626" y="3737724"/>
                </a:cubicBezTo>
                <a:cubicBezTo>
                  <a:pt x="1005701" y="3741123"/>
                  <a:pt x="1024283" y="3739763"/>
                  <a:pt x="1044678" y="3737497"/>
                </a:cubicBezTo>
                <a:cubicBezTo>
                  <a:pt x="1080256" y="3733644"/>
                  <a:pt x="1101557" y="3711437"/>
                  <a:pt x="1113341" y="3683110"/>
                </a:cubicBezTo>
                <a:cubicBezTo>
                  <a:pt x="1122632" y="3660223"/>
                  <a:pt x="1124218" y="3634162"/>
                  <a:pt x="1102690" y="3610595"/>
                </a:cubicBezTo>
                <a:cubicBezTo>
                  <a:pt x="1038559" y="3539439"/>
                  <a:pt x="1028588" y="3450834"/>
                  <a:pt x="1045584" y="3363362"/>
                </a:cubicBezTo>
                <a:cubicBezTo>
                  <a:pt x="1061447" y="3283141"/>
                  <a:pt x="1113341" y="3222863"/>
                  <a:pt x="1188802" y="3183432"/>
                </a:cubicBezTo>
                <a:cubicBezTo>
                  <a:pt x="1253217" y="3149951"/>
                  <a:pt x="1320435" y="3137883"/>
                  <a:pt x="1389311" y="3137384"/>
                </a:cubicBezTo>
                <a:close/>
                <a:moveTo>
                  <a:pt x="3668496" y="3136241"/>
                </a:moveTo>
                <a:cubicBezTo>
                  <a:pt x="3694726" y="3135448"/>
                  <a:pt x="3720956" y="3137884"/>
                  <a:pt x="3746790" y="3140376"/>
                </a:cubicBezTo>
                <a:cubicBezTo>
                  <a:pt x="3851938" y="3150120"/>
                  <a:pt x="3944622" y="3191137"/>
                  <a:pt x="4005580" y="3280875"/>
                </a:cubicBezTo>
                <a:cubicBezTo>
                  <a:pt x="4034133" y="3322798"/>
                  <a:pt x="4045917" y="3374012"/>
                  <a:pt x="4043877" y="3427039"/>
                </a:cubicBezTo>
                <a:cubicBezTo>
                  <a:pt x="4042291" y="3468056"/>
                  <a:pt x="4041385" y="3509299"/>
                  <a:pt x="4023936" y="3546690"/>
                </a:cubicBezTo>
                <a:cubicBezTo>
                  <a:pt x="4012152" y="3571844"/>
                  <a:pt x="3994703" y="3594279"/>
                  <a:pt x="3978160" y="3616940"/>
                </a:cubicBezTo>
                <a:cubicBezTo>
                  <a:pt x="3965697" y="3634162"/>
                  <a:pt x="3961618" y="3669967"/>
                  <a:pt x="3972042" y="3687189"/>
                </a:cubicBezTo>
                <a:cubicBezTo>
                  <a:pt x="3989491" y="3716422"/>
                  <a:pt x="4012605" y="3732738"/>
                  <a:pt x="4048636" y="3738857"/>
                </a:cubicBezTo>
                <a:cubicBezTo>
                  <a:pt x="4100983" y="3747921"/>
                  <a:pt x="4139507" y="3732285"/>
                  <a:pt x="4165794" y="3689909"/>
                </a:cubicBezTo>
                <a:cubicBezTo>
                  <a:pt x="4177351" y="3671326"/>
                  <a:pt x="4177351" y="3645719"/>
                  <a:pt x="4183017" y="3621245"/>
                </a:cubicBezTo>
                <a:cubicBezTo>
                  <a:pt x="4161489" y="3621245"/>
                  <a:pt x="4147892" y="3621699"/>
                  <a:pt x="4134522" y="3621245"/>
                </a:cubicBezTo>
                <a:cubicBezTo>
                  <a:pt x="4106649" y="3620112"/>
                  <a:pt x="4076509" y="3599038"/>
                  <a:pt x="4070391" y="3577509"/>
                </a:cubicBezTo>
                <a:cubicBezTo>
                  <a:pt x="4062233" y="3548277"/>
                  <a:pt x="4075376" y="3510433"/>
                  <a:pt x="4097811" y="3493210"/>
                </a:cubicBezTo>
                <a:cubicBezTo>
                  <a:pt x="4151971" y="3451967"/>
                  <a:pt x="4246694" y="3477574"/>
                  <a:pt x="4274115" y="3541252"/>
                </a:cubicBezTo>
                <a:cubicBezTo>
                  <a:pt x="4289071" y="3576150"/>
                  <a:pt x="4307426" y="3610595"/>
                  <a:pt x="4300628" y="3648892"/>
                </a:cubicBezTo>
                <a:cubicBezTo>
                  <a:pt x="4292923" y="3693081"/>
                  <a:pt x="4283859" y="3737270"/>
                  <a:pt x="4252587" y="3773755"/>
                </a:cubicBezTo>
                <a:cubicBezTo>
                  <a:pt x="4220181" y="3811826"/>
                  <a:pt x="4180977" y="3833580"/>
                  <a:pt x="4133616" y="3849443"/>
                </a:cubicBezTo>
                <a:cubicBezTo>
                  <a:pt x="4104156" y="3859414"/>
                  <a:pt x="4075376" y="3864626"/>
                  <a:pt x="4047730" y="3859414"/>
                </a:cubicBezTo>
                <a:cubicBezTo>
                  <a:pt x="4012605" y="3852842"/>
                  <a:pt x="3976347" y="3841512"/>
                  <a:pt x="3945755" y="3823156"/>
                </a:cubicBezTo>
                <a:cubicBezTo>
                  <a:pt x="3877318" y="3782366"/>
                  <a:pt x="3875958" y="3748148"/>
                  <a:pt x="3851938" y="3694214"/>
                </a:cubicBezTo>
                <a:cubicBezTo>
                  <a:pt x="3827464" y="3694214"/>
                  <a:pt x="3803216" y="3693534"/>
                  <a:pt x="3778742" y="3694441"/>
                </a:cubicBezTo>
                <a:cubicBezTo>
                  <a:pt x="3712572" y="3696707"/>
                  <a:pt x="3627139" y="3629856"/>
                  <a:pt x="3606291" y="3571844"/>
                </a:cubicBezTo>
                <a:cubicBezTo>
                  <a:pt x="3592241" y="3533094"/>
                  <a:pt x="3588162" y="3494343"/>
                  <a:pt x="3597000" y="3458765"/>
                </a:cubicBezTo>
                <a:cubicBezTo>
                  <a:pt x="3609010" y="3411630"/>
                  <a:pt x="3635297" y="3367667"/>
                  <a:pt x="3688324" y="3352031"/>
                </a:cubicBezTo>
                <a:cubicBezTo>
                  <a:pt x="3708719" y="3345913"/>
                  <a:pt x="3730247" y="3340021"/>
                  <a:pt x="3751322" y="3339794"/>
                </a:cubicBezTo>
                <a:cubicBezTo>
                  <a:pt x="3790753" y="3339341"/>
                  <a:pt x="3841287" y="3377185"/>
                  <a:pt x="3832449" y="3432932"/>
                </a:cubicBezTo>
                <a:cubicBezTo>
                  <a:pt x="3824744" y="3481879"/>
                  <a:pt x="3774663" y="3511112"/>
                  <a:pt x="3726395" y="3484372"/>
                </a:cubicBezTo>
                <a:cubicBezTo>
                  <a:pt x="3721636" y="3481879"/>
                  <a:pt x="3715065" y="3482786"/>
                  <a:pt x="3709399" y="3481879"/>
                </a:cubicBezTo>
                <a:cubicBezTo>
                  <a:pt x="3708493" y="3491624"/>
                  <a:pt x="3703734" y="3502728"/>
                  <a:pt x="3706907" y="3510659"/>
                </a:cubicBezTo>
                <a:cubicBezTo>
                  <a:pt x="3726168" y="3560740"/>
                  <a:pt x="3766279" y="3592466"/>
                  <a:pt x="3821118" y="3580002"/>
                </a:cubicBezTo>
                <a:cubicBezTo>
                  <a:pt x="3863268" y="3570484"/>
                  <a:pt x="3893408" y="3540345"/>
                  <a:pt x="3915389" y="3502275"/>
                </a:cubicBezTo>
                <a:cubicBezTo>
                  <a:pt x="3931931" y="3473721"/>
                  <a:pt x="3933064" y="3443129"/>
                  <a:pt x="3930345" y="3411856"/>
                </a:cubicBezTo>
                <a:cubicBezTo>
                  <a:pt x="3926040" y="3361096"/>
                  <a:pt x="3899073" y="3323251"/>
                  <a:pt x="3857150" y="3296511"/>
                </a:cubicBezTo>
                <a:cubicBezTo>
                  <a:pt x="3799817" y="3260254"/>
                  <a:pt x="3736819" y="3243031"/>
                  <a:pt x="3669289" y="3250963"/>
                </a:cubicBezTo>
                <a:cubicBezTo>
                  <a:pt x="3638470" y="3254588"/>
                  <a:pt x="3608331" y="3266146"/>
                  <a:pt x="3578191" y="3275436"/>
                </a:cubicBezTo>
                <a:cubicBezTo>
                  <a:pt x="3543747" y="3286087"/>
                  <a:pt x="3509755" y="3299004"/>
                  <a:pt x="3475310" y="3309655"/>
                </a:cubicBezTo>
                <a:cubicBezTo>
                  <a:pt x="3438825" y="3320986"/>
                  <a:pt x="3400302" y="3327331"/>
                  <a:pt x="3365857" y="3342967"/>
                </a:cubicBezTo>
                <a:cubicBezTo>
                  <a:pt x="3351353" y="3349538"/>
                  <a:pt x="3342062" y="3373106"/>
                  <a:pt x="3335491" y="3390782"/>
                </a:cubicBezTo>
                <a:cubicBezTo>
                  <a:pt x="3316229" y="3441769"/>
                  <a:pt x="3298553" y="3493663"/>
                  <a:pt x="3281784" y="3545784"/>
                </a:cubicBezTo>
                <a:cubicBezTo>
                  <a:pt x="3272039" y="3575923"/>
                  <a:pt x="3261615" y="3606515"/>
                  <a:pt x="3258443" y="3637788"/>
                </a:cubicBezTo>
                <a:cubicBezTo>
                  <a:pt x="3254364" y="3675406"/>
                  <a:pt x="3254817" y="3714156"/>
                  <a:pt x="3258216" y="3751773"/>
                </a:cubicBezTo>
                <a:cubicBezTo>
                  <a:pt x="3264788" y="3822929"/>
                  <a:pt x="3299686" y="3880489"/>
                  <a:pt x="3360871" y="3915387"/>
                </a:cubicBezTo>
                <a:cubicBezTo>
                  <a:pt x="3391464" y="3932609"/>
                  <a:pt x="3427948" y="3938955"/>
                  <a:pt x="3469191" y="3925358"/>
                </a:cubicBezTo>
                <a:cubicBezTo>
                  <a:pt x="3503863" y="3914027"/>
                  <a:pt x="3532189" y="3900204"/>
                  <a:pt x="3552811" y="3872557"/>
                </a:cubicBezTo>
                <a:cubicBezTo>
                  <a:pt x="3582270" y="3833127"/>
                  <a:pt x="3594281" y="3786218"/>
                  <a:pt x="3560742" y="3737724"/>
                </a:cubicBezTo>
                <a:cubicBezTo>
                  <a:pt x="3546919" y="3717782"/>
                  <a:pt x="3513380" y="3705318"/>
                  <a:pt x="3486414" y="3711890"/>
                </a:cubicBezTo>
                <a:cubicBezTo>
                  <a:pt x="3488000" y="3727753"/>
                  <a:pt x="3490266" y="3743615"/>
                  <a:pt x="3490719" y="3759705"/>
                </a:cubicBezTo>
                <a:cubicBezTo>
                  <a:pt x="3491626" y="3801855"/>
                  <a:pt x="3471004" y="3827235"/>
                  <a:pt x="3434520" y="3830408"/>
                </a:cubicBezTo>
                <a:cubicBezTo>
                  <a:pt x="3383079" y="3834940"/>
                  <a:pt x="3358378" y="3814545"/>
                  <a:pt x="3345915" y="3771942"/>
                </a:cubicBezTo>
                <a:cubicBezTo>
                  <a:pt x="3316908" y="3672459"/>
                  <a:pt x="3414805" y="3589067"/>
                  <a:pt x="3497744" y="3593825"/>
                </a:cubicBezTo>
                <a:cubicBezTo>
                  <a:pt x="3558023" y="3597225"/>
                  <a:pt x="3606518" y="3615807"/>
                  <a:pt x="3645495" y="3659316"/>
                </a:cubicBezTo>
                <a:cubicBezTo>
                  <a:pt x="3673368" y="3690362"/>
                  <a:pt x="3691724" y="3727073"/>
                  <a:pt x="3691044" y="3770582"/>
                </a:cubicBezTo>
                <a:cubicBezTo>
                  <a:pt x="3690591" y="3798455"/>
                  <a:pt x="3691044" y="3826329"/>
                  <a:pt x="3691044" y="3854428"/>
                </a:cubicBezTo>
                <a:cubicBezTo>
                  <a:pt x="3756761" y="3866439"/>
                  <a:pt x="3805256" y="3901110"/>
                  <a:pt x="3833582" y="3958443"/>
                </a:cubicBezTo>
                <a:cubicBezTo>
                  <a:pt x="3861682" y="4015549"/>
                  <a:pt x="3865534" y="4076054"/>
                  <a:pt x="3846726" y="4138372"/>
                </a:cubicBezTo>
                <a:cubicBezTo>
                  <a:pt x="3836301" y="4172817"/>
                  <a:pt x="3823158" y="4204316"/>
                  <a:pt x="3797778" y="4231056"/>
                </a:cubicBezTo>
                <a:cubicBezTo>
                  <a:pt x="3733420" y="4298813"/>
                  <a:pt x="3652973" y="4308104"/>
                  <a:pt x="3569353" y="4287709"/>
                </a:cubicBezTo>
                <a:cubicBezTo>
                  <a:pt x="3521312" y="4275925"/>
                  <a:pt x="3463526" y="4217006"/>
                  <a:pt x="3471457" y="4154235"/>
                </a:cubicBezTo>
                <a:cubicBezTo>
                  <a:pt x="3479389" y="4090557"/>
                  <a:pt x="3520179" y="4056112"/>
                  <a:pt x="3586803" y="4074468"/>
                </a:cubicBezTo>
                <a:cubicBezTo>
                  <a:pt x="3619435" y="4083532"/>
                  <a:pt x="3636657" y="4142905"/>
                  <a:pt x="3618075" y="4174404"/>
                </a:cubicBezTo>
                <a:cubicBezTo>
                  <a:pt x="3659318" y="4191626"/>
                  <a:pt x="3692630" y="4180975"/>
                  <a:pt x="3722316" y="4134747"/>
                </a:cubicBezTo>
                <a:cubicBezTo>
                  <a:pt x="3755401" y="4083079"/>
                  <a:pt x="3754042" y="4041383"/>
                  <a:pt x="3715291" y="3993794"/>
                </a:cubicBezTo>
                <a:cubicBezTo>
                  <a:pt x="3689004" y="3961616"/>
                  <a:pt x="3642549" y="3957536"/>
                  <a:pt x="3609010" y="3982917"/>
                </a:cubicBezTo>
                <a:cubicBezTo>
                  <a:pt x="3541707" y="4033678"/>
                  <a:pt x="3465792" y="4057699"/>
                  <a:pt x="3383079" y="4043195"/>
                </a:cubicBezTo>
                <a:cubicBezTo>
                  <a:pt x="3319401" y="4031865"/>
                  <a:pt x="3263428" y="4003085"/>
                  <a:pt x="3220146" y="3949378"/>
                </a:cubicBezTo>
                <a:cubicBezTo>
                  <a:pt x="3188420" y="3910175"/>
                  <a:pt x="3172331" y="3865306"/>
                  <a:pt x="3151482" y="3821570"/>
                </a:cubicBezTo>
                <a:cubicBezTo>
                  <a:pt x="3151029" y="3820663"/>
                  <a:pt x="3150802" y="3819984"/>
                  <a:pt x="3150576" y="3819077"/>
                </a:cubicBezTo>
                <a:cubicBezTo>
                  <a:pt x="3144911" y="3783272"/>
                  <a:pt x="3135393" y="3747468"/>
                  <a:pt x="3134940" y="3711663"/>
                </a:cubicBezTo>
                <a:cubicBezTo>
                  <a:pt x="3134260" y="3658183"/>
                  <a:pt x="3143324" y="3605383"/>
                  <a:pt x="3161453" y="3554622"/>
                </a:cubicBezTo>
                <a:cubicBezTo>
                  <a:pt x="3172784" y="3522896"/>
                  <a:pt x="3182528" y="3490491"/>
                  <a:pt x="3193179" y="3458538"/>
                </a:cubicBezTo>
                <a:cubicBezTo>
                  <a:pt x="3207682" y="3414803"/>
                  <a:pt x="3224678" y="3371520"/>
                  <a:pt x="3236462" y="3327104"/>
                </a:cubicBezTo>
                <a:cubicBezTo>
                  <a:pt x="3243033" y="3302177"/>
                  <a:pt x="3241674" y="3275210"/>
                  <a:pt x="3243940" y="3249830"/>
                </a:cubicBezTo>
                <a:cubicBezTo>
                  <a:pt x="3281104" y="3243031"/>
                  <a:pt x="3318042" y="3238726"/>
                  <a:pt x="3353620" y="3229434"/>
                </a:cubicBezTo>
                <a:cubicBezTo>
                  <a:pt x="3390104" y="3219917"/>
                  <a:pt x="3425455" y="3205187"/>
                  <a:pt x="3461487" y="3193403"/>
                </a:cubicBezTo>
                <a:cubicBezTo>
                  <a:pt x="3504316" y="3179353"/>
                  <a:pt x="3548505" y="3168249"/>
                  <a:pt x="3590202" y="3151480"/>
                </a:cubicBezTo>
                <a:cubicBezTo>
                  <a:pt x="3616036" y="3141056"/>
                  <a:pt x="3642266" y="3137034"/>
                  <a:pt x="3668496" y="3136241"/>
                </a:cubicBezTo>
                <a:close/>
                <a:moveTo>
                  <a:pt x="2541473" y="3043670"/>
                </a:moveTo>
                <a:cubicBezTo>
                  <a:pt x="2549376" y="3042877"/>
                  <a:pt x="2556854" y="3043500"/>
                  <a:pt x="2561840" y="3046786"/>
                </a:cubicBezTo>
                <a:cubicBezTo>
                  <a:pt x="2618493" y="3083497"/>
                  <a:pt x="2684437" y="3089615"/>
                  <a:pt x="2746302" y="3109557"/>
                </a:cubicBezTo>
                <a:cubicBezTo>
                  <a:pt x="2795023" y="3125193"/>
                  <a:pt x="2841252" y="3148307"/>
                  <a:pt x="2888840" y="3167116"/>
                </a:cubicBezTo>
                <a:cubicBezTo>
                  <a:pt x="2946852" y="3190231"/>
                  <a:pt x="2992855" y="3228981"/>
                  <a:pt x="3032285" y="3276117"/>
                </a:cubicBezTo>
                <a:cubicBezTo>
                  <a:pt x="3066050" y="3316453"/>
                  <a:pt x="3094377" y="3359963"/>
                  <a:pt x="3107973" y="3411630"/>
                </a:cubicBezTo>
                <a:cubicBezTo>
                  <a:pt x="3116811" y="3444942"/>
                  <a:pt x="3129048" y="3478027"/>
                  <a:pt x="3132221" y="3511792"/>
                </a:cubicBezTo>
                <a:cubicBezTo>
                  <a:pt x="3134940" y="3541478"/>
                  <a:pt x="3127915" y="3572071"/>
                  <a:pt x="3123383" y="3602210"/>
                </a:cubicBezTo>
                <a:cubicBezTo>
                  <a:pt x="3111599" y="3681071"/>
                  <a:pt x="3069676" y="3744069"/>
                  <a:pt x="3010530" y="3793697"/>
                </a:cubicBezTo>
                <a:cubicBezTo>
                  <a:pt x="2981751" y="3817944"/>
                  <a:pt x="2941414" y="3827915"/>
                  <a:pt x="2908102" y="3847403"/>
                </a:cubicBezTo>
                <a:cubicBezTo>
                  <a:pt x="2876376" y="3865759"/>
                  <a:pt x="2842611" y="3862586"/>
                  <a:pt x="2809073" y="3862360"/>
                </a:cubicBezTo>
                <a:cubicBezTo>
                  <a:pt x="2726586" y="3861906"/>
                  <a:pt x="2659736" y="3829048"/>
                  <a:pt x="2607842" y="3764463"/>
                </a:cubicBezTo>
                <a:cubicBezTo>
                  <a:pt x="2562520" y="3707811"/>
                  <a:pt x="2552322" y="3644586"/>
                  <a:pt x="2561387" y="3574110"/>
                </a:cubicBezTo>
                <a:cubicBezTo>
                  <a:pt x="2569998" y="3505220"/>
                  <a:pt x="2610335" y="3463977"/>
                  <a:pt x="2669254" y="3438597"/>
                </a:cubicBezTo>
                <a:cubicBezTo>
                  <a:pt x="2704605" y="3423187"/>
                  <a:pt x="2741996" y="3426813"/>
                  <a:pt x="2779387" y="3438597"/>
                </a:cubicBezTo>
                <a:cubicBezTo>
                  <a:pt x="2810206" y="3448341"/>
                  <a:pt x="2831281" y="3468056"/>
                  <a:pt x="2850996" y="3491850"/>
                </a:cubicBezTo>
                <a:cubicBezTo>
                  <a:pt x="2886801" y="3534907"/>
                  <a:pt x="2873431" y="3615807"/>
                  <a:pt x="2824936" y="3643227"/>
                </a:cubicBezTo>
                <a:cubicBezTo>
                  <a:pt x="2803861" y="3655237"/>
                  <a:pt x="2759898" y="3646626"/>
                  <a:pt x="2742902" y="3626684"/>
                </a:cubicBezTo>
                <a:cubicBezTo>
                  <a:pt x="2729079" y="3610368"/>
                  <a:pt x="2716162" y="3593825"/>
                  <a:pt x="2720015" y="3569805"/>
                </a:cubicBezTo>
                <a:cubicBezTo>
                  <a:pt x="2720468" y="3562100"/>
                  <a:pt x="2717069" y="3553942"/>
                  <a:pt x="2715709" y="3545557"/>
                </a:cubicBezTo>
                <a:cubicBezTo>
                  <a:pt x="2669254" y="3569578"/>
                  <a:pt x="2656790" y="3640507"/>
                  <a:pt x="2691915" y="3684923"/>
                </a:cubicBezTo>
                <a:cubicBezTo>
                  <a:pt x="2728626" y="3731378"/>
                  <a:pt x="2779387" y="3759705"/>
                  <a:pt x="2837853" y="3748374"/>
                </a:cubicBezTo>
                <a:cubicBezTo>
                  <a:pt x="2897678" y="3736817"/>
                  <a:pt x="2948439" y="3707358"/>
                  <a:pt x="2982884" y="3648439"/>
                </a:cubicBezTo>
                <a:cubicBezTo>
                  <a:pt x="3016422" y="3591106"/>
                  <a:pt x="3015516" y="3533094"/>
                  <a:pt x="3007131" y="3474628"/>
                </a:cubicBezTo>
                <a:cubicBezTo>
                  <a:pt x="3002146" y="3440183"/>
                  <a:pt x="2983110" y="3404832"/>
                  <a:pt x="2961582" y="3376732"/>
                </a:cubicBezTo>
                <a:cubicBezTo>
                  <a:pt x="2936882" y="3344326"/>
                  <a:pt x="2904023" y="3316680"/>
                  <a:pt x="2871618" y="3291299"/>
                </a:cubicBezTo>
                <a:cubicBezTo>
                  <a:pt x="2834453" y="3262293"/>
                  <a:pt x="2791171" y="3243484"/>
                  <a:pt x="2744715" y="3231701"/>
                </a:cubicBezTo>
                <a:cubicBezTo>
                  <a:pt x="2689875" y="3217877"/>
                  <a:pt x="2631636" y="3209719"/>
                  <a:pt x="2582688" y="3183886"/>
                </a:cubicBezTo>
                <a:cubicBezTo>
                  <a:pt x="2533514" y="3158052"/>
                  <a:pt x="2500882" y="3189324"/>
                  <a:pt x="2461451" y="3197935"/>
                </a:cubicBezTo>
                <a:cubicBezTo>
                  <a:pt x="2436524" y="3203374"/>
                  <a:pt x="2412276" y="3211985"/>
                  <a:pt x="2387349" y="3217651"/>
                </a:cubicBezTo>
                <a:cubicBezTo>
                  <a:pt x="2296478" y="3238046"/>
                  <a:pt x="2213538" y="3274983"/>
                  <a:pt x="2148954" y="3342967"/>
                </a:cubicBezTo>
                <a:cubicBezTo>
                  <a:pt x="2082557" y="3412763"/>
                  <a:pt x="2058536" y="3499102"/>
                  <a:pt x="2077798" y="3592692"/>
                </a:cubicBezTo>
                <a:cubicBezTo>
                  <a:pt x="2090942" y="3656370"/>
                  <a:pt x="2132865" y="3704638"/>
                  <a:pt x="2192237" y="3731605"/>
                </a:cubicBezTo>
                <a:cubicBezTo>
                  <a:pt x="2219204" y="3743842"/>
                  <a:pt x="2252289" y="3751547"/>
                  <a:pt x="2281295" y="3748601"/>
                </a:cubicBezTo>
                <a:cubicBezTo>
                  <a:pt x="2324125" y="3744069"/>
                  <a:pt x="2363329" y="3723674"/>
                  <a:pt x="2391428" y="3687869"/>
                </a:cubicBezTo>
                <a:cubicBezTo>
                  <a:pt x="2414316" y="3658410"/>
                  <a:pt x="2415676" y="3623511"/>
                  <a:pt x="2409557" y="3589973"/>
                </a:cubicBezTo>
                <a:cubicBezTo>
                  <a:pt x="2406385" y="3572751"/>
                  <a:pt x="2389162" y="3558021"/>
                  <a:pt x="2378511" y="3542385"/>
                </a:cubicBezTo>
                <a:cubicBezTo>
                  <a:pt x="2375566" y="3543518"/>
                  <a:pt x="2372393" y="3544877"/>
                  <a:pt x="2369447" y="3546010"/>
                </a:cubicBezTo>
                <a:cubicBezTo>
                  <a:pt x="2368087" y="3554395"/>
                  <a:pt x="2365821" y="3562780"/>
                  <a:pt x="2365595" y="3571391"/>
                </a:cubicBezTo>
                <a:cubicBezTo>
                  <a:pt x="2364008" y="3620112"/>
                  <a:pt x="2330923" y="3651385"/>
                  <a:pt x="2282881" y="3646172"/>
                </a:cubicBezTo>
                <a:cubicBezTo>
                  <a:pt x="2268832" y="3644586"/>
                  <a:pt x="2254329" y="3636882"/>
                  <a:pt x="2242771" y="3628497"/>
                </a:cubicBezTo>
                <a:cubicBezTo>
                  <a:pt x="2219657" y="3611728"/>
                  <a:pt x="2211499" y="3559381"/>
                  <a:pt x="2218751" y="3530827"/>
                </a:cubicBezTo>
                <a:cubicBezTo>
                  <a:pt x="2227362" y="3497289"/>
                  <a:pt x="2246624" y="3474175"/>
                  <a:pt x="2272684" y="3453553"/>
                </a:cubicBezTo>
                <a:cubicBezTo>
                  <a:pt x="2303277" y="3429306"/>
                  <a:pt x="2383950" y="3420694"/>
                  <a:pt x="2417942" y="3439730"/>
                </a:cubicBezTo>
                <a:cubicBezTo>
                  <a:pt x="2439923" y="3452193"/>
                  <a:pt x="2465304" y="3461484"/>
                  <a:pt x="2482753" y="3478707"/>
                </a:cubicBezTo>
                <a:cubicBezTo>
                  <a:pt x="2499522" y="3495250"/>
                  <a:pt x="2513345" y="3518590"/>
                  <a:pt x="2519690" y="3541478"/>
                </a:cubicBezTo>
                <a:cubicBezTo>
                  <a:pt x="2537819" y="3605836"/>
                  <a:pt x="2533060" y="3672459"/>
                  <a:pt x="2502015" y="3730245"/>
                </a:cubicBezTo>
                <a:cubicBezTo>
                  <a:pt x="2479354" y="3772395"/>
                  <a:pt x="2444002" y="3807520"/>
                  <a:pt x="2397773" y="3831994"/>
                </a:cubicBezTo>
                <a:cubicBezTo>
                  <a:pt x="2337722" y="3864173"/>
                  <a:pt x="2275177" y="3866665"/>
                  <a:pt x="2211952" y="3859414"/>
                </a:cubicBezTo>
                <a:cubicBezTo>
                  <a:pt x="2181133" y="3855788"/>
                  <a:pt x="2148275" y="3844004"/>
                  <a:pt x="2122894" y="3826555"/>
                </a:cubicBezTo>
                <a:cubicBezTo>
                  <a:pt x="2086410" y="3801401"/>
                  <a:pt x="2051965" y="3771035"/>
                  <a:pt x="2023412" y="3737044"/>
                </a:cubicBezTo>
                <a:cubicBezTo>
                  <a:pt x="1985794" y="3692174"/>
                  <a:pt x="1967892" y="3637788"/>
                  <a:pt x="1957241" y="3578642"/>
                </a:cubicBezTo>
                <a:cubicBezTo>
                  <a:pt x="1948177" y="3529014"/>
                  <a:pt x="1955881" y="3482786"/>
                  <a:pt x="1967665" y="3438597"/>
                </a:cubicBezTo>
                <a:cubicBezTo>
                  <a:pt x="1986927" y="3365175"/>
                  <a:pt x="2024771" y="3299684"/>
                  <a:pt x="2081424" y="3245977"/>
                </a:cubicBezTo>
                <a:cubicBezTo>
                  <a:pt x="2124933" y="3204734"/>
                  <a:pt x="2174561" y="3175501"/>
                  <a:pt x="2228721" y="3150347"/>
                </a:cubicBezTo>
                <a:cubicBezTo>
                  <a:pt x="2287867" y="3122927"/>
                  <a:pt x="2350185" y="3108877"/>
                  <a:pt x="2412050" y="3091655"/>
                </a:cubicBezTo>
                <a:cubicBezTo>
                  <a:pt x="2448761" y="3081457"/>
                  <a:pt x="2482526" y="3061969"/>
                  <a:pt x="2518557" y="3049052"/>
                </a:cubicBezTo>
                <a:cubicBezTo>
                  <a:pt x="2525242" y="3046673"/>
                  <a:pt x="2533570" y="3044463"/>
                  <a:pt x="2541473" y="3043670"/>
                </a:cubicBezTo>
                <a:close/>
                <a:moveTo>
                  <a:pt x="3055626" y="2956821"/>
                </a:moveTo>
                <a:cubicBezTo>
                  <a:pt x="3113412" y="2951156"/>
                  <a:pt x="3153522" y="2996478"/>
                  <a:pt x="3153522" y="3058570"/>
                </a:cubicBezTo>
                <a:cubicBezTo>
                  <a:pt x="3158960" y="3119075"/>
                  <a:pt x="3111599" y="3160091"/>
                  <a:pt x="3058118" y="3157826"/>
                </a:cubicBezTo>
                <a:cubicBezTo>
                  <a:pt x="3000332" y="3155559"/>
                  <a:pt x="2961355" y="3117262"/>
                  <a:pt x="2960902" y="3058796"/>
                </a:cubicBezTo>
                <a:cubicBezTo>
                  <a:pt x="2960449" y="2993532"/>
                  <a:pt x="3006451" y="2961580"/>
                  <a:pt x="3055626" y="2956821"/>
                </a:cubicBezTo>
                <a:close/>
                <a:moveTo>
                  <a:pt x="2029530" y="2956594"/>
                </a:moveTo>
                <a:cubicBezTo>
                  <a:pt x="2078931" y="2961580"/>
                  <a:pt x="2122214" y="2993305"/>
                  <a:pt x="2124706" y="3058796"/>
                </a:cubicBezTo>
                <a:cubicBezTo>
                  <a:pt x="2126972" y="3121114"/>
                  <a:pt x="2070999" y="3158958"/>
                  <a:pt x="2024091" y="3158278"/>
                </a:cubicBezTo>
                <a:cubicBezTo>
                  <a:pt x="1973557" y="3157598"/>
                  <a:pt x="1925742" y="3119074"/>
                  <a:pt x="1931634" y="3058343"/>
                </a:cubicBezTo>
                <a:cubicBezTo>
                  <a:pt x="1931860" y="2996025"/>
                  <a:pt x="1971970" y="2950929"/>
                  <a:pt x="2029530" y="2956594"/>
                </a:cubicBezTo>
                <a:close/>
                <a:moveTo>
                  <a:pt x="1668085" y="2482071"/>
                </a:moveTo>
                <a:cubicBezTo>
                  <a:pt x="1708648" y="2487963"/>
                  <a:pt x="1746719" y="2502919"/>
                  <a:pt x="1777991" y="2530566"/>
                </a:cubicBezTo>
                <a:cubicBezTo>
                  <a:pt x="1782297" y="2534418"/>
                  <a:pt x="1782524" y="2551640"/>
                  <a:pt x="1778671" y="2554360"/>
                </a:cubicBezTo>
                <a:cubicBezTo>
                  <a:pt x="1759636" y="2567730"/>
                  <a:pt x="1739241" y="2579514"/>
                  <a:pt x="1718393" y="2589258"/>
                </a:cubicBezTo>
                <a:cubicBezTo>
                  <a:pt x="1703663" y="2596056"/>
                  <a:pt x="1687573" y="2601042"/>
                  <a:pt x="1671711" y="2603534"/>
                </a:cubicBezTo>
                <a:cubicBezTo>
                  <a:pt x="1636359" y="2609200"/>
                  <a:pt x="1612565" y="2582460"/>
                  <a:pt x="1583785" y="2569543"/>
                </a:cubicBezTo>
                <a:cubicBezTo>
                  <a:pt x="1573814" y="2565011"/>
                  <a:pt x="1564523" y="2558665"/>
                  <a:pt x="1551380" y="2551187"/>
                </a:cubicBezTo>
                <a:cubicBezTo>
                  <a:pt x="1551380" y="2546655"/>
                  <a:pt x="1551380" y="2539403"/>
                  <a:pt x="1551380" y="2532605"/>
                </a:cubicBezTo>
                <a:cubicBezTo>
                  <a:pt x="1561804" y="2527846"/>
                  <a:pt x="1572002" y="2523541"/>
                  <a:pt x="1581746" y="2518329"/>
                </a:cubicBezTo>
                <a:cubicBezTo>
                  <a:pt x="1609619" y="2503599"/>
                  <a:pt x="1633640" y="2476859"/>
                  <a:pt x="1668085" y="2482071"/>
                </a:cubicBezTo>
                <a:close/>
                <a:moveTo>
                  <a:pt x="3417523" y="2481844"/>
                </a:moveTo>
                <a:cubicBezTo>
                  <a:pt x="3449929" y="2474593"/>
                  <a:pt x="3472590" y="2503825"/>
                  <a:pt x="3500463" y="2515383"/>
                </a:cubicBezTo>
                <a:cubicBezTo>
                  <a:pt x="3510887" y="2519915"/>
                  <a:pt x="3520632" y="2527166"/>
                  <a:pt x="3533322" y="2534418"/>
                </a:cubicBezTo>
                <a:cubicBezTo>
                  <a:pt x="3533322" y="2538497"/>
                  <a:pt x="3533322" y="2546428"/>
                  <a:pt x="3533322" y="2551414"/>
                </a:cubicBezTo>
                <a:cubicBezTo>
                  <a:pt x="3504542" y="2566370"/>
                  <a:pt x="3478255" y="2580873"/>
                  <a:pt x="3451062" y="2593790"/>
                </a:cubicBezTo>
                <a:cubicBezTo>
                  <a:pt x="3440638" y="2598776"/>
                  <a:pt x="3427041" y="2606027"/>
                  <a:pt x="3417523" y="2603081"/>
                </a:cubicBezTo>
                <a:cubicBezTo>
                  <a:pt x="3384438" y="2593563"/>
                  <a:pt x="3350447" y="2583593"/>
                  <a:pt x="3320760" y="2567050"/>
                </a:cubicBezTo>
                <a:cubicBezTo>
                  <a:pt x="3294927" y="2552547"/>
                  <a:pt x="3294927" y="2532378"/>
                  <a:pt x="3320760" y="2517875"/>
                </a:cubicBezTo>
                <a:cubicBezTo>
                  <a:pt x="3350447" y="2501106"/>
                  <a:pt x="3384211" y="2489322"/>
                  <a:pt x="3417523" y="2481844"/>
                </a:cubicBezTo>
                <a:close/>
                <a:moveTo>
                  <a:pt x="2544617" y="2387347"/>
                </a:moveTo>
                <a:cubicBezTo>
                  <a:pt x="2628463" y="2380096"/>
                  <a:pt x="2706644" y="2466888"/>
                  <a:pt x="2704378" y="2545975"/>
                </a:cubicBezTo>
                <a:cubicBezTo>
                  <a:pt x="2702112" y="2626422"/>
                  <a:pt x="2635488" y="2703923"/>
                  <a:pt x="2543484" y="2701657"/>
                </a:cubicBezTo>
                <a:cubicBezTo>
                  <a:pt x="2443548" y="2699165"/>
                  <a:pt x="2384856" y="2625516"/>
                  <a:pt x="2383949" y="2543709"/>
                </a:cubicBezTo>
                <a:cubicBezTo>
                  <a:pt x="2383043" y="2470514"/>
                  <a:pt x="2447401" y="2381682"/>
                  <a:pt x="2544617" y="2387347"/>
                </a:cubicBezTo>
                <a:close/>
                <a:moveTo>
                  <a:pt x="2646015" y="2204582"/>
                </a:moveTo>
                <a:cubicBezTo>
                  <a:pt x="2610037" y="2200662"/>
                  <a:pt x="2575493" y="2211497"/>
                  <a:pt x="2544391" y="2233932"/>
                </a:cubicBezTo>
                <a:cubicBezTo>
                  <a:pt x="2531247" y="2228266"/>
                  <a:pt x="2519237" y="2223507"/>
                  <a:pt x="2507453" y="2218069"/>
                </a:cubicBezTo>
                <a:cubicBezTo>
                  <a:pt x="2430179" y="2182038"/>
                  <a:pt x="2354944" y="2221921"/>
                  <a:pt x="2333642" y="2293757"/>
                </a:cubicBezTo>
                <a:cubicBezTo>
                  <a:pt x="2330016" y="2305994"/>
                  <a:pt x="2321179" y="2324349"/>
                  <a:pt x="2312114" y="2326162"/>
                </a:cubicBezTo>
                <a:cubicBezTo>
                  <a:pt x="2250476" y="2338173"/>
                  <a:pt x="2219430" y="2380776"/>
                  <a:pt x="2200395" y="2434482"/>
                </a:cubicBezTo>
                <a:cubicBezTo>
                  <a:pt x="2195863" y="2447399"/>
                  <a:pt x="2198809" y="2465075"/>
                  <a:pt x="2203114" y="2478898"/>
                </a:cubicBezTo>
                <a:cubicBezTo>
                  <a:pt x="2209233" y="2497480"/>
                  <a:pt x="2222149" y="2513796"/>
                  <a:pt x="2227815" y="2532605"/>
                </a:cubicBezTo>
                <a:cubicBezTo>
                  <a:pt x="2230761" y="2542123"/>
                  <a:pt x="2225322" y="2554813"/>
                  <a:pt x="2221470" y="2565237"/>
                </a:cubicBezTo>
                <a:cubicBezTo>
                  <a:pt x="2214671" y="2583593"/>
                  <a:pt x="2201528" y="2601042"/>
                  <a:pt x="2199488" y="2619624"/>
                </a:cubicBezTo>
                <a:cubicBezTo>
                  <a:pt x="2197676" y="2636393"/>
                  <a:pt x="2208553" y="2654069"/>
                  <a:pt x="2211725" y="2671518"/>
                </a:cubicBezTo>
                <a:cubicBezTo>
                  <a:pt x="2220337" y="2718653"/>
                  <a:pt x="2257274" y="2741994"/>
                  <a:pt x="2294892" y="2753778"/>
                </a:cubicBezTo>
                <a:cubicBezTo>
                  <a:pt x="2323445" y="2762842"/>
                  <a:pt x="2328204" y="2778025"/>
                  <a:pt x="2336135" y="2800006"/>
                </a:cubicBezTo>
                <a:cubicBezTo>
                  <a:pt x="2350638" y="2839210"/>
                  <a:pt x="2381910" y="2872069"/>
                  <a:pt x="2427459" y="2878640"/>
                </a:cubicBezTo>
                <a:cubicBezTo>
                  <a:pt x="2469609" y="2884759"/>
                  <a:pt x="2508813" y="2876374"/>
                  <a:pt x="2540312" y="2851221"/>
                </a:cubicBezTo>
                <a:cubicBezTo>
                  <a:pt x="2553002" y="2856886"/>
                  <a:pt x="2563426" y="2861191"/>
                  <a:pt x="2573624" y="2866177"/>
                </a:cubicBezTo>
                <a:cubicBezTo>
                  <a:pt x="2650671" y="2903794"/>
                  <a:pt x="2732251" y="2865950"/>
                  <a:pt x="2751967" y="2787543"/>
                </a:cubicBezTo>
                <a:cubicBezTo>
                  <a:pt x="2754686" y="2776439"/>
                  <a:pt x="2764884" y="2761029"/>
                  <a:pt x="2773948" y="2758990"/>
                </a:cubicBezTo>
                <a:cubicBezTo>
                  <a:pt x="2835813" y="2745166"/>
                  <a:pt x="2867312" y="2702337"/>
                  <a:pt x="2885441" y="2647044"/>
                </a:cubicBezTo>
                <a:cubicBezTo>
                  <a:pt x="2889293" y="2635260"/>
                  <a:pt x="2886800" y="2619624"/>
                  <a:pt x="2882495" y="2607387"/>
                </a:cubicBezTo>
                <a:cubicBezTo>
                  <a:pt x="2875923" y="2588805"/>
                  <a:pt x="2863233" y="2572489"/>
                  <a:pt x="2856888" y="2553907"/>
                </a:cubicBezTo>
                <a:cubicBezTo>
                  <a:pt x="2853715" y="2545069"/>
                  <a:pt x="2856661" y="2532379"/>
                  <a:pt x="2860740" y="2522861"/>
                </a:cubicBezTo>
                <a:cubicBezTo>
                  <a:pt x="2875243" y="2487736"/>
                  <a:pt x="2896545" y="2459410"/>
                  <a:pt x="2875470" y="2413861"/>
                </a:cubicBezTo>
                <a:cubicBezTo>
                  <a:pt x="2851222" y="2361967"/>
                  <a:pt x="2815191" y="2338399"/>
                  <a:pt x="2762164" y="2322763"/>
                </a:cubicBezTo>
                <a:cubicBezTo>
                  <a:pt x="2749700" y="2279254"/>
                  <a:pt x="2732251" y="2232572"/>
                  <a:pt x="2682397" y="2213536"/>
                </a:cubicBezTo>
                <a:cubicBezTo>
                  <a:pt x="2670160" y="2208834"/>
                  <a:pt x="2658008" y="2205888"/>
                  <a:pt x="2646015" y="2204582"/>
                </a:cubicBezTo>
                <a:close/>
                <a:moveTo>
                  <a:pt x="2441509" y="2084368"/>
                </a:moveTo>
                <a:cubicBezTo>
                  <a:pt x="2447854" y="2082555"/>
                  <a:pt x="2456012" y="2083915"/>
                  <a:pt x="2462584" y="2086181"/>
                </a:cubicBezTo>
                <a:cubicBezTo>
                  <a:pt x="2515838" y="2104310"/>
                  <a:pt x="2568865" y="2104310"/>
                  <a:pt x="2622118" y="2086408"/>
                </a:cubicBezTo>
                <a:cubicBezTo>
                  <a:pt x="2628690" y="2084141"/>
                  <a:pt x="2636848" y="2082555"/>
                  <a:pt x="2643193" y="2084368"/>
                </a:cubicBezTo>
                <a:cubicBezTo>
                  <a:pt x="2692368" y="2099551"/>
                  <a:pt x="2746301" y="2103630"/>
                  <a:pt x="2785505" y="2143060"/>
                </a:cubicBezTo>
                <a:cubicBezTo>
                  <a:pt x="2800235" y="2158017"/>
                  <a:pt x="2818137" y="2171840"/>
                  <a:pt x="2827202" y="2189742"/>
                </a:cubicBezTo>
                <a:cubicBezTo>
                  <a:pt x="2843971" y="2223734"/>
                  <a:pt x="2872297" y="2243902"/>
                  <a:pt x="2901983" y="2263164"/>
                </a:cubicBezTo>
                <a:cubicBezTo>
                  <a:pt x="2945493" y="2291264"/>
                  <a:pt x="2972006" y="2330468"/>
                  <a:pt x="2983563" y="2380549"/>
                </a:cubicBezTo>
                <a:cubicBezTo>
                  <a:pt x="2989229" y="2406156"/>
                  <a:pt x="2995574" y="2431310"/>
                  <a:pt x="3002372" y="2458730"/>
                </a:cubicBezTo>
                <a:cubicBezTo>
                  <a:pt x="2995800" y="2481618"/>
                  <a:pt x="2988549" y="2503825"/>
                  <a:pt x="2983563" y="2526713"/>
                </a:cubicBezTo>
                <a:cubicBezTo>
                  <a:pt x="2981297" y="2536911"/>
                  <a:pt x="2979938" y="2549601"/>
                  <a:pt x="2983790" y="2558439"/>
                </a:cubicBezTo>
                <a:cubicBezTo>
                  <a:pt x="3004185" y="2604668"/>
                  <a:pt x="2998520" y="2649083"/>
                  <a:pt x="2985829" y="2696898"/>
                </a:cubicBezTo>
                <a:cubicBezTo>
                  <a:pt x="2973592" y="2742674"/>
                  <a:pt x="2952744" y="2779838"/>
                  <a:pt x="2918979" y="2810657"/>
                </a:cubicBezTo>
                <a:cubicBezTo>
                  <a:pt x="2905609" y="2822894"/>
                  <a:pt x="2890200" y="2834225"/>
                  <a:pt x="2873883" y="2841476"/>
                </a:cubicBezTo>
                <a:cubicBezTo>
                  <a:pt x="2839212" y="2856433"/>
                  <a:pt x="2836039" y="2895183"/>
                  <a:pt x="2812019" y="2918071"/>
                </a:cubicBezTo>
                <a:cubicBezTo>
                  <a:pt x="2776214" y="2952063"/>
                  <a:pt x="2737464" y="2976763"/>
                  <a:pt x="2688515" y="2989907"/>
                </a:cubicBezTo>
                <a:cubicBezTo>
                  <a:pt x="2640021" y="3003050"/>
                  <a:pt x="2595605" y="2989453"/>
                  <a:pt x="2549149" y="2985828"/>
                </a:cubicBezTo>
                <a:cubicBezTo>
                  <a:pt x="2521956" y="2983788"/>
                  <a:pt x="2493856" y="2993079"/>
                  <a:pt x="2465983" y="2997385"/>
                </a:cubicBezTo>
                <a:cubicBezTo>
                  <a:pt x="2460771" y="2998291"/>
                  <a:pt x="2455332" y="3001917"/>
                  <a:pt x="2450574" y="3001010"/>
                </a:cubicBezTo>
                <a:cubicBezTo>
                  <a:pt x="2374659" y="2987187"/>
                  <a:pt x="2300557" y="2967246"/>
                  <a:pt x="2258181" y="2895410"/>
                </a:cubicBezTo>
                <a:cubicBezTo>
                  <a:pt x="2238692" y="2862098"/>
                  <a:pt x="2211725" y="2840343"/>
                  <a:pt x="2181360" y="2820401"/>
                </a:cubicBezTo>
                <a:cubicBezTo>
                  <a:pt x="2139890" y="2792981"/>
                  <a:pt x="2117228" y="2754231"/>
                  <a:pt x="2101366" y="2707549"/>
                </a:cubicBezTo>
                <a:cubicBezTo>
                  <a:pt x="2090262" y="2675370"/>
                  <a:pt x="2086862" y="2643871"/>
                  <a:pt x="2088675" y="2611239"/>
                </a:cubicBezTo>
                <a:cubicBezTo>
                  <a:pt x="2089582" y="2596283"/>
                  <a:pt x="2097740" y="2582006"/>
                  <a:pt x="2099779" y="2567050"/>
                </a:cubicBezTo>
                <a:cubicBezTo>
                  <a:pt x="2101819" y="2552094"/>
                  <a:pt x="2104538" y="2535098"/>
                  <a:pt x="2099326" y="2521954"/>
                </a:cubicBezTo>
                <a:cubicBezTo>
                  <a:pt x="2082557" y="2478898"/>
                  <a:pt x="2081424" y="2437202"/>
                  <a:pt x="2099100" y="2394372"/>
                </a:cubicBezTo>
                <a:cubicBezTo>
                  <a:pt x="2106804" y="2375790"/>
                  <a:pt x="2111337" y="2356075"/>
                  <a:pt x="2118815" y="2337266"/>
                </a:cubicBezTo>
                <a:cubicBezTo>
                  <a:pt x="2132865" y="2301462"/>
                  <a:pt x="2158019" y="2273815"/>
                  <a:pt x="2191557" y="2257272"/>
                </a:cubicBezTo>
                <a:cubicBezTo>
                  <a:pt x="2229854" y="2238237"/>
                  <a:pt x="2245490" y="2200166"/>
                  <a:pt x="2272910" y="2172293"/>
                </a:cubicBezTo>
                <a:cubicBezTo>
                  <a:pt x="2294665" y="2150085"/>
                  <a:pt x="2318913" y="2128104"/>
                  <a:pt x="2346106" y="2114054"/>
                </a:cubicBezTo>
                <a:cubicBezTo>
                  <a:pt x="2375339" y="2099098"/>
                  <a:pt x="2409330" y="2093206"/>
                  <a:pt x="2441509" y="2084368"/>
                </a:cubicBezTo>
                <a:close/>
                <a:moveTo>
                  <a:pt x="1531127" y="1957636"/>
                </a:moveTo>
                <a:cubicBezTo>
                  <a:pt x="1555856" y="1956163"/>
                  <a:pt x="1580500" y="1956899"/>
                  <a:pt x="1605314" y="1959732"/>
                </a:cubicBezTo>
                <a:cubicBezTo>
                  <a:pt x="1648144" y="1964717"/>
                  <a:pt x="1687801" y="1981487"/>
                  <a:pt x="1727458" y="2000749"/>
                </a:cubicBezTo>
                <a:cubicBezTo>
                  <a:pt x="1783430" y="2027942"/>
                  <a:pt x="1828073" y="2066012"/>
                  <a:pt x="1866597" y="2112468"/>
                </a:cubicBezTo>
                <a:cubicBezTo>
                  <a:pt x="1888125" y="2138528"/>
                  <a:pt x="1906480" y="2168441"/>
                  <a:pt x="1920983" y="2199260"/>
                </a:cubicBezTo>
                <a:cubicBezTo>
                  <a:pt x="1942965" y="2246395"/>
                  <a:pt x="1961547" y="2295343"/>
                  <a:pt x="1979449" y="2344291"/>
                </a:cubicBezTo>
                <a:cubicBezTo>
                  <a:pt x="1988061" y="2367632"/>
                  <a:pt x="1992819" y="2392333"/>
                  <a:pt x="1997578" y="2416807"/>
                </a:cubicBezTo>
                <a:cubicBezTo>
                  <a:pt x="2005283" y="2456690"/>
                  <a:pt x="2017747" y="2494308"/>
                  <a:pt x="2042221" y="2527620"/>
                </a:cubicBezTo>
                <a:cubicBezTo>
                  <a:pt x="2046979" y="2534191"/>
                  <a:pt x="2048112" y="2549601"/>
                  <a:pt x="2043807" y="2555493"/>
                </a:cubicBezTo>
                <a:cubicBezTo>
                  <a:pt x="2004603" y="2607613"/>
                  <a:pt x="1999618" y="2671291"/>
                  <a:pt x="1981715" y="2730663"/>
                </a:cubicBezTo>
                <a:cubicBezTo>
                  <a:pt x="1966759" y="2780291"/>
                  <a:pt x="1942738" y="2827200"/>
                  <a:pt x="1925063" y="2876148"/>
                </a:cubicBezTo>
                <a:cubicBezTo>
                  <a:pt x="1900589" y="2944811"/>
                  <a:pt x="1853227" y="2996025"/>
                  <a:pt x="1798840" y="3040441"/>
                </a:cubicBezTo>
                <a:cubicBezTo>
                  <a:pt x="1770514" y="3063555"/>
                  <a:pt x="1735615" y="3079192"/>
                  <a:pt x="1702757" y="3096640"/>
                </a:cubicBezTo>
                <a:cubicBezTo>
                  <a:pt x="1639759" y="3130179"/>
                  <a:pt x="1572002" y="3132898"/>
                  <a:pt x="1502886" y="3126780"/>
                </a:cubicBezTo>
                <a:cubicBezTo>
                  <a:pt x="1452578" y="3122248"/>
                  <a:pt x="1407709" y="3102306"/>
                  <a:pt x="1366013" y="3076699"/>
                </a:cubicBezTo>
                <a:cubicBezTo>
                  <a:pt x="1318198" y="3047239"/>
                  <a:pt x="1282166" y="3005769"/>
                  <a:pt x="1255200" y="2955915"/>
                </a:cubicBezTo>
                <a:cubicBezTo>
                  <a:pt x="1228460" y="2906514"/>
                  <a:pt x="1226647" y="2853487"/>
                  <a:pt x="1226873" y="2799327"/>
                </a:cubicBezTo>
                <a:cubicBezTo>
                  <a:pt x="1227100" y="2710495"/>
                  <a:pt x="1267437" y="2641605"/>
                  <a:pt x="1338366" y="2594017"/>
                </a:cubicBezTo>
                <a:cubicBezTo>
                  <a:pt x="1394792" y="2556173"/>
                  <a:pt x="1463909" y="2540083"/>
                  <a:pt x="1528946" y="2560025"/>
                </a:cubicBezTo>
                <a:cubicBezTo>
                  <a:pt x="1605994" y="2583593"/>
                  <a:pt x="1660834" y="2635487"/>
                  <a:pt x="1658341" y="2735196"/>
                </a:cubicBezTo>
                <a:cubicBezTo>
                  <a:pt x="1657208" y="2782331"/>
                  <a:pt x="1633414" y="2822214"/>
                  <a:pt x="1592850" y="2851674"/>
                </a:cubicBezTo>
                <a:cubicBezTo>
                  <a:pt x="1557273" y="2877281"/>
                  <a:pt x="1519655" y="2872522"/>
                  <a:pt x="1482944" y="2863458"/>
                </a:cubicBezTo>
                <a:cubicBezTo>
                  <a:pt x="1454164" y="2856433"/>
                  <a:pt x="1434449" y="2810884"/>
                  <a:pt x="1439888" y="2778705"/>
                </a:cubicBezTo>
                <a:cubicBezTo>
                  <a:pt x="1445327" y="2746979"/>
                  <a:pt x="1472520" y="2724318"/>
                  <a:pt x="1507418" y="2722505"/>
                </a:cubicBezTo>
                <a:cubicBezTo>
                  <a:pt x="1514443" y="2721599"/>
                  <a:pt x="1522601" y="2721826"/>
                  <a:pt x="1532572" y="2721826"/>
                </a:cubicBezTo>
                <a:cubicBezTo>
                  <a:pt x="1535518" y="2691913"/>
                  <a:pt x="1517389" y="2671518"/>
                  <a:pt x="1486117" y="2667892"/>
                </a:cubicBezTo>
                <a:cubicBezTo>
                  <a:pt x="1438528" y="2662453"/>
                  <a:pt x="1369412" y="2699618"/>
                  <a:pt x="1354002" y="2747886"/>
                </a:cubicBezTo>
                <a:cubicBezTo>
                  <a:pt x="1344938" y="2775986"/>
                  <a:pt x="1337686" y="2806805"/>
                  <a:pt x="1339726" y="2835811"/>
                </a:cubicBezTo>
                <a:cubicBezTo>
                  <a:pt x="1343578" y="2893370"/>
                  <a:pt x="1374624" y="2936653"/>
                  <a:pt x="1421306" y="2971778"/>
                </a:cubicBezTo>
                <a:cubicBezTo>
                  <a:pt x="1466855" y="3005996"/>
                  <a:pt x="1515803" y="3019819"/>
                  <a:pt x="1570869" y="3014834"/>
                </a:cubicBezTo>
                <a:cubicBezTo>
                  <a:pt x="1614832" y="3010981"/>
                  <a:pt x="1654715" y="2996025"/>
                  <a:pt x="1692106" y="2971098"/>
                </a:cubicBezTo>
                <a:cubicBezTo>
                  <a:pt x="1728817" y="2946397"/>
                  <a:pt x="1766435" y="2922603"/>
                  <a:pt x="1789322" y="2884532"/>
                </a:cubicBezTo>
                <a:cubicBezTo>
                  <a:pt x="1820142" y="2833092"/>
                  <a:pt x="1847788" y="2780291"/>
                  <a:pt x="1860932" y="2719786"/>
                </a:cubicBezTo>
                <a:cubicBezTo>
                  <a:pt x="1873395" y="2661547"/>
                  <a:pt x="1898776" y="2606254"/>
                  <a:pt x="1913052" y="2548468"/>
                </a:cubicBezTo>
                <a:cubicBezTo>
                  <a:pt x="1917358" y="2530792"/>
                  <a:pt x="1904668" y="2508584"/>
                  <a:pt x="1898776" y="2488643"/>
                </a:cubicBezTo>
                <a:cubicBezTo>
                  <a:pt x="1890844" y="2461676"/>
                  <a:pt x="1881327" y="2435162"/>
                  <a:pt x="1873622" y="2408422"/>
                </a:cubicBezTo>
                <a:cubicBezTo>
                  <a:pt x="1862291" y="2369898"/>
                  <a:pt x="1856853" y="2329108"/>
                  <a:pt x="1840083" y="2293304"/>
                </a:cubicBezTo>
                <a:cubicBezTo>
                  <a:pt x="1807225" y="2223054"/>
                  <a:pt x="1767568" y="2158243"/>
                  <a:pt x="1696865" y="2115414"/>
                </a:cubicBezTo>
                <a:cubicBezTo>
                  <a:pt x="1637266" y="2079156"/>
                  <a:pt x="1574495" y="2058308"/>
                  <a:pt x="1508324" y="2072811"/>
                </a:cubicBezTo>
                <a:cubicBezTo>
                  <a:pt x="1437395" y="2088220"/>
                  <a:pt x="1380969" y="2129010"/>
                  <a:pt x="1351283" y="2201753"/>
                </a:cubicBezTo>
                <a:cubicBezTo>
                  <a:pt x="1337460" y="2235518"/>
                  <a:pt x="1334514" y="2268603"/>
                  <a:pt x="1341085" y="2301462"/>
                </a:cubicBezTo>
                <a:cubicBezTo>
                  <a:pt x="1350830" y="2349956"/>
                  <a:pt x="1376663" y="2388934"/>
                  <a:pt x="1427651" y="2404116"/>
                </a:cubicBezTo>
                <a:cubicBezTo>
                  <a:pt x="1446233" y="2409555"/>
                  <a:pt x="1465268" y="2416807"/>
                  <a:pt x="1484077" y="2416580"/>
                </a:cubicBezTo>
                <a:cubicBezTo>
                  <a:pt x="1517389" y="2416353"/>
                  <a:pt x="1536198" y="2393919"/>
                  <a:pt x="1532119" y="2364006"/>
                </a:cubicBezTo>
                <a:cubicBezTo>
                  <a:pt x="1503792" y="2362420"/>
                  <a:pt x="1474106" y="2366272"/>
                  <a:pt x="1453485" y="2337266"/>
                </a:cubicBezTo>
                <a:cubicBezTo>
                  <a:pt x="1430823" y="2305541"/>
                  <a:pt x="1434676" y="2259992"/>
                  <a:pt x="1464815" y="2235291"/>
                </a:cubicBezTo>
                <a:cubicBezTo>
                  <a:pt x="1499487" y="2206738"/>
                  <a:pt x="1570643" y="2204472"/>
                  <a:pt x="1614832" y="2252514"/>
                </a:cubicBezTo>
                <a:cubicBezTo>
                  <a:pt x="1682589" y="2325936"/>
                  <a:pt x="1670351" y="2431083"/>
                  <a:pt x="1594890" y="2493175"/>
                </a:cubicBezTo>
                <a:cubicBezTo>
                  <a:pt x="1547755" y="2531925"/>
                  <a:pt x="1485890" y="2540310"/>
                  <a:pt x="1426291" y="2527166"/>
                </a:cubicBezTo>
                <a:cubicBezTo>
                  <a:pt x="1357401" y="2511757"/>
                  <a:pt x="1298936" y="2475046"/>
                  <a:pt x="1260865" y="2414087"/>
                </a:cubicBezTo>
                <a:cubicBezTo>
                  <a:pt x="1229593" y="2364006"/>
                  <a:pt x="1225967" y="2306674"/>
                  <a:pt x="1226193" y="2248661"/>
                </a:cubicBezTo>
                <a:cubicBezTo>
                  <a:pt x="1226420" y="2154391"/>
                  <a:pt x="1271062" y="2082102"/>
                  <a:pt x="1340406" y="2027035"/>
                </a:cubicBezTo>
                <a:cubicBezTo>
                  <a:pt x="1372811" y="2001428"/>
                  <a:pt x="1411561" y="1979674"/>
                  <a:pt x="1456430" y="1968796"/>
                </a:cubicBezTo>
                <a:cubicBezTo>
                  <a:pt x="1481584" y="1962791"/>
                  <a:pt x="1506398" y="1959109"/>
                  <a:pt x="1531127" y="1957636"/>
                </a:cubicBezTo>
                <a:close/>
                <a:moveTo>
                  <a:pt x="3532296" y="1955299"/>
                </a:moveTo>
                <a:cubicBezTo>
                  <a:pt x="3549370" y="1955483"/>
                  <a:pt x="3566578" y="1956616"/>
                  <a:pt x="3583857" y="1958372"/>
                </a:cubicBezTo>
                <a:cubicBezTo>
                  <a:pt x="3632805" y="1963357"/>
                  <a:pt x="3677221" y="1981939"/>
                  <a:pt x="3718237" y="2007320"/>
                </a:cubicBezTo>
                <a:cubicBezTo>
                  <a:pt x="3765826" y="2037006"/>
                  <a:pt x="3802763" y="2077569"/>
                  <a:pt x="3829957" y="2127424"/>
                </a:cubicBezTo>
                <a:cubicBezTo>
                  <a:pt x="3853524" y="2170707"/>
                  <a:pt x="3858283" y="2216935"/>
                  <a:pt x="3859869" y="2264750"/>
                </a:cubicBezTo>
                <a:cubicBezTo>
                  <a:pt x="3863042" y="2359927"/>
                  <a:pt x="3826558" y="2435615"/>
                  <a:pt x="3749057" y="2490002"/>
                </a:cubicBezTo>
                <a:cubicBezTo>
                  <a:pt x="3732061" y="2502012"/>
                  <a:pt x="3708266" y="2503825"/>
                  <a:pt x="3689911" y="2514476"/>
                </a:cubicBezTo>
                <a:cubicBezTo>
                  <a:pt x="3652067" y="2536457"/>
                  <a:pt x="3611050" y="2532378"/>
                  <a:pt x="3572073" y="2526713"/>
                </a:cubicBezTo>
                <a:cubicBezTo>
                  <a:pt x="3531510" y="2520821"/>
                  <a:pt x="3495479" y="2501106"/>
                  <a:pt x="3468058" y="2467114"/>
                </a:cubicBezTo>
                <a:cubicBezTo>
                  <a:pt x="3439732" y="2431989"/>
                  <a:pt x="3423189" y="2393239"/>
                  <a:pt x="3427495" y="2349050"/>
                </a:cubicBezTo>
                <a:cubicBezTo>
                  <a:pt x="3432027" y="2302594"/>
                  <a:pt x="3452649" y="2263391"/>
                  <a:pt x="3491853" y="2234384"/>
                </a:cubicBezTo>
                <a:cubicBezTo>
                  <a:pt x="3526751" y="2208777"/>
                  <a:pt x="3564368" y="2212856"/>
                  <a:pt x="3601532" y="2221468"/>
                </a:cubicBezTo>
                <a:cubicBezTo>
                  <a:pt x="3630539" y="2228266"/>
                  <a:pt x="3651160" y="2271549"/>
                  <a:pt x="3646628" y="2304861"/>
                </a:cubicBezTo>
                <a:cubicBezTo>
                  <a:pt x="3642096" y="2336813"/>
                  <a:pt x="3615129" y="2360834"/>
                  <a:pt x="3580911" y="2362873"/>
                </a:cubicBezTo>
                <a:cubicBezTo>
                  <a:pt x="3571620" y="2363553"/>
                  <a:pt x="3562556" y="2363100"/>
                  <a:pt x="3551905" y="2363100"/>
                </a:cubicBezTo>
                <a:cubicBezTo>
                  <a:pt x="3550092" y="2394372"/>
                  <a:pt x="3568447" y="2413634"/>
                  <a:pt x="3599720" y="2417260"/>
                </a:cubicBezTo>
                <a:cubicBezTo>
                  <a:pt x="3646628" y="2422472"/>
                  <a:pt x="3715745" y="2383948"/>
                  <a:pt x="3731834" y="2336586"/>
                </a:cubicBezTo>
                <a:cubicBezTo>
                  <a:pt x="3737953" y="2318457"/>
                  <a:pt x="3744977" y="2299649"/>
                  <a:pt x="3746337" y="2280840"/>
                </a:cubicBezTo>
                <a:cubicBezTo>
                  <a:pt x="3752229" y="2200166"/>
                  <a:pt x="3712572" y="2143740"/>
                  <a:pt x="3647761" y="2100457"/>
                </a:cubicBezTo>
                <a:cubicBezTo>
                  <a:pt x="3599720" y="2068278"/>
                  <a:pt x="3545786" y="2062840"/>
                  <a:pt x="3492532" y="2072357"/>
                </a:cubicBezTo>
                <a:cubicBezTo>
                  <a:pt x="3457181" y="2078703"/>
                  <a:pt x="3423869" y="2099097"/>
                  <a:pt x="3391237" y="2116320"/>
                </a:cubicBezTo>
                <a:cubicBezTo>
                  <a:pt x="3344555" y="2140794"/>
                  <a:pt x="3307618" y="2176372"/>
                  <a:pt x="3282237" y="2223281"/>
                </a:cubicBezTo>
                <a:cubicBezTo>
                  <a:pt x="3258896" y="2266110"/>
                  <a:pt x="3237368" y="2309393"/>
                  <a:pt x="3226038" y="2357661"/>
                </a:cubicBezTo>
                <a:cubicBezTo>
                  <a:pt x="3215387" y="2402077"/>
                  <a:pt x="3198618" y="2445133"/>
                  <a:pt x="3186607" y="2489095"/>
                </a:cubicBezTo>
                <a:cubicBezTo>
                  <a:pt x="3176183" y="2526940"/>
                  <a:pt x="3170518" y="2564557"/>
                  <a:pt x="3191140" y="2602854"/>
                </a:cubicBezTo>
                <a:cubicBezTo>
                  <a:pt x="3202470" y="2624156"/>
                  <a:pt x="3206323" y="2649763"/>
                  <a:pt x="3211535" y="2674010"/>
                </a:cubicBezTo>
                <a:cubicBezTo>
                  <a:pt x="3228984" y="2753551"/>
                  <a:pt x="3255724" y="2829012"/>
                  <a:pt x="3304445" y="2895409"/>
                </a:cubicBezTo>
                <a:cubicBezTo>
                  <a:pt x="3334584" y="2936426"/>
                  <a:pt x="3376054" y="2962940"/>
                  <a:pt x="3420017" y="2986734"/>
                </a:cubicBezTo>
                <a:cubicBezTo>
                  <a:pt x="3454688" y="3005543"/>
                  <a:pt x="3491173" y="3014833"/>
                  <a:pt x="3530603" y="3015967"/>
                </a:cubicBezTo>
                <a:cubicBezTo>
                  <a:pt x="3573433" y="3017326"/>
                  <a:pt x="3611503" y="3005543"/>
                  <a:pt x="3647988" y="2984468"/>
                </a:cubicBezTo>
                <a:cubicBezTo>
                  <a:pt x="3696030" y="2956821"/>
                  <a:pt x="3725489" y="2913765"/>
                  <a:pt x="3743391" y="2863231"/>
                </a:cubicBezTo>
                <a:cubicBezTo>
                  <a:pt x="3762200" y="2810204"/>
                  <a:pt x="3739086" y="2735875"/>
                  <a:pt x="3695123" y="2700524"/>
                </a:cubicBezTo>
                <a:cubicBezTo>
                  <a:pt x="3668836" y="2679449"/>
                  <a:pt x="3639150" y="2662453"/>
                  <a:pt x="3603799" y="2668345"/>
                </a:cubicBezTo>
                <a:cubicBezTo>
                  <a:pt x="3587483" y="2671064"/>
                  <a:pt x="3570940" y="2680129"/>
                  <a:pt x="3557570" y="2690100"/>
                </a:cubicBezTo>
                <a:cubicBezTo>
                  <a:pt x="3551225" y="2694858"/>
                  <a:pt x="3551452" y="2708682"/>
                  <a:pt x="3548053" y="2720692"/>
                </a:cubicBezTo>
                <a:cubicBezTo>
                  <a:pt x="3582497" y="2722278"/>
                  <a:pt x="3612637" y="2718879"/>
                  <a:pt x="3633258" y="2750152"/>
                </a:cubicBezTo>
                <a:cubicBezTo>
                  <a:pt x="3653880" y="2781424"/>
                  <a:pt x="3650254" y="2826746"/>
                  <a:pt x="3620568" y="2849634"/>
                </a:cubicBezTo>
                <a:cubicBezTo>
                  <a:pt x="3580911" y="2880226"/>
                  <a:pt x="3511115" y="2880000"/>
                  <a:pt x="3469192" y="2830145"/>
                </a:cubicBezTo>
                <a:cubicBezTo>
                  <a:pt x="3431801" y="2785730"/>
                  <a:pt x="3415031" y="2736328"/>
                  <a:pt x="3436106" y="2676276"/>
                </a:cubicBezTo>
                <a:cubicBezTo>
                  <a:pt x="3454915" y="2622570"/>
                  <a:pt x="3487321" y="2588578"/>
                  <a:pt x="3540347" y="2568409"/>
                </a:cubicBezTo>
                <a:cubicBezTo>
                  <a:pt x="3589296" y="2549827"/>
                  <a:pt x="3634391" y="2553453"/>
                  <a:pt x="3683792" y="2567276"/>
                </a:cubicBezTo>
                <a:cubicBezTo>
                  <a:pt x="3742032" y="2583592"/>
                  <a:pt x="3786447" y="2615771"/>
                  <a:pt x="3817946" y="2664266"/>
                </a:cubicBezTo>
                <a:cubicBezTo>
                  <a:pt x="3835622" y="2691686"/>
                  <a:pt x="3850125" y="2724318"/>
                  <a:pt x="3854884" y="2756270"/>
                </a:cubicBezTo>
                <a:cubicBezTo>
                  <a:pt x="3861003" y="2798873"/>
                  <a:pt x="3862589" y="2844195"/>
                  <a:pt x="3854431" y="2885892"/>
                </a:cubicBezTo>
                <a:cubicBezTo>
                  <a:pt x="3846952" y="2923736"/>
                  <a:pt x="3827011" y="2960673"/>
                  <a:pt x="3806163" y="2993985"/>
                </a:cubicBezTo>
                <a:cubicBezTo>
                  <a:pt x="3776703" y="3041120"/>
                  <a:pt x="3730928" y="3070580"/>
                  <a:pt x="3681753" y="3096187"/>
                </a:cubicBezTo>
                <a:cubicBezTo>
                  <a:pt x="3609917" y="3133804"/>
                  <a:pt x="3532869" y="3138337"/>
                  <a:pt x="3458088" y="3122474"/>
                </a:cubicBezTo>
                <a:cubicBezTo>
                  <a:pt x="3362911" y="3102532"/>
                  <a:pt x="3281331" y="3051771"/>
                  <a:pt x="3220372" y="2973590"/>
                </a:cubicBezTo>
                <a:cubicBezTo>
                  <a:pt x="3199978" y="2947303"/>
                  <a:pt x="3180036" y="2919657"/>
                  <a:pt x="3165986" y="2889971"/>
                </a:cubicBezTo>
                <a:cubicBezTo>
                  <a:pt x="3142871" y="2840570"/>
                  <a:pt x="3123609" y="2789129"/>
                  <a:pt x="3105027" y="2737462"/>
                </a:cubicBezTo>
                <a:cubicBezTo>
                  <a:pt x="3096416" y="2713214"/>
                  <a:pt x="3092790" y="2687154"/>
                  <a:pt x="3087352" y="2662000"/>
                </a:cubicBezTo>
                <a:cubicBezTo>
                  <a:pt x="3079420" y="2625062"/>
                  <a:pt x="3067183" y="2590164"/>
                  <a:pt x="3045202" y="2558665"/>
                </a:cubicBezTo>
                <a:cubicBezTo>
                  <a:pt x="3040217" y="2551414"/>
                  <a:pt x="3038177" y="2535098"/>
                  <a:pt x="3042709" y="2528979"/>
                </a:cubicBezTo>
                <a:cubicBezTo>
                  <a:pt x="3081460" y="2477538"/>
                  <a:pt x="3085312" y="2414540"/>
                  <a:pt x="3103894" y="2356301"/>
                </a:cubicBezTo>
                <a:cubicBezTo>
                  <a:pt x="3119984" y="2305994"/>
                  <a:pt x="3136753" y="2256139"/>
                  <a:pt x="3159867" y="2207644"/>
                </a:cubicBezTo>
                <a:cubicBezTo>
                  <a:pt x="3190460" y="2143287"/>
                  <a:pt x="3231023" y="2089127"/>
                  <a:pt x="3286090" y="2046071"/>
                </a:cubicBezTo>
                <a:cubicBezTo>
                  <a:pt x="3315776" y="2022956"/>
                  <a:pt x="3350674" y="2006187"/>
                  <a:pt x="3383986" y="1988058"/>
                </a:cubicBezTo>
                <a:cubicBezTo>
                  <a:pt x="3431064" y="1962734"/>
                  <a:pt x="3481075" y="1954746"/>
                  <a:pt x="3532296" y="1955299"/>
                </a:cubicBezTo>
                <a:close/>
                <a:moveTo>
                  <a:pt x="3058118" y="1927099"/>
                </a:moveTo>
                <a:cubicBezTo>
                  <a:pt x="3111826" y="1925060"/>
                  <a:pt x="3158960" y="1966303"/>
                  <a:pt x="3153522" y="2026582"/>
                </a:cubicBezTo>
                <a:cubicBezTo>
                  <a:pt x="3153522" y="2088900"/>
                  <a:pt x="3113638" y="2133995"/>
                  <a:pt x="3055853" y="2128330"/>
                </a:cubicBezTo>
                <a:cubicBezTo>
                  <a:pt x="3005771" y="2123571"/>
                  <a:pt x="2960449" y="2090713"/>
                  <a:pt x="2960902" y="2026355"/>
                </a:cubicBezTo>
                <a:cubicBezTo>
                  <a:pt x="2961355" y="1967889"/>
                  <a:pt x="3000786" y="1929592"/>
                  <a:pt x="3058118" y="1927099"/>
                </a:cubicBezTo>
                <a:close/>
                <a:moveTo>
                  <a:pt x="2026130" y="1927099"/>
                </a:moveTo>
                <a:cubicBezTo>
                  <a:pt x="2084370" y="1929592"/>
                  <a:pt x="2123800" y="1966756"/>
                  <a:pt x="2124027" y="2024995"/>
                </a:cubicBezTo>
                <a:cubicBezTo>
                  <a:pt x="2124253" y="2080742"/>
                  <a:pt x="2078704" y="2129463"/>
                  <a:pt x="2025904" y="2129690"/>
                </a:cubicBezTo>
                <a:cubicBezTo>
                  <a:pt x="1969478" y="2129690"/>
                  <a:pt x="1931633" y="2088220"/>
                  <a:pt x="1931633" y="2026582"/>
                </a:cubicBezTo>
                <a:cubicBezTo>
                  <a:pt x="1925288" y="1964943"/>
                  <a:pt x="1975369" y="1924833"/>
                  <a:pt x="2026130" y="1927099"/>
                </a:cubicBezTo>
                <a:close/>
                <a:moveTo>
                  <a:pt x="834949" y="1898547"/>
                </a:moveTo>
                <a:cubicBezTo>
                  <a:pt x="859083" y="1897413"/>
                  <a:pt x="883104" y="1898206"/>
                  <a:pt x="907351" y="1898773"/>
                </a:cubicBezTo>
                <a:cubicBezTo>
                  <a:pt x="979187" y="1900360"/>
                  <a:pt x="1041279" y="1931179"/>
                  <a:pt x="1094759" y="1977861"/>
                </a:cubicBezTo>
                <a:cubicBezTo>
                  <a:pt x="1146879" y="2023409"/>
                  <a:pt x="1184044" y="2082328"/>
                  <a:pt x="1195601" y="2148725"/>
                </a:cubicBezTo>
                <a:cubicBezTo>
                  <a:pt x="1206252" y="2209004"/>
                  <a:pt x="1209651" y="2275401"/>
                  <a:pt x="1194694" y="2333867"/>
                </a:cubicBezTo>
                <a:cubicBezTo>
                  <a:pt x="1176339" y="2406156"/>
                  <a:pt x="1127617" y="2463489"/>
                  <a:pt x="1056462" y="2500653"/>
                </a:cubicBezTo>
                <a:cubicBezTo>
                  <a:pt x="997769" y="2531472"/>
                  <a:pt x="937491" y="2538723"/>
                  <a:pt x="876532" y="2526713"/>
                </a:cubicBezTo>
                <a:cubicBezTo>
                  <a:pt x="825998" y="2516742"/>
                  <a:pt x="780676" y="2487283"/>
                  <a:pt x="752349" y="2441281"/>
                </a:cubicBezTo>
                <a:cubicBezTo>
                  <a:pt x="726742" y="2399811"/>
                  <a:pt x="668956" y="2368312"/>
                  <a:pt x="621141" y="2376696"/>
                </a:cubicBezTo>
                <a:cubicBezTo>
                  <a:pt x="610944" y="2378509"/>
                  <a:pt x="601426" y="2386441"/>
                  <a:pt x="588736" y="2393012"/>
                </a:cubicBezTo>
                <a:cubicBezTo>
                  <a:pt x="601426" y="2407289"/>
                  <a:pt x="608904" y="2418393"/>
                  <a:pt x="618875" y="2426777"/>
                </a:cubicBezTo>
                <a:cubicBezTo>
                  <a:pt x="640857" y="2445586"/>
                  <a:pt x="637684" y="2471193"/>
                  <a:pt x="629753" y="2491135"/>
                </a:cubicBezTo>
                <a:cubicBezTo>
                  <a:pt x="622048" y="2510397"/>
                  <a:pt x="607771" y="2528299"/>
                  <a:pt x="579898" y="2532605"/>
                </a:cubicBezTo>
                <a:cubicBezTo>
                  <a:pt x="524832" y="2541216"/>
                  <a:pt x="476563" y="2492948"/>
                  <a:pt x="471805" y="2450119"/>
                </a:cubicBezTo>
                <a:cubicBezTo>
                  <a:pt x="462060" y="2361287"/>
                  <a:pt x="480416" y="2319137"/>
                  <a:pt x="554291" y="2272682"/>
                </a:cubicBezTo>
                <a:cubicBezTo>
                  <a:pt x="588056" y="2251380"/>
                  <a:pt x="633605" y="2243222"/>
                  <a:pt x="678021" y="2260445"/>
                </a:cubicBezTo>
                <a:cubicBezTo>
                  <a:pt x="713599" y="2274268"/>
                  <a:pt x="719037" y="2269736"/>
                  <a:pt x="732407" y="2233025"/>
                </a:cubicBezTo>
                <a:cubicBezTo>
                  <a:pt x="749857" y="2184757"/>
                  <a:pt x="786341" y="2158470"/>
                  <a:pt x="832796" y="2144193"/>
                </a:cubicBezTo>
                <a:cubicBezTo>
                  <a:pt x="855684" y="2137168"/>
                  <a:pt x="907578" y="2165721"/>
                  <a:pt x="921854" y="2194048"/>
                </a:cubicBezTo>
                <a:cubicBezTo>
                  <a:pt x="934771" y="2219655"/>
                  <a:pt x="925707" y="2264977"/>
                  <a:pt x="903726" y="2282879"/>
                </a:cubicBezTo>
                <a:cubicBezTo>
                  <a:pt x="894661" y="2290358"/>
                  <a:pt x="883331" y="2296476"/>
                  <a:pt x="872227" y="2299649"/>
                </a:cubicBezTo>
                <a:cubicBezTo>
                  <a:pt x="829624" y="2311659"/>
                  <a:pt x="827131" y="2318004"/>
                  <a:pt x="845260" y="2359474"/>
                </a:cubicBezTo>
                <a:cubicBezTo>
                  <a:pt x="860443" y="2394146"/>
                  <a:pt x="914150" y="2425191"/>
                  <a:pt x="947462" y="2416127"/>
                </a:cubicBezTo>
                <a:cubicBezTo>
                  <a:pt x="1006607" y="2400264"/>
                  <a:pt x="1053742" y="2370578"/>
                  <a:pt x="1075950" y="2307127"/>
                </a:cubicBezTo>
                <a:cubicBezTo>
                  <a:pt x="1103597" y="2228039"/>
                  <a:pt x="1083428" y="2157790"/>
                  <a:pt x="1039919" y="2094565"/>
                </a:cubicBezTo>
                <a:cubicBezTo>
                  <a:pt x="1014085" y="2057175"/>
                  <a:pt x="975788" y="2026809"/>
                  <a:pt x="924574" y="2022276"/>
                </a:cubicBezTo>
                <a:cubicBezTo>
                  <a:pt x="908484" y="2020917"/>
                  <a:pt x="892622" y="2010493"/>
                  <a:pt x="876985" y="2010493"/>
                </a:cubicBezTo>
                <a:cubicBezTo>
                  <a:pt x="783395" y="2011399"/>
                  <a:pt x="706121" y="2049243"/>
                  <a:pt x="648108" y="2121985"/>
                </a:cubicBezTo>
                <a:cubicBezTo>
                  <a:pt x="627486" y="2147592"/>
                  <a:pt x="607318" y="2158696"/>
                  <a:pt x="573780" y="2161416"/>
                </a:cubicBezTo>
                <a:cubicBezTo>
                  <a:pt x="507836" y="2166854"/>
                  <a:pt x="454582" y="2197900"/>
                  <a:pt x="429202" y="2263844"/>
                </a:cubicBezTo>
                <a:cubicBezTo>
                  <a:pt x="419911" y="2288091"/>
                  <a:pt x="414019" y="2313472"/>
                  <a:pt x="404954" y="2337719"/>
                </a:cubicBezTo>
                <a:cubicBezTo>
                  <a:pt x="401782" y="2346557"/>
                  <a:pt x="394530" y="2359021"/>
                  <a:pt x="387279" y="2360380"/>
                </a:cubicBezTo>
                <a:cubicBezTo>
                  <a:pt x="311817" y="2374657"/>
                  <a:pt x="251538" y="2412728"/>
                  <a:pt x="203950" y="2472100"/>
                </a:cubicBezTo>
                <a:cubicBezTo>
                  <a:pt x="188087" y="2492042"/>
                  <a:pt x="173131" y="2512890"/>
                  <a:pt x="159534" y="2534418"/>
                </a:cubicBezTo>
                <a:cubicBezTo>
                  <a:pt x="157041" y="2538270"/>
                  <a:pt x="161800" y="2548015"/>
                  <a:pt x="165199" y="2553906"/>
                </a:cubicBezTo>
                <a:cubicBezTo>
                  <a:pt x="191260" y="2597416"/>
                  <a:pt x="220946" y="2638886"/>
                  <a:pt x="262416" y="2668572"/>
                </a:cubicBezTo>
                <a:cubicBezTo>
                  <a:pt x="286210" y="2685568"/>
                  <a:pt x="314536" y="2696898"/>
                  <a:pt x="341730" y="2708682"/>
                </a:cubicBezTo>
                <a:cubicBezTo>
                  <a:pt x="357592" y="2715707"/>
                  <a:pt x="375495" y="2717973"/>
                  <a:pt x="391811" y="2724318"/>
                </a:cubicBezTo>
                <a:cubicBezTo>
                  <a:pt x="397249" y="2726358"/>
                  <a:pt x="401782" y="2734062"/>
                  <a:pt x="403821" y="2740181"/>
                </a:cubicBezTo>
                <a:cubicBezTo>
                  <a:pt x="413112" y="2768281"/>
                  <a:pt x="420137" y="2797060"/>
                  <a:pt x="429881" y="2824707"/>
                </a:cubicBezTo>
                <a:cubicBezTo>
                  <a:pt x="444385" y="2865497"/>
                  <a:pt x="476337" y="2891557"/>
                  <a:pt x="513728" y="2907193"/>
                </a:cubicBezTo>
                <a:cubicBezTo>
                  <a:pt x="541148" y="2918524"/>
                  <a:pt x="573553" y="2917164"/>
                  <a:pt x="602106" y="2926229"/>
                </a:cubicBezTo>
                <a:cubicBezTo>
                  <a:pt x="617969" y="2931214"/>
                  <a:pt x="634511" y="2943904"/>
                  <a:pt x="644029" y="2957728"/>
                </a:cubicBezTo>
                <a:cubicBezTo>
                  <a:pt x="677794" y="3005996"/>
                  <a:pt x="724929" y="3036588"/>
                  <a:pt x="777503" y="3056757"/>
                </a:cubicBezTo>
                <a:cubicBezTo>
                  <a:pt x="810588" y="3069220"/>
                  <a:pt x="849339" y="3077152"/>
                  <a:pt x="883784" y="3072846"/>
                </a:cubicBezTo>
                <a:cubicBezTo>
                  <a:pt x="969443" y="3061969"/>
                  <a:pt x="1039466" y="3020952"/>
                  <a:pt x="1070965" y="2935293"/>
                </a:cubicBezTo>
                <a:cubicBezTo>
                  <a:pt x="1095665" y="2868443"/>
                  <a:pt x="1099744" y="2799780"/>
                  <a:pt x="1056462" y="2737688"/>
                </a:cubicBezTo>
                <a:cubicBezTo>
                  <a:pt x="1037879" y="2711175"/>
                  <a:pt x="1014765" y="2686474"/>
                  <a:pt x="978734" y="2680582"/>
                </a:cubicBezTo>
                <a:cubicBezTo>
                  <a:pt x="968083" y="2678769"/>
                  <a:pt x="958565" y="2670611"/>
                  <a:pt x="947915" y="2668345"/>
                </a:cubicBezTo>
                <a:cubicBezTo>
                  <a:pt x="913923" y="2661094"/>
                  <a:pt x="860216" y="2690780"/>
                  <a:pt x="845260" y="2724545"/>
                </a:cubicBezTo>
                <a:cubicBezTo>
                  <a:pt x="826451" y="2766921"/>
                  <a:pt x="829397" y="2771680"/>
                  <a:pt x="874040" y="2785730"/>
                </a:cubicBezTo>
                <a:cubicBezTo>
                  <a:pt x="908711" y="2796607"/>
                  <a:pt x="927520" y="2822214"/>
                  <a:pt x="927293" y="2855299"/>
                </a:cubicBezTo>
                <a:cubicBezTo>
                  <a:pt x="926840" y="2889971"/>
                  <a:pt x="908484" y="2919430"/>
                  <a:pt x="877665" y="2928042"/>
                </a:cubicBezTo>
                <a:cubicBezTo>
                  <a:pt x="860669" y="2932800"/>
                  <a:pt x="841181" y="2941865"/>
                  <a:pt x="825998" y="2937786"/>
                </a:cubicBezTo>
                <a:cubicBezTo>
                  <a:pt x="785888" y="2926909"/>
                  <a:pt x="754615" y="2901301"/>
                  <a:pt x="736033" y="2862778"/>
                </a:cubicBezTo>
                <a:cubicBezTo>
                  <a:pt x="713825" y="2816776"/>
                  <a:pt x="713599" y="2816096"/>
                  <a:pt x="665557" y="2826746"/>
                </a:cubicBezTo>
                <a:cubicBezTo>
                  <a:pt x="598707" y="2841703"/>
                  <a:pt x="545680" y="2818588"/>
                  <a:pt x="503077" y="2768507"/>
                </a:cubicBezTo>
                <a:cubicBezTo>
                  <a:pt x="450276" y="2706642"/>
                  <a:pt x="458434" y="2614185"/>
                  <a:pt x="519620" y="2562971"/>
                </a:cubicBezTo>
                <a:cubicBezTo>
                  <a:pt x="537975" y="2547561"/>
                  <a:pt x="595081" y="2549374"/>
                  <a:pt x="609811" y="2565917"/>
                </a:cubicBezTo>
                <a:cubicBezTo>
                  <a:pt x="639497" y="2599229"/>
                  <a:pt x="642443" y="2635487"/>
                  <a:pt x="616383" y="2662000"/>
                </a:cubicBezTo>
                <a:cubicBezTo>
                  <a:pt x="608451" y="2670158"/>
                  <a:pt x="598027" y="2675597"/>
                  <a:pt x="589642" y="2681489"/>
                </a:cubicBezTo>
                <a:cubicBezTo>
                  <a:pt x="610264" y="2710721"/>
                  <a:pt x="653773" y="2716387"/>
                  <a:pt x="684592" y="2701430"/>
                </a:cubicBezTo>
                <a:cubicBezTo>
                  <a:pt x="719717" y="2684434"/>
                  <a:pt x="743511" y="2656788"/>
                  <a:pt x="766852" y="2626649"/>
                </a:cubicBezTo>
                <a:cubicBezTo>
                  <a:pt x="787474" y="2599909"/>
                  <a:pt x="816254" y="2583819"/>
                  <a:pt x="847979" y="2569089"/>
                </a:cubicBezTo>
                <a:cubicBezTo>
                  <a:pt x="895341" y="2547108"/>
                  <a:pt x="944062" y="2548694"/>
                  <a:pt x="989385" y="2558439"/>
                </a:cubicBezTo>
                <a:cubicBezTo>
                  <a:pt x="1045131" y="2570449"/>
                  <a:pt x="1099291" y="2596283"/>
                  <a:pt x="1134642" y="2645911"/>
                </a:cubicBezTo>
                <a:cubicBezTo>
                  <a:pt x="1157077" y="2677410"/>
                  <a:pt x="1182684" y="2709362"/>
                  <a:pt x="1194015" y="2745393"/>
                </a:cubicBezTo>
                <a:cubicBezTo>
                  <a:pt x="1205798" y="2782104"/>
                  <a:pt x="1205345" y="2824027"/>
                  <a:pt x="1203759" y="2863231"/>
                </a:cubicBezTo>
                <a:cubicBezTo>
                  <a:pt x="1202626" y="2896543"/>
                  <a:pt x="1194241" y="2930081"/>
                  <a:pt x="1185857" y="2962940"/>
                </a:cubicBezTo>
                <a:cubicBezTo>
                  <a:pt x="1168634" y="3030923"/>
                  <a:pt x="1126484" y="3083044"/>
                  <a:pt x="1072551" y="3125194"/>
                </a:cubicBezTo>
                <a:cubicBezTo>
                  <a:pt x="1039466" y="3151027"/>
                  <a:pt x="999355" y="3163264"/>
                  <a:pt x="958565" y="3176181"/>
                </a:cubicBezTo>
                <a:cubicBezTo>
                  <a:pt x="903726" y="3193630"/>
                  <a:pt x="850019" y="3188645"/>
                  <a:pt x="796992" y="3184566"/>
                </a:cubicBezTo>
                <a:cubicBezTo>
                  <a:pt x="759601" y="3181846"/>
                  <a:pt x="723116" y="3160998"/>
                  <a:pt x="687312" y="3146042"/>
                </a:cubicBezTo>
                <a:cubicBezTo>
                  <a:pt x="637004" y="3124967"/>
                  <a:pt x="598707" y="3087576"/>
                  <a:pt x="560183" y="3050185"/>
                </a:cubicBezTo>
                <a:cubicBezTo>
                  <a:pt x="551572" y="3041800"/>
                  <a:pt x="536615" y="3039534"/>
                  <a:pt x="524378" y="3035682"/>
                </a:cubicBezTo>
                <a:cubicBezTo>
                  <a:pt x="461607" y="3015740"/>
                  <a:pt x="399516" y="2993532"/>
                  <a:pt x="360538" y="2935973"/>
                </a:cubicBezTo>
                <a:cubicBezTo>
                  <a:pt x="338784" y="2903794"/>
                  <a:pt x="322694" y="2867763"/>
                  <a:pt x="303206" y="2833771"/>
                </a:cubicBezTo>
                <a:cubicBezTo>
                  <a:pt x="299580" y="2827653"/>
                  <a:pt x="292782" y="2821988"/>
                  <a:pt x="286210" y="2819268"/>
                </a:cubicBezTo>
                <a:cubicBezTo>
                  <a:pt x="213241" y="2789355"/>
                  <a:pt x="153642" y="2742674"/>
                  <a:pt x="106281" y="2679223"/>
                </a:cubicBezTo>
                <a:cubicBezTo>
                  <a:pt x="75461" y="2637753"/>
                  <a:pt x="42150" y="2598096"/>
                  <a:pt x="8385" y="2559118"/>
                </a:cubicBezTo>
                <a:cubicBezTo>
                  <a:pt x="-2719" y="2546202"/>
                  <a:pt x="-2719" y="2538950"/>
                  <a:pt x="7931" y="2526260"/>
                </a:cubicBezTo>
                <a:cubicBezTo>
                  <a:pt x="51667" y="2473459"/>
                  <a:pt x="92684" y="2418393"/>
                  <a:pt x="137780" y="2366952"/>
                </a:cubicBezTo>
                <a:cubicBezTo>
                  <a:pt x="170638" y="2329788"/>
                  <a:pt x="210069" y="2298742"/>
                  <a:pt x="256750" y="2280387"/>
                </a:cubicBezTo>
                <a:cubicBezTo>
                  <a:pt x="290742" y="2267017"/>
                  <a:pt x="306605" y="2243449"/>
                  <a:pt x="321335" y="2211270"/>
                </a:cubicBezTo>
                <a:cubicBezTo>
                  <a:pt x="339237" y="2172293"/>
                  <a:pt x="361671" y="2133769"/>
                  <a:pt x="399289" y="2108162"/>
                </a:cubicBezTo>
                <a:cubicBezTo>
                  <a:pt x="442118" y="2078929"/>
                  <a:pt x="487667" y="2058081"/>
                  <a:pt x="539108" y="2046297"/>
                </a:cubicBezTo>
                <a:cubicBezTo>
                  <a:pt x="560410" y="2041312"/>
                  <a:pt x="578085" y="2018651"/>
                  <a:pt x="595987" y="2002335"/>
                </a:cubicBezTo>
                <a:cubicBezTo>
                  <a:pt x="644256" y="1958599"/>
                  <a:pt x="697736" y="1928233"/>
                  <a:pt x="761867" y="1909877"/>
                </a:cubicBezTo>
                <a:cubicBezTo>
                  <a:pt x="786568" y="1902739"/>
                  <a:pt x="810815" y="1899680"/>
                  <a:pt x="834949" y="1898547"/>
                </a:cubicBezTo>
                <a:close/>
                <a:moveTo>
                  <a:pt x="4203298" y="1897159"/>
                </a:moveTo>
                <a:cubicBezTo>
                  <a:pt x="4228509" y="1897244"/>
                  <a:pt x="4253833" y="1900246"/>
                  <a:pt x="4278874" y="1900133"/>
                </a:cubicBezTo>
                <a:cubicBezTo>
                  <a:pt x="4302894" y="1900133"/>
                  <a:pt x="4327142" y="1912823"/>
                  <a:pt x="4351162" y="1919848"/>
                </a:cubicBezTo>
                <a:cubicBezTo>
                  <a:pt x="4398977" y="1933898"/>
                  <a:pt x="4437502" y="1964944"/>
                  <a:pt x="4477612" y="1992364"/>
                </a:cubicBezTo>
                <a:cubicBezTo>
                  <a:pt x="4492568" y="2002561"/>
                  <a:pt x="4503219" y="2019104"/>
                  <a:pt x="4517268" y="2031114"/>
                </a:cubicBezTo>
                <a:cubicBezTo>
                  <a:pt x="4526786" y="2039272"/>
                  <a:pt x="4538117" y="2047657"/>
                  <a:pt x="4549901" y="2049923"/>
                </a:cubicBezTo>
                <a:cubicBezTo>
                  <a:pt x="4625362" y="2064880"/>
                  <a:pt x="4688813" y="2099324"/>
                  <a:pt x="4732323" y="2163682"/>
                </a:cubicBezTo>
                <a:cubicBezTo>
                  <a:pt x="4751131" y="2191555"/>
                  <a:pt x="4762915" y="2224187"/>
                  <a:pt x="4781271" y="2252514"/>
                </a:cubicBezTo>
                <a:cubicBezTo>
                  <a:pt x="4788522" y="2263844"/>
                  <a:pt x="4803705" y="2271549"/>
                  <a:pt x="4816849" y="2277214"/>
                </a:cubicBezTo>
                <a:cubicBezTo>
                  <a:pt x="4902734" y="2314152"/>
                  <a:pt x="4959614" y="2381229"/>
                  <a:pt x="5010828" y="2456010"/>
                </a:cubicBezTo>
                <a:cubicBezTo>
                  <a:pt x="5029637" y="2483204"/>
                  <a:pt x="5056150" y="2505185"/>
                  <a:pt x="5079264" y="2529433"/>
                </a:cubicBezTo>
                <a:cubicBezTo>
                  <a:pt x="5079718" y="2538044"/>
                  <a:pt x="5079718" y="2547108"/>
                  <a:pt x="5079718" y="2556173"/>
                </a:cubicBezTo>
                <a:cubicBezTo>
                  <a:pt x="5040287" y="2578607"/>
                  <a:pt x="5019213" y="2618264"/>
                  <a:pt x="4994512" y="2652936"/>
                </a:cubicBezTo>
                <a:cubicBezTo>
                  <a:pt x="4948283" y="2717520"/>
                  <a:pt x="4896163" y="2774173"/>
                  <a:pt x="4821834" y="2805218"/>
                </a:cubicBezTo>
                <a:cubicBezTo>
                  <a:pt x="4792375" y="2817456"/>
                  <a:pt x="4776738" y="2838530"/>
                  <a:pt x="4764955" y="2865950"/>
                </a:cubicBezTo>
                <a:cubicBezTo>
                  <a:pt x="4738894" y="2927815"/>
                  <a:pt x="4698331" y="2977217"/>
                  <a:pt x="4635333" y="3003957"/>
                </a:cubicBezTo>
                <a:cubicBezTo>
                  <a:pt x="4605194" y="3016874"/>
                  <a:pt x="4573241" y="3025258"/>
                  <a:pt x="4542196" y="3035682"/>
                </a:cubicBezTo>
                <a:cubicBezTo>
                  <a:pt x="4536304" y="3037722"/>
                  <a:pt x="4528146" y="3038628"/>
                  <a:pt x="4525200" y="3042707"/>
                </a:cubicBezTo>
                <a:cubicBezTo>
                  <a:pt x="4491435" y="3090975"/>
                  <a:pt x="4440674" y="3118169"/>
                  <a:pt x="4393312" y="3149214"/>
                </a:cubicBezTo>
                <a:cubicBezTo>
                  <a:pt x="4378356" y="3158959"/>
                  <a:pt x="4360000" y="3165757"/>
                  <a:pt x="4342098" y="3169156"/>
                </a:cubicBezTo>
                <a:cubicBezTo>
                  <a:pt x="4303347" y="3176634"/>
                  <a:pt x="4264144" y="3185699"/>
                  <a:pt x="4224940" y="3185472"/>
                </a:cubicBezTo>
                <a:cubicBezTo>
                  <a:pt x="4181204" y="3185246"/>
                  <a:pt x="4135429" y="3181620"/>
                  <a:pt x="4094412" y="3168023"/>
                </a:cubicBezTo>
                <a:cubicBezTo>
                  <a:pt x="4035946" y="3148761"/>
                  <a:pt x="3987678" y="3110011"/>
                  <a:pt x="3949154" y="3060383"/>
                </a:cubicBezTo>
                <a:cubicBezTo>
                  <a:pt x="3880264" y="2971551"/>
                  <a:pt x="3872333" y="2868216"/>
                  <a:pt x="3888649" y="2763975"/>
                </a:cubicBezTo>
                <a:cubicBezTo>
                  <a:pt x="3900206" y="2689420"/>
                  <a:pt x="3950287" y="2632314"/>
                  <a:pt x="4012379" y="2591977"/>
                </a:cubicBezTo>
                <a:cubicBezTo>
                  <a:pt x="4068805" y="2555266"/>
                  <a:pt x="4135655" y="2543256"/>
                  <a:pt x="4201146" y="2557986"/>
                </a:cubicBezTo>
                <a:cubicBezTo>
                  <a:pt x="4256213" y="2570223"/>
                  <a:pt x="4302668" y="2601495"/>
                  <a:pt x="4335753" y="2651576"/>
                </a:cubicBezTo>
                <a:cubicBezTo>
                  <a:pt x="4364986" y="2695765"/>
                  <a:pt x="4409855" y="2714574"/>
                  <a:pt x="4462882" y="2708909"/>
                </a:cubicBezTo>
                <a:cubicBezTo>
                  <a:pt x="4474212" y="2707776"/>
                  <a:pt x="4484636" y="2697805"/>
                  <a:pt x="4496874" y="2691460"/>
                </a:cubicBezTo>
                <a:cubicBezTo>
                  <a:pt x="4476478" y="2664719"/>
                  <a:pt x="4447472" y="2649083"/>
                  <a:pt x="4451778" y="2612826"/>
                </a:cubicBezTo>
                <a:cubicBezTo>
                  <a:pt x="4455177" y="2583819"/>
                  <a:pt x="4477612" y="2559119"/>
                  <a:pt x="4506391" y="2554360"/>
                </a:cubicBezTo>
                <a:cubicBezTo>
                  <a:pt x="4563950" y="2544616"/>
                  <a:pt x="4602021" y="2589711"/>
                  <a:pt x="4610859" y="2638433"/>
                </a:cubicBezTo>
                <a:cubicBezTo>
                  <a:pt x="4624682" y="2714801"/>
                  <a:pt x="4593183" y="2781878"/>
                  <a:pt x="4526106" y="2810204"/>
                </a:cubicBezTo>
                <a:cubicBezTo>
                  <a:pt x="4495514" y="2823121"/>
                  <a:pt x="4458350" y="2820855"/>
                  <a:pt x="4424131" y="2824934"/>
                </a:cubicBezTo>
                <a:cubicBezTo>
                  <a:pt x="4420052" y="2825387"/>
                  <a:pt x="4415747" y="2822214"/>
                  <a:pt x="4411215" y="2821535"/>
                </a:cubicBezTo>
                <a:cubicBezTo>
                  <a:pt x="4365892" y="2813830"/>
                  <a:pt x="4367478" y="2814509"/>
                  <a:pt x="4348670" y="2856433"/>
                </a:cubicBezTo>
                <a:cubicBezTo>
                  <a:pt x="4332580" y="2892237"/>
                  <a:pt x="4310146" y="2921017"/>
                  <a:pt x="4267090" y="2930761"/>
                </a:cubicBezTo>
                <a:cubicBezTo>
                  <a:pt x="4226753" y="2939825"/>
                  <a:pt x="4197067" y="2933254"/>
                  <a:pt x="4171460" y="2899715"/>
                </a:cubicBezTo>
                <a:cubicBezTo>
                  <a:pt x="4143813" y="2863231"/>
                  <a:pt x="4167154" y="2797287"/>
                  <a:pt x="4211570" y="2786636"/>
                </a:cubicBezTo>
                <a:cubicBezTo>
                  <a:pt x="4258478" y="2775306"/>
                  <a:pt x="4260065" y="2767828"/>
                  <a:pt x="4240803" y="2723185"/>
                </a:cubicBezTo>
                <a:cubicBezTo>
                  <a:pt x="4226300" y="2689193"/>
                  <a:pt x="4172819" y="2657921"/>
                  <a:pt x="4138374" y="2667892"/>
                </a:cubicBezTo>
                <a:cubicBezTo>
                  <a:pt x="4102797" y="2678090"/>
                  <a:pt x="4066539" y="2689647"/>
                  <a:pt x="4041158" y="2718653"/>
                </a:cubicBezTo>
                <a:cubicBezTo>
                  <a:pt x="4013738" y="2749925"/>
                  <a:pt x="3996063" y="2785730"/>
                  <a:pt x="3995156" y="2829239"/>
                </a:cubicBezTo>
                <a:cubicBezTo>
                  <a:pt x="3994250" y="2887932"/>
                  <a:pt x="4006713" y="2943225"/>
                  <a:pt x="4041838" y="2990133"/>
                </a:cubicBezTo>
                <a:cubicBezTo>
                  <a:pt x="4069938" y="3027751"/>
                  <a:pt x="4105969" y="3056757"/>
                  <a:pt x="4155370" y="3063555"/>
                </a:cubicBezTo>
                <a:cubicBezTo>
                  <a:pt x="4184830" y="3067634"/>
                  <a:pt x="4214969" y="3078058"/>
                  <a:pt x="4243522" y="3074433"/>
                </a:cubicBezTo>
                <a:cubicBezTo>
                  <a:pt x="4297456" y="3067861"/>
                  <a:pt x="4349576" y="3050185"/>
                  <a:pt x="4391499" y="3013248"/>
                </a:cubicBezTo>
                <a:cubicBezTo>
                  <a:pt x="4409855" y="2996932"/>
                  <a:pt x="4425264" y="2977217"/>
                  <a:pt x="4441354" y="2958408"/>
                </a:cubicBezTo>
                <a:cubicBezTo>
                  <a:pt x="4459256" y="2937786"/>
                  <a:pt x="4478518" y="2926229"/>
                  <a:pt x="4508431" y="2925322"/>
                </a:cubicBezTo>
                <a:cubicBezTo>
                  <a:pt x="4578227" y="2923283"/>
                  <a:pt x="4629214" y="2887932"/>
                  <a:pt x="4655955" y="2822214"/>
                </a:cubicBezTo>
                <a:cubicBezTo>
                  <a:pt x="4665472" y="2798873"/>
                  <a:pt x="4672951" y="2774399"/>
                  <a:pt x="4679069" y="2749699"/>
                </a:cubicBezTo>
                <a:cubicBezTo>
                  <a:pt x="4683148" y="2733836"/>
                  <a:pt x="4689040" y="2726811"/>
                  <a:pt x="4706715" y="2723412"/>
                </a:cubicBezTo>
                <a:cubicBezTo>
                  <a:pt x="4779458" y="2709362"/>
                  <a:pt x="4838150" y="2670611"/>
                  <a:pt x="4882566" y="2611466"/>
                </a:cubicBezTo>
                <a:cubicBezTo>
                  <a:pt x="4897069" y="2592204"/>
                  <a:pt x="4911119" y="2572489"/>
                  <a:pt x="4924489" y="2552320"/>
                </a:cubicBezTo>
                <a:cubicBezTo>
                  <a:pt x="4927435" y="2548015"/>
                  <a:pt x="4928568" y="2538724"/>
                  <a:pt x="4925849" y="2535098"/>
                </a:cubicBezTo>
                <a:cubicBezTo>
                  <a:pt x="4889591" y="2485243"/>
                  <a:pt x="4856959" y="2431083"/>
                  <a:pt x="4801666" y="2400038"/>
                </a:cubicBezTo>
                <a:cubicBezTo>
                  <a:pt x="4771300" y="2383042"/>
                  <a:pt x="4735949" y="2375110"/>
                  <a:pt x="4703543" y="2361287"/>
                </a:cubicBezTo>
                <a:cubicBezTo>
                  <a:pt x="4694479" y="2357435"/>
                  <a:pt x="4684281" y="2349277"/>
                  <a:pt x="4681109" y="2340665"/>
                </a:cubicBezTo>
                <a:cubicBezTo>
                  <a:pt x="4670911" y="2313699"/>
                  <a:pt x="4666152" y="2284466"/>
                  <a:pt x="4655048" y="2257952"/>
                </a:cubicBezTo>
                <a:cubicBezTo>
                  <a:pt x="4638959" y="2219428"/>
                  <a:pt x="4609952" y="2190196"/>
                  <a:pt x="4570522" y="2176599"/>
                </a:cubicBezTo>
                <a:cubicBezTo>
                  <a:pt x="4542876" y="2166855"/>
                  <a:pt x="4512057" y="2166175"/>
                  <a:pt x="4483504" y="2158697"/>
                </a:cubicBezTo>
                <a:cubicBezTo>
                  <a:pt x="4472173" y="2155751"/>
                  <a:pt x="4460389" y="2146913"/>
                  <a:pt x="4452911" y="2137622"/>
                </a:cubicBezTo>
                <a:cubicBezTo>
                  <a:pt x="4416427" y="2091166"/>
                  <a:pt x="4374957" y="2048564"/>
                  <a:pt x="4318984" y="2030435"/>
                </a:cubicBezTo>
                <a:cubicBezTo>
                  <a:pt x="4269356" y="2014345"/>
                  <a:pt x="4219275" y="2000522"/>
                  <a:pt x="4161489" y="2019331"/>
                </a:cubicBezTo>
                <a:cubicBezTo>
                  <a:pt x="4108235" y="2036780"/>
                  <a:pt x="4067672" y="2063293"/>
                  <a:pt x="4033680" y="2104310"/>
                </a:cubicBezTo>
                <a:cubicBezTo>
                  <a:pt x="3963657" y="2189289"/>
                  <a:pt x="3989264" y="2345198"/>
                  <a:pt x="4081722" y="2400264"/>
                </a:cubicBezTo>
                <a:cubicBezTo>
                  <a:pt x="4145399" y="2438108"/>
                  <a:pt x="4211570" y="2419979"/>
                  <a:pt x="4244882" y="2355622"/>
                </a:cubicBezTo>
                <a:cubicBezTo>
                  <a:pt x="4260518" y="2325256"/>
                  <a:pt x="4253493" y="2309393"/>
                  <a:pt x="4221088" y="2301462"/>
                </a:cubicBezTo>
                <a:cubicBezTo>
                  <a:pt x="4186416" y="2293077"/>
                  <a:pt x="4162848" y="2269736"/>
                  <a:pt x="4161036" y="2241863"/>
                </a:cubicBezTo>
                <a:cubicBezTo>
                  <a:pt x="4157637" y="2192915"/>
                  <a:pt x="4169194" y="2172746"/>
                  <a:pt x="4210663" y="2157110"/>
                </a:cubicBezTo>
                <a:cubicBezTo>
                  <a:pt x="4223354" y="2152352"/>
                  <a:pt x="4239217" y="2142834"/>
                  <a:pt x="4249187" y="2146686"/>
                </a:cubicBezTo>
                <a:cubicBezTo>
                  <a:pt x="4280686" y="2158923"/>
                  <a:pt x="4315358" y="2168441"/>
                  <a:pt x="4333034" y="2202206"/>
                </a:cubicBezTo>
                <a:cubicBezTo>
                  <a:pt x="4341418" y="2218069"/>
                  <a:pt x="4352069" y="2233025"/>
                  <a:pt x="4357281" y="2249794"/>
                </a:cubicBezTo>
                <a:cubicBezTo>
                  <a:pt x="4363173" y="2269283"/>
                  <a:pt x="4374730" y="2268150"/>
                  <a:pt x="4390140" y="2267243"/>
                </a:cubicBezTo>
                <a:cubicBezTo>
                  <a:pt x="4424811" y="2265430"/>
                  <a:pt x="4459709" y="2262258"/>
                  <a:pt x="4493928" y="2265430"/>
                </a:cubicBezTo>
                <a:cubicBezTo>
                  <a:pt x="4543102" y="2269736"/>
                  <a:pt x="4575508" y="2301008"/>
                  <a:pt x="4596356" y="2343838"/>
                </a:cubicBezTo>
                <a:cubicBezTo>
                  <a:pt x="4619470" y="2391426"/>
                  <a:pt x="4621283" y="2439468"/>
                  <a:pt x="4595449" y="2487509"/>
                </a:cubicBezTo>
                <a:cubicBezTo>
                  <a:pt x="4567350" y="2539403"/>
                  <a:pt x="4494154" y="2550961"/>
                  <a:pt x="4458576" y="2499746"/>
                </a:cubicBezTo>
                <a:cubicBezTo>
                  <a:pt x="4448152" y="2485017"/>
                  <a:pt x="4449965" y="2446493"/>
                  <a:pt x="4462655" y="2432216"/>
                </a:cubicBezTo>
                <a:cubicBezTo>
                  <a:pt x="4473079" y="2420433"/>
                  <a:pt x="4483504" y="2409102"/>
                  <a:pt x="4493928" y="2397545"/>
                </a:cubicBezTo>
                <a:cubicBezTo>
                  <a:pt x="4476252" y="2375564"/>
                  <a:pt x="4441807" y="2367179"/>
                  <a:pt x="4410535" y="2378963"/>
                </a:cubicBezTo>
                <a:cubicBezTo>
                  <a:pt x="4370424" y="2393919"/>
                  <a:pt x="4340965" y="2421112"/>
                  <a:pt x="4315811" y="2456237"/>
                </a:cubicBezTo>
                <a:cubicBezTo>
                  <a:pt x="4299495" y="2478898"/>
                  <a:pt x="4274568" y="2499067"/>
                  <a:pt x="4249187" y="2510397"/>
                </a:cubicBezTo>
                <a:cubicBezTo>
                  <a:pt x="4221088" y="2522861"/>
                  <a:pt x="4188002" y="2527846"/>
                  <a:pt x="4156730" y="2529659"/>
                </a:cubicBezTo>
                <a:cubicBezTo>
                  <a:pt x="4069938" y="2534871"/>
                  <a:pt x="4001275" y="2497254"/>
                  <a:pt x="3945528" y="2432670"/>
                </a:cubicBezTo>
                <a:cubicBezTo>
                  <a:pt x="3902699" y="2383042"/>
                  <a:pt x="3881624" y="2326615"/>
                  <a:pt x="3882984" y="2260898"/>
                </a:cubicBezTo>
                <a:cubicBezTo>
                  <a:pt x="3884117" y="2209684"/>
                  <a:pt x="3880718" y="2157790"/>
                  <a:pt x="3901566" y="2109295"/>
                </a:cubicBezTo>
                <a:cubicBezTo>
                  <a:pt x="3931252" y="2039952"/>
                  <a:pt x="3973401" y="1979900"/>
                  <a:pt x="4041838" y="1944096"/>
                </a:cubicBezTo>
                <a:cubicBezTo>
                  <a:pt x="4068805" y="1929819"/>
                  <a:pt x="4100757" y="1924834"/>
                  <a:pt x="4128403" y="1911690"/>
                </a:cubicBezTo>
                <a:cubicBezTo>
                  <a:pt x="4152990" y="1899906"/>
                  <a:pt x="4178088" y="1897074"/>
                  <a:pt x="4203298" y="1897159"/>
                </a:cubicBezTo>
                <a:close/>
                <a:moveTo>
                  <a:pt x="2542578" y="1538688"/>
                </a:moveTo>
                <a:cubicBezTo>
                  <a:pt x="2564333" y="1590582"/>
                  <a:pt x="2613281" y="1627066"/>
                  <a:pt x="2598551" y="1690744"/>
                </a:cubicBezTo>
                <a:cubicBezTo>
                  <a:pt x="2591073" y="1723376"/>
                  <a:pt x="2577703" y="1750343"/>
                  <a:pt x="2553909" y="1772097"/>
                </a:cubicBezTo>
                <a:cubicBezTo>
                  <a:pt x="2549603" y="1775950"/>
                  <a:pt x="2535327" y="1775270"/>
                  <a:pt x="2530568" y="1771191"/>
                </a:cubicBezTo>
                <a:cubicBezTo>
                  <a:pt x="2477087" y="1724736"/>
                  <a:pt x="2472102" y="1649728"/>
                  <a:pt x="2515385" y="1591715"/>
                </a:cubicBezTo>
                <a:cubicBezTo>
                  <a:pt x="2526262" y="1577212"/>
                  <a:pt x="2532381" y="1558856"/>
                  <a:pt x="2542578" y="1538688"/>
                </a:cubicBezTo>
                <a:close/>
                <a:moveTo>
                  <a:pt x="2795334" y="1222085"/>
                </a:moveTo>
                <a:cubicBezTo>
                  <a:pt x="2816947" y="1221377"/>
                  <a:pt x="2838758" y="1223813"/>
                  <a:pt x="2860286" y="1225059"/>
                </a:cubicBezTo>
                <a:cubicBezTo>
                  <a:pt x="2900397" y="1227325"/>
                  <a:pt x="2935068" y="1247267"/>
                  <a:pt x="2970420" y="1265849"/>
                </a:cubicBezTo>
                <a:cubicBezTo>
                  <a:pt x="3020954" y="1292589"/>
                  <a:pt x="3056758" y="1333379"/>
                  <a:pt x="3085311" y="1380061"/>
                </a:cubicBezTo>
                <a:cubicBezTo>
                  <a:pt x="3107066" y="1415866"/>
                  <a:pt x="3117717" y="1457109"/>
                  <a:pt x="3127235" y="1499032"/>
                </a:cubicBezTo>
                <a:cubicBezTo>
                  <a:pt x="3138792" y="1550020"/>
                  <a:pt x="3128821" y="1597381"/>
                  <a:pt x="3118397" y="1644743"/>
                </a:cubicBezTo>
                <a:cubicBezTo>
                  <a:pt x="3111372" y="1676922"/>
                  <a:pt x="3090977" y="1706155"/>
                  <a:pt x="3078286" y="1737427"/>
                </a:cubicBezTo>
                <a:cubicBezTo>
                  <a:pt x="3057438" y="1788414"/>
                  <a:pt x="3021407" y="1827845"/>
                  <a:pt x="2979937" y="1861609"/>
                </a:cubicBezTo>
                <a:cubicBezTo>
                  <a:pt x="2954330" y="1882457"/>
                  <a:pt x="2925097" y="1899453"/>
                  <a:pt x="2896091" y="1915769"/>
                </a:cubicBezTo>
                <a:cubicBezTo>
                  <a:pt x="2872070" y="1929366"/>
                  <a:pt x="2846237" y="1940016"/>
                  <a:pt x="2820629" y="1950441"/>
                </a:cubicBezTo>
                <a:cubicBezTo>
                  <a:pt x="2795476" y="1960638"/>
                  <a:pt x="2769642" y="1969929"/>
                  <a:pt x="2743582" y="1977181"/>
                </a:cubicBezTo>
                <a:cubicBezTo>
                  <a:pt x="2701659" y="1988964"/>
                  <a:pt x="2658829" y="1997576"/>
                  <a:pt x="2617133" y="2010266"/>
                </a:cubicBezTo>
                <a:cubicBezTo>
                  <a:pt x="2600137" y="2015478"/>
                  <a:pt x="2585860" y="2029301"/>
                  <a:pt x="2568864" y="2035193"/>
                </a:cubicBezTo>
                <a:cubicBezTo>
                  <a:pt x="2554588" y="2039952"/>
                  <a:pt x="2533966" y="2045617"/>
                  <a:pt x="2523769" y="2039046"/>
                </a:cubicBezTo>
                <a:cubicBezTo>
                  <a:pt x="2467796" y="2002788"/>
                  <a:pt x="2403438" y="1994630"/>
                  <a:pt x="2341573" y="1977634"/>
                </a:cubicBezTo>
                <a:cubicBezTo>
                  <a:pt x="2250475" y="1952480"/>
                  <a:pt x="2163684" y="1915996"/>
                  <a:pt x="2093207" y="1852998"/>
                </a:cubicBezTo>
                <a:cubicBezTo>
                  <a:pt x="2038141" y="1804051"/>
                  <a:pt x="1994631" y="1743319"/>
                  <a:pt x="1976503" y="1669217"/>
                </a:cubicBezTo>
                <a:cubicBezTo>
                  <a:pt x="1966758" y="1629787"/>
                  <a:pt x="1952482" y="1589450"/>
                  <a:pt x="1953388" y="1549793"/>
                </a:cubicBezTo>
                <a:cubicBezTo>
                  <a:pt x="1955654" y="1446231"/>
                  <a:pt x="1996671" y="1356267"/>
                  <a:pt x="2077118" y="1290096"/>
                </a:cubicBezTo>
                <a:cubicBezTo>
                  <a:pt x="2106124" y="1266302"/>
                  <a:pt x="2141702" y="1248626"/>
                  <a:pt x="2180226" y="1236390"/>
                </a:cubicBezTo>
                <a:cubicBezTo>
                  <a:pt x="2212178" y="1226192"/>
                  <a:pt x="2242771" y="1223699"/>
                  <a:pt x="2274270" y="1223926"/>
                </a:cubicBezTo>
                <a:cubicBezTo>
                  <a:pt x="2357209" y="1224606"/>
                  <a:pt x="2425646" y="1256105"/>
                  <a:pt x="2477993" y="1322049"/>
                </a:cubicBezTo>
                <a:cubicBezTo>
                  <a:pt x="2525128" y="1381421"/>
                  <a:pt x="2535099" y="1447818"/>
                  <a:pt x="2523769" y="1520333"/>
                </a:cubicBezTo>
                <a:cubicBezTo>
                  <a:pt x="2513345" y="1587410"/>
                  <a:pt x="2469835" y="1629107"/>
                  <a:pt x="2411823" y="1649728"/>
                </a:cubicBezTo>
                <a:cubicBezTo>
                  <a:pt x="2381004" y="1660832"/>
                  <a:pt x="2341573" y="1651088"/>
                  <a:pt x="2306448" y="1646556"/>
                </a:cubicBezTo>
                <a:cubicBezTo>
                  <a:pt x="2274496" y="1642477"/>
                  <a:pt x="2254328" y="1618003"/>
                  <a:pt x="2234613" y="1594435"/>
                </a:cubicBezTo>
                <a:cubicBezTo>
                  <a:pt x="2198808" y="1551152"/>
                  <a:pt x="2212405" y="1470252"/>
                  <a:pt x="2261126" y="1443059"/>
                </a:cubicBezTo>
                <a:cubicBezTo>
                  <a:pt x="2282428" y="1431049"/>
                  <a:pt x="2325710" y="1439886"/>
                  <a:pt x="2343160" y="1460055"/>
                </a:cubicBezTo>
                <a:cubicBezTo>
                  <a:pt x="2357209" y="1476371"/>
                  <a:pt x="2369673" y="1493140"/>
                  <a:pt x="2365821" y="1516934"/>
                </a:cubicBezTo>
                <a:cubicBezTo>
                  <a:pt x="2364688" y="1524186"/>
                  <a:pt x="2368087" y="1532117"/>
                  <a:pt x="2369673" y="1540728"/>
                </a:cubicBezTo>
                <a:cubicBezTo>
                  <a:pt x="2416808" y="1515121"/>
                  <a:pt x="2428819" y="1445552"/>
                  <a:pt x="2393014" y="1400909"/>
                </a:cubicBezTo>
                <a:cubicBezTo>
                  <a:pt x="2356983" y="1355814"/>
                  <a:pt x="2308035" y="1325901"/>
                  <a:pt x="2249796" y="1337231"/>
                </a:cubicBezTo>
                <a:cubicBezTo>
                  <a:pt x="2188837" y="1349015"/>
                  <a:pt x="2137170" y="1378022"/>
                  <a:pt x="2102272" y="1437847"/>
                </a:cubicBezTo>
                <a:cubicBezTo>
                  <a:pt x="2070320" y="1492460"/>
                  <a:pt x="2070546" y="1547527"/>
                  <a:pt x="2076891" y="1603726"/>
                </a:cubicBezTo>
                <a:cubicBezTo>
                  <a:pt x="2081424" y="1644063"/>
                  <a:pt x="2101592" y="1680774"/>
                  <a:pt x="2126066" y="1714766"/>
                </a:cubicBezTo>
                <a:cubicBezTo>
                  <a:pt x="2164363" y="1767113"/>
                  <a:pt x="2215124" y="1802918"/>
                  <a:pt x="2272683" y="1829205"/>
                </a:cubicBezTo>
                <a:cubicBezTo>
                  <a:pt x="2307582" y="1845066"/>
                  <a:pt x="2344973" y="1855717"/>
                  <a:pt x="2381683" y="1867727"/>
                </a:cubicBezTo>
                <a:cubicBezTo>
                  <a:pt x="2427232" y="1882684"/>
                  <a:pt x="2472781" y="1897414"/>
                  <a:pt x="2518783" y="1911010"/>
                </a:cubicBezTo>
                <a:cubicBezTo>
                  <a:pt x="2530567" y="1914409"/>
                  <a:pt x="2544844" y="1916449"/>
                  <a:pt x="2556174" y="1913276"/>
                </a:cubicBezTo>
                <a:cubicBezTo>
                  <a:pt x="2599684" y="1900586"/>
                  <a:pt x="2642286" y="1885403"/>
                  <a:pt x="2685343" y="1871580"/>
                </a:cubicBezTo>
                <a:cubicBezTo>
                  <a:pt x="2704831" y="1865235"/>
                  <a:pt x="2724546" y="1859343"/>
                  <a:pt x="2744261" y="1854584"/>
                </a:cubicBezTo>
                <a:cubicBezTo>
                  <a:pt x="2820629" y="1836455"/>
                  <a:pt x="2886347" y="1797252"/>
                  <a:pt x="2938694" y="1741279"/>
                </a:cubicBezTo>
                <a:cubicBezTo>
                  <a:pt x="3001918" y="1673976"/>
                  <a:pt x="3026393" y="1589676"/>
                  <a:pt x="3008037" y="1498579"/>
                </a:cubicBezTo>
                <a:cubicBezTo>
                  <a:pt x="2996480" y="1441473"/>
                  <a:pt x="2964301" y="1394111"/>
                  <a:pt x="2909914" y="1365331"/>
                </a:cubicBezTo>
                <a:cubicBezTo>
                  <a:pt x="2878869" y="1348789"/>
                  <a:pt x="2847143" y="1330886"/>
                  <a:pt x="2811338" y="1336325"/>
                </a:cubicBezTo>
                <a:cubicBezTo>
                  <a:pt x="2736103" y="1347656"/>
                  <a:pt x="2659056" y="1391165"/>
                  <a:pt x="2675372" y="1496766"/>
                </a:cubicBezTo>
                <a:cubicBezTo>
                  <a:pt x="2678091" y="1513762"/>
                  <a:pt x="2696220" y="1528265"/>
                  <a:pt x="2707097" y="1543901"/>
                </a:cubicBezTo>
                <a:cubicBezTo>
                  <a:pt x="2710043" y="1541408"/>
                  <a:pt x="2712989" y="1540275"/>
                  <a:pt x="2715708" y="1538916"/>
                </a:cubicBezTo>
                <a:cubicBezTo>
                  <a:pt x="2717068" y="1530304"/>
                  <a:pt x="2719108" y="1521920"/>
                  <a:pt x="2719334" y="1513308"/>
                </a:cubicBezTo>
                <a:cubicBezTo>
                  <a:pt x="2720467" y="1477051"/>
                  <a:pt x="2747207" y="1443965"/>
                  <a:pt x="2778480" y="1438527"/>
                </a:cubicBezTo>
                <a:cubicBezTo>
                  <a:pt x="2817683" y="1431728"/>
                  <a:pt x="2854395" y="1457109"/>
                  <a:pt x="2864139" y="1493367"/>
                </a:cubicBezTo>
                <a:cubicBezTo>
                  <a:pt x="2881361" y="1556818"/>
                  <a:pt x="2849636" y="1619362"/>
                  <a:pt x="2788677" y="1642250"/>
                </a:cubicBezTo>
                <a:cubicBezTo>
                  <a:pt x="2676958" y="1683947"/>
                  <a:pt x="2610334" y="1631600"/>
                  <a:pt x="2568638" y="1550926"/>
                </a:cubicBezTo>
                <a:cubicBezTo>
                  <a:pt x="2553681" y="1522146"/>
                  <a:pt x="2556174" y="1481809"/>
                  <a:pt x="2558214" y="1447365"/>
                </a:cubicBezTo>
                <a:cubicBezTo>
                  <a:pt x="2563199" y="1367824"/>
                  <a:pt x="2604216" y="1307092"/>
                  <a:pt x="2669933" y="1264036"/>
                </a:cubicBezTo>
                <a:cubicBezTo>
                  <a:pt x="2688288" y="1252026"/>
                  <a:pt x="2712083" y="1248626"/>
                  <a:pt x="2731571" y="1237976"/>
                </a:cubicBezTo>
                <a:cubicBezTo>
                  <a:pt x="2752306" y="1226646"/>
                  <a:pt x="2773721" y="1222793"/>
                  <a:pt x="2795334" y="1222085"/>
                </a:cubicBezTo>
                <a:close/>
                <a:moveTo>
                  <a:pt x="3615128" y="789286"/>
                </a:moveTo>
                <a:cubicBezTo>
                  <a:pt x="3688324" y="784074"/>
                  <a:pt x="3752455" y="802429"/>
                  <a:pt x="3801856" y="857949"/>
                </a:cubicBezTo>
                <a:cubicBezTo>
                  <a:pt x="3833808" y="893754"/>
                  <a:pt x="3851937" y="937716"/>
                  <a:pt x="3855563" y="985758"/>
                </a:cubicBezTo>
                <a:cubicBezTo>
                  <a:pt x="3859189" y="1034253"/>
                  <a:pt x="3859869" y="1083654"/>
                  <a:pt x="3833355" y="1127163"/>
                </a:cubicBezTo>
                <a:cubicBezTo>
                  <a:pt x="3793925" y="1191069"/>
                  <a:pt x="3767638" y="1210104"/>
                  <a:pt x="3689230" y="1232539"/>
                </a:cubicBezTo>
                <a:cubicBezTo>
                  <a:pt x="3689230" y="1265624"/>
                  <a:pt x="3692403" y="1300295"/>
                  <a:pt x="3688551" y="1333834"/>
                </a:cubicBezTo>
                <a:cubicBezTo>
                  <a:pt x="3683112" y="1379836"/>
                  <a:pt x="3658864" y="1415187"/>
                  <a:pt x="3622833" y="1446913"/>
                </a:cubicBezTo>
                <a:cubicBezTo>
                  <a:pt x="3576831" y="1487476"/>
                  <a:pt x="3525390" y="1489969"/>
                  <a:pt x="3469870" y="1489062"/>
                </a:cubicBezTo>
                <a:cubicBezTo>
                  <a:pt x="3404607" y="1487930"/>
                  <a:pt x="3321440" y="1402270"/>
                  <a:pt x="3345008" y="1320690"/>
                </a:cubicBezTo>
                <a:cubicBezTo>
                  <a:pt x="3360870" y="1266304"/>
                  <a:pt x="3378320" y="1250214"/>
                  <a:pt x="3432026" y="1254293"/>
                </a:cubicBezTo>
                <a:cubicBezTo>
                  <a:pt x="3466925" y="1256786"/>
                  <a:pt x="3489359" y="1279447"/>
                  <a:pt x="3490039" y="1314798"/>
                </a:cubicBezTo>
                <a:cubicBezTo>
                  <a:pt x="3490492" y="1333607"/>
                  <a:pt x="3487999" y="1352642"/>
                  <a:pt x="3486640" y="1371678"/>
                </a:cubicBezTo>
                <a:cubicBezTo>
                  <a:pt x="3512247" y="1381875"/>
                  <a:pt x="3546239" y="1368959"/>
                  <a:pt x="3562101" y="1344711"/>
                </a:cubicBezTo>
                <a:cubicBezTo>
                  <a:pt x="3599492" y="1287152"/>
                  <a:pt x="3577058" y="1223021"/>
                  <a:pt x="3522898" y="1183364"/>
                </a:cubicBezTo>
                <a:cubicBezTo>
                  <a:pt x="3483241" y="1154357"/>
                  <a:pt x="3437465" y="1142120"/>
                  <a:pt x="3385345" y="1161155"/>
                </a:cubicBezTo>
                <a:cubicBezTo>
                  <a:pt x="3325293" y="1183364"/>
                  <a:pt x="3293114" y="1224834"/>
                  <a:pt x="3271133" y="1282846"/>
                </a:cubicBezTo>
                <a:cubicBezTo>
                  <a:pt x="3246205" y="1349470"/>
                  <a:pt x="3256403" y="1416094"/>
                  <a:pt x="3262521" y="1482491"/>
                </a:cubicBezTo>
                <a:cubicBezTo>
                  <a:pt x="3265240" y="1512630"/>
                  <a:pt x="3284503" y="1541183"/>
                  <a:pt x="3294927" y="1570869"/>
                </a:cubicBezTo>
                <a:cubicBezTo>
                  <a:pt x="3308977" y="1611659"/>
                  <a:pt x="3323706" y="1652676"/>
                  <a:pt x="3334131" y="1694599"/>
                </a:cubicBezTo>
                <a:cubicBezTo>
                  <a:pt x="3342515" y="1728817"/>
                  <a:pt x="3356792" y="1740828"/>
                  <a:pt x="3392143" y="1747399"/>
                </a:cubicBezTo>
                <a:cubicBezTo>
                  <a:pt x="3424322" y="1753291"/>
                  <a:pt x="3454914" y="1766661"/>
                  <a:pt x="3486186" y="1777312"/>
                </a:cubicBezTo>
                <a:cubicBezTo>
                  <a:pt x="3515420" y="1787283"/>
                  <a:pt x="3545332" y="1795441"/>
                  <a:pt x="3573205" y="1808358"/>
                </a:cubicBezTo>
                <a:cubicBezTo>
                  <a:pt x="3625099" y="1832379"/>
                  <a:pt x="3679486" y="1841668"/>
                  <a:pt x="3734553" y="1833283"/>
                </a:cubicBezTo>
                <a:cubicBezTo>
                  <a:pt x="3803442" y="1822634"/>
                  <a:pt x="3870973" y="1799973"/>
                  <a:pt x="3909270" y="1736975"/>
                </a:cubicBezTo>
                <a:cubicBezTo>
                  <a:pt x="3948474" y="1672618"/>
                  <a:pt x="3941448" y="1592850"/>
                  <a:pt x="3879130" y="1536877"/>
                </a:cubicBezTo>
                <a:cubicBezTo>
                  <a:pt x="3854883" y="1515123"/>
                  <a:pt x="3826330" y="1500166"/>
                  <a:pt x="3791205" y="1502659"/>
                </a:cubicBezTo>
                <a:cubicBezTo>
                  <a:pt x="3755174" y="1505152"/>
                  <a:pt x="3712118" y="1541636"/>
                  <a:pt x="3706453" y="1577214"/>
                </a:cubicBezTo>
                <a:cubicBezTo>
                  <a:pt x="3705093" y="1585599"/>
                  <a:pt x="3708492" y="1594663"/>
                  <a:pt x="3709625" y="1603275"/>
                </a:cubicBezTo>
                <a:cubicBezTo>
                  <a:pt x="3718010" y="1600102"/>
                  <a:pt x="3726168" y="1596929"/>
                  <a:pt x="3734553" y="1593983"/>
                </a:cubicBezTo>
                <a:cubicBezTo>
                  <a:pt x="3766958" y="1581747"/>
                  <a:pt x="3811374" y="1598969"/>
                  <a:pt x="3826103" y="1629335"/>
                </a:cubicBezTo>
                <a:cubicBezTo>
                  <a:pt x="3844006" y="1665819"/>
                  <a:pt x="3827916" y="1711142"/>
                  <a:pt x="3793471" y="1732670"/>
                </a:cubicBezTo>
                <a:cubicBezTo>
                  <a:pt x="3744524" y="1763262"/>
                  <a:pt x="3670195" y="1740148"/>
                  <a:pt x="3630311" y="1692106"/>
                </a:cubicBezTo>
                <a:cubicBezTo>
                  <a:pt x="3592014" y="1645877"/>
                  <a:pt x="3583403" y="1592397"/>
                  <a:pt x="3597226" y="1540277"/>
                </a:cubicBezTo>
                <a:cubicBezTo>
                  <a:pt x="3613769" y="1477279"/>
                  <a:pt x="3654559" y="1430597"/>
                  <a:pt x="3719823" y="1403857"/>
                </a:cubicBezTo>
                <a:cubicBezTo>
                  <a:pt x="3764465" y="1385501"/>
                  <a:pt x="3807748" y="1396605"/>
                  <a:pt x="3844006" y="1391846"/>
                </a:cubicBezTo>
                <a:cubicBezTo>
                  <a:pt x="3870292" y="1351509"/>
                  <a:pt x="3888648" y="1312532"/>
                  <a:pt x="3916975" y="1283298"/>
                </a:cubicBezTo>
                <a:cubicBezTo>
                  <a:pt x="3937596" y="1261771"/>
                  <a:pt x="3970228" y="1249988"/>
                  <a:pt x="3999688" y="1239564"/>
                </a:cubicBezTo>
                <a:cubicBezTo>
                  <a:pt x="4024842" y="1230499"/>
                  <a:pt x="4052941" y="1224154"/>
                  <a:pt x="4079455" y="1225514"/>
                </a:cubicBezTo>
                <a:cubicBezTo>
                  <a:pt x="4162394" y="1229819"/>
                  <a:pt x="4250999" y="1276953"/>
                  <a:pt x="4283405" y="1363746"/>
                </a:cubicBezTo>
                <a:cubicBezTo>
                  <a:pt x="4295869" y="1397285"/>
                  <a:pt x="4304480" y="1436715"/>
                  <a:pt x="4299721" y="1471387"/>
                </a:cubicBezTo>
                <a:cubicBezTo>
                  <a:pt x="4291563" y="1529399"/>
                  <a:pt x="4265729" y="1582200"/>
                  <a:pt x="4206131" y="1608033"/>
                </a:cubicBezTo>
                <a:cubicBezTo>
                  <a:pt x="4161941" y="1627295"/>
                  <a:pt x="4098944" y="1605767"/>
                  <a:pt x="4074469" y="1563844"/>
                </a:cubicBezTo>
                <a:cubicBezTo>
                  <a:pt x="4054754" y="1530079"/>
                  <a:pt x="4077868" y="1475013"/>
                  <a:pt x="4116392" y="1467308"/>
                </a:cubicBezTo>
                <a:cubicBezTo>
                  <a:pt x="4135428" y="1463455"/>
                  <a:pt x="4155369" y="1464588"/>
                  <a:pt x="4175085" y="1463455"/>
                </a:cubicBezTo>
                <a:cubicBezTo>
                  <a:pt x="4189135" y="1403403"/>
                  <a:pt x="4156049" y="1359894"/>
                  <a:pt x="4095771" y="1346977"/>
                </a:cubicBezTo>
                <a:cubicBezTo>
                  <a:pt x="4059287" y="1339045"/>
                  <a:pt x="4030280" y="1347884"/>
                  <a:pt x="4000594" y="1364426"/>
                </a:cubicBezTo>
                <a:cubicBezTo>
                  <a:pt x="3965469" y="1384142"/>
                  <a:pt x="3955272" y="1438755"/>
                  <a:pt x="3980426" y="1470254"/>
                </a:cubicBezTo>
                <a:cubicBezTo>
                  <a:pt x="4025975" y="1527586"/>
                  <a:pt x="4046596" y="1592397"/>
                  <a:pt x="4044330" y="1666499"/>
                </a:cubicBezTo>
                <a:cubicBezTo>
                  <a:pt x="4040478" y="1785243"/>
                  <a:pt x="3978613" y="1862969"/>
                  <a:pt x="3875731" y="1911691"/>
                </a:cubicBezTo>
                <a:cubicBezTo>
                  <a:pt x="3851711" y="1923021"/>
                  <a:pt x="3822478" y="1923474"/>
                  <a:pt x="3798004" y="1934352"/>
                </a:cubicBezTo>
                <a:cubicBezTo>
                  <a:pt x="3750189" y="1955653"/>
                  <a:pt x="3700561" y="1947722"/>
                  <a:pt x="3652066" y="1945002"/>
                </a:cubicBezTo>
                <a:cubicBezTo>
                  <a:pt x="3614675" y="1942963"/>
                  <a:pt x="3577738" y="1929593"/>
                  <a:pt x="3541253" y="1918489"/>
                </a:cubicBezTo>
                <a:cubicBezTo>
                  <a:pt x="3491399" y="1903533"/>
                  <a:pt x="3442904" y="1884724"/>
                  <a:pt x="3393049" y="1870221"/>
                </a:cubicBezTo>
                <a:cubicBezTo>
                  <a:pt x="3344554" y="1855944"/>
                  <a:pt x="3294927" y="1844614"/>
                  <a:pt x="3243259" y="1831472"/>
                </a:cubicBezTo>
                <a:cubicBezTo>
                  <a:pt x="3243486" y="1832605"/>
                  <a:pt x="3242353" y="1828979"/>
                  <a:pt x="3242353" y="1825580"/>
                </a:cubicBezTo>
                <a:cubicBezTo>
                  <a:pt x="3243033" y="1775272"/>
                  <a:pt x="3228756" y="1728591"/>
                  <a:pt x="3211534" y="1681909"/>
                </a:cubicBezTo>
                <a:cubicBezTo>
                  <a:pt x="3193178" y="1632281"/>
                  <a:pt x="3178902" y="1580840"/>
                  <a:pt x="3161679" y="1530532"/>
                </a:cubicBezTo>
                <a:cubicBezTo>
                  <a:pt x="3144004" y="1478638"/>
                  <a:pt x="3129047" y="1424025"/>
                  <a:pt x="3135846" y="1370998"/>
                </a:cubicBezTo>
                <a:cubicBezTo>
                  <a:pt x="3146496" y="1289645"/>
                  <a:pt x="3157827" y="1207157"/>
                  <a:pt x="3217426" y="1140307"/>
                </a:cubicBezTo>
                <a:cubicBezTo>
                  <a:pt x="3255496" y="1097478"/>
                  <a:pt x="3297646" y="1068698"/>
                  <a:pt x="3351806" y="1050342"/>
                </a:cubicBezTo>
                <a:cubicBezTo>
                  <a:pt x="3397581" y="1034706"/>
                  <a:pt x="3443357" y="1035612"/>
                  <a:pt x="3487093" y="1043544"/>
                </a:cubicBezTo>
                <a:cubicBezTo>
                  <a:pt x="3532189" y="1051702"/>
                  <a:pt x="3575698" y="1073911"/>
                  <a:pt x="3611956" y="1104730"/>
                </a:cubicBezTo>
                <a:cubicBezTo>
                  <a:pt x="3643001" y="1131242"/>
                  <a:pt x="3711891" y="1116286"/>
                  <a:pt x="3732966" y="1066658"/>
                </a:cubicBezTo>
                <a:cubicBezTo>
                  <a:pt x="3754721" y="1015444"/>
                  <a:pt x="3740444" y="974201"/>
                  <a:pt x="3712345" y="933184"/>
                </a:cubicBezTo>
                <a:cubicBezTo>
                  <a:pt x="3693536" y="905764"/>
                  <a:pt x="3656598" y="896473"/>
                  <a:pt x="3619208" y="909390"/>
                </a:cubicBezTo>
                <a:cubicBezTo>
                  <a:pt x="3635297" y="941569"/>
                  <a:pt x="3624193" y="985305"/>
                  <a:pt x="3593600" y="1008646"/>
                </a:cubicBezTo>
                <a:cubicBezTo>
                  <a:pt x="3578870" y="1019976"/>
                  <a:pt x="3528789" y="1014991"/>
                  <a:pt x="3510207" y="1000261"/>
                </a:cubicBezTo>
                <a:cubicBezTo>
                  <a:pt x="3468738" y="967856"/>
                  <a:pt x="3460353" y="930691"/>
                  <a:pt x="3482561" y="879930"/>
                </a:cubicBezTo>
                <a:cubicBezTo>
                  <a:pt x="3507714" y="821691"/>
                  <a:pt x="3552357" y="793818"/>
                  <a:pt x="3615128" y="789286"/>
                </a:cubicBezTo>
                <a:close/>
                <a:moveTo>
                  <a:pt x="1412326" y="788974"/>
                </a:moveTo>
                <a:cubicBezTo>
                  <a:pt x="1435809" y="786793"/>
                  <a:pt x="1459943" y="788605"/>
                  <a:pt x="1483624" y="790645"/>
                </a:cubicBezTo>
                <a:cubicBezTo>
                  <a:pt x="1539370" y="795630"/>
                  <a:pt x="1579480" y="825769"/>
                  <a:pt x="1601688" y="877663"/>
                </a:cubicBezTo>
                <a:cubicBezTo>
                  <a:pt x="1625482" y="933183"/>
                  <a:pt x="1617551" y="965135"/>
                  <a:pt x="1572002" y="1002073"/>
                </a:cubicBezTo>
                <a:cubicBezTo>
                  <a:pt x="1542089" y="1026547"/>
                  <a:pt x="1488609" y="1012044"/>
                  <a:pt x="1470933" y="978052"/>
                </a:cubicBezTo>
                <a:cubicBezTo>
                  <a:pt x="1458470" y="954485"/>
                  <a:pt x="1452804" y="933183"/>
                  <a:pt x="1467081" y="909389"/>
                </a:cubicBezTo>
                <a:cubicBezTo>
                  <a:pt x="1425385" y="892620"/>
                  <a:pt x="1395245" y="904177"/>
                  <a:pt x="1361933" y="949499"/>
                </a:cubicBezTo>
                <a:cubicBezTo>
                  <a:pt x="1331341" y="990969"/>
                  <a:pt x="1334060" y="1051927"/>
                  <a:pt x="1368052" y="1089092"/>
                </a:cubicBezTo>
                <a:cubicBezTo>
                  <a:pt x="1397511" y="1121270"/>
                  <a:pt x="1439661" y="1124443"/>
                  <a:pt x="1477279" y="1102462"/>
                </a:cubicBezTo>
                <a:cubicBezTo>
                  <a:pt x="1515802" y="1079801"/>
                  <a:pt x="1555233" y="1053514"/>
                  <a:pt x="1597609" y="1043543"/>
                </a:cubicBezTo>
                <a:cubicBezTo>
                  <a:pt x="1639532" y="1033799"/>
                  <a:pt x="1685081" y="1034252"/>
                  <a:pt x="1730177" y="1048755"/>
                </a:cubicBezTo>
                <a:cubicBezTo>
                  <a:pt x="1771646" y="1061898"/>
                  <a:pt x="1807678" y="1080707"/>
                  <a:pt x="1839630" y="1108580"/>
                </a:cubicBezTo>
                <a:cubicBezTo>
                  <a:pt x="1874755" y="1139173"/>
                  <a:pt x="1902854" y="1177244"/>
                  <a:pt x="1916451" y="1220753"/>
                </a:cubicBezTo>
                <a:cubicBezTo>
                  <a:pt x="1933220" y="1274234"/>
                  <a:pt x="1948177" y="1330659"/>
                  <a:pt x="1949083" y="1386180"/>
                </a:cubicBezTo>
                <a:cubicBezTo>
                  <a:pt x="1949763" y="1433542"/>
                  <a:pt x="1942058" y="1483170"/>
                  <a:pt x="1924156" y="1529852"/>
                </a:cubicBezTo>
                <a:cubicBezTo>
                  <a:pt x="1905574" y="1578573"/>
                  <a:pt x="1889938" y="1628654"/>
                  <a:pt x="1875208" y="1678734"/>
                </a:cubicBezTo>
                <a:cubicBezTo>
                  <a:pt x="1860251" y="1729043"/>
                  <a:pt x="1848015" y="1780257"/>
                  <a:pt x="1834644" y="1831018"/>
                </a:cubicBezTo>
                <a:cubicBezTo>
                  <a:pt x="1837137" y="1832151"/>
                  <a:pt x="1839857" y="1833509"/>
                  <a:pt x="1842349" y="1834642"/>
                </a:cubicBezTo>
                <a:cubicBezTo>
                  <a:pt x="1836457" y="1836001"/>
                  <a:pt x="1830565" y="1837588"/>
                  <a:pt x="1824673" y="1838268"/>
                </a:cubicBezTo>
                <a:cubicBezTo>
                  <a:pt x="1766661" y="1844613"/>
                  <a:pt x="1711141" y="1858889"/>
                  <a:pt x="1657208" y="1881550"/>
                </a:cubicBezTo>
                <a:cubicBezTo>
                  <a:pt x="1623216" y="1895827"/>
                  <a:pt x="1585825" y="1902398"/>
                  <a:pt x="1552060" y="1916902"/>
                </a:cubicBezTo>
                <a:cubicBezTo>
                  <a:pt x="1481131" y="1947268"/>
                  <a:pt x="1406802" y="1952706"/>
                  <a:pt x="1332701" y="1944095"/>
                </a:cubicBezTo>
                <a:cubicBezTo>
                  <a:pt x="1230272" y="1932311"/>
                  <a:pt x="1139174" y="1891521"/>
                  <a:pt x="1080029" y="1802918"/>
                </a:cubicBezTo>
                <a:cubicBezTo>
                  <a:pt x="1054195" y="1764167"/>
                  <a:pt x="1043318" y="1717031"/>
                  <a:pt x="1041732" y="1667631"/>
                </a:cubicBezTo>
                <a:cubicBezTo>
                  <a:pt x="1039465" y="1593756"/>
                  <a:pt x="1058954" y="1528945"/>
                  <a:pt x="1104730" y="1471159"/>
                </a:cubicBezTo>
                <a:cubicBezTo>
                  <a:pt x="1127617" y="1442152"/>
                  <a:pt x="1125578" y="1391391"/>
                  <a:pt x="1095665" y="1370771"/>
                </a:cubicBezTo>
                <a:cubicBezTo>
                  <a:pt x="1072098" y="1354454"/>
                  <a:pt x="1041278" y="1337231"/>
                  <a:pt x="1015445" y="1339271"/>
                </a:cubicBezTo>
                <a:cubicBezTo>
                  <a:pt x="983493" y="1341991"/>
                  <a:pt x="947235" y="1351961"/>
                  <a:pt x="924120" y="1382328"/>
                </a:cubicBezTo>
                <a:cubicBezTo>
                  <a:pt x="904405" y="1408160"/>
                  <a:pt x="903272" y="1435355"/>
                  <a:pt x="909164" y="1465720"/>
                </a:cubicBezTo>
                <a:cubicBezTo>
                  <a:pt x="941569" y="1464361"/>
                  <a:pt x="970576" y="1459149"/>
                  <a:pt x="995956" y="1482262"/>
                </a:cubicBezTo>
                <a:cubicBezTo>
                  <a:pt x="1025416" y="1509229"/>
                  <a:pt x="1021110" y="1562710"/>
                  <a:pt x="990744" y="1588997"/>
                </a:cubicBezTo>
                <a:cubicBezTo>
                  <a:pt x="938850" y="1633866"/>
                  <a:pt x="839141" y="1608712"/>
                  <a:pt x="811721" y="1545488"/>
                </a:cubicBezTo>
                <a:cubicBezTo>
                  <a:pt x="796765" y="1510816"/>
                  <a:pt x="777730" y="1476597"/>
                  <a:pt x="784075" y="1438074"/>
                </a:cubicBezTo>
                <a:cubicBezTo>
                  <a:pt x="791553" y="1392978"/>
                  <a:pt x="802430" y="1348562"/>
                  <a:pt x="833249" y="1311397"/>
                </a:cubicBezTo>
                <a:cubicBezTo>
                  <a:pt x="864522" y="1273554"/>
                  <a:pt x="903272" y="1251799"/>
                  <a:pt x="950181" y="1236616"/>
                </a:cubicBezTo>
                <a:cubicBezTo>
                  <a:pt x="977601" y="1227778"/>
                  <a:pt x="1004341" y="1220073"/>
                  <a:pt x="1030628" y="1225512"/>
                </a:cubicBezTo>
                <a:cubicBezTo>
                  <a:pt x="1067565" y="1232990"/>
                  <a:pt x="1104503" y="1245000"/>
                  <a:pt x="1138721" y="1261090"/>
                </a:cubicBezTo>
                <a:cubicBezTo>
                  <a:pt x="1192881" y="1286244"/>
                  <a:pt x="1213050" y="1338818"/>
                  <a:pt x="1231858" y="1391618"/>
                </a:cubicBezTo>
                <a:cubicBezTo>
                  <a:pt x="1257919" y="1391618"/>
                  <a:pt x="1284206" y="1392071"/>
                  <a:pt x="1310266" y="1391618"/>
                </a:cubicBezTo>
                <a:cubicBezTo>
                  <a:pt x="1373037" y="1390486"/>
                  <a:pt x="1456883" y="1456429"/>
                  <a:pt x="1478185" y="1512856"/>
                </a:cubicBezTo>
                <a:cubicBezTo>
                  <a:pt x="1492688" y="1551606"/>
                  <a:pt x="1495634" y="1590357"/>
                  <a:pt x="1487476" y="1625935"/>
                </a:cubicBezTo>
                <a:cubicBezTo>
                  <a:pt x="1476825" y="1672843"/>
                  <a:pt x="1450085" y="1715673"/>
                  <a:pt x="1399098" y="1732216"/>
                </a:cubicBezTo>
                <a:cubicBezTo>
                  <a:pt x="1378023" y="1739240"/>
                  <a:pt x="1355362" y="1744226"/>
                  <a:pt x="1333380" y="1745132"/>
                </a:cubicBezTo>
                <a:cubicBezTo>
                  <a:pt x="1300068" y="1746719"/>
                  <a:pt x="1265850" y="1719525"/>
                  <a:pt x="1256106" y="1688933"/>
                </a:cubicBezTo>
                <a:cubicBezTo>
                  <a:pt x="1245682" y="1655847"/>
                  <a:pt x="1256332" y="1625028"/>
                  <a:pt x="1286019" y="1602367"/>
                </a:cubicBezTo>
                <a:cubicBezTo>
                  <a:pt x="1308680" y="1585145"/>
                  <a:pt x="1334740" y="1587184"/>
                  <a:pt x="1356268" y="1599195"/>
                </a:cubicBezTo>
                <a:cubicBezTo>
                  <a:pt x="1377570" y="1610978"/>
                  <a:pt x="1383915" y="1599874"/>
                  <a:pt x="1378929" y="1586051"/>
                </a:cubicBezTo>
                <a:cubicBezTo>
                  <a:pt x="1370771" y="1562936"/>
                  <a:pt x="1358761" y="1538916"/>
                  <a:pt x="1341765" y="1521694"/>
                </a:cubicBezTo>
                <a:cubicBezTo>
                  <a:pt x="1329755" y="1509683"/>
                  <a:pt x="1307320" y="1504924"/>
                  <a:pt x="1288965" y="1502884"/>
                </a:cubicBezTo>
                <a:cubicBezTo>
                  <a:pt x="1241376" y="1497672"/>
                  <a:pt x="1186083" y="1542315"/>
                  <a:pt x="1169994" y="1584238"/>
                </a:cubicBezTo>
                <a:cubicBezTo>
                  <a:pt x="1159569" y="1611432"/>
                  <a:pt x="1154131" y="1642477"/>
                  <a:pt x="1154584" y="1671484"/>
                </a:cubicBezTo>
                <a:cubicBezTo>
                  <a:pt x="1155264" y="1723151"/>
                  <a:pt x="1185630" y="1760768"/>
                  <a:pt x="1227326" y="1787962"/>
                </a:cubicBezTo>
                <a:cubicBezTo>
                  <a:pt x="1285792" y="1826486"/>
                  <a:pt x="1351283" y="1841667"/>
                  <a:pt x="1420626" y="1833509"/>
                </a:cubicBezTo>
                <a:cubicBezTo>
                  <a:pt x="1450538" y="1829885"/>
                  <a:pt x="1479771" y="1817648"/>
                  <a:pt x="1508777" y="1808357"/>
                </a:cubicBezTo>
                <a:cubicBezTo>
                  <a:pt x="1542316" y="1797706"/>
                  <a:pt x="1575628" y="1785469"/>
                  <a:pt x="1609166" y="1775045"/>
                </a:cubicBezTo>
                <a:cubicBezTo>
                  <a:pt x="1645651" y="1763714"/>
                  <a:pt x="1684401" y="1757823"/>
                  <a:pt x="1718619" y="1741733"/>
                </a:cubicBezTo>
                <a:cubicBezTo>
                  <a:pt x="1733802" y="1734708"/>
                  <a:pt x="1743093" y="1710008"/>
                  <a:pt x="1750118" y="1691199"/>
                </a:cubicBezTo>
                <a:cubicBezTo>
                  <a:pt x="1768701" y="1641344"/>
                  <a:pt x="1784790" y="1590810"/>
                  <a:pt x="1801106" y="1540276"/>
                </a:cubicBezTo>
                <a:cubicBezTo>
                  <a:pt x="1810850" y="1510363"/>
                  <a:pt x="1823314" y="1480224"/>
                  <a:pt x="1826713" y="1449405"/>
                </a:cubicBezTo>
                <a:cubicBezTo>
                  <a:pt x="1831019" y="1409068"/>
                  <a:pt x="1831245" y="1367598"/>
                  <a:pt x="1826940" y="1327261"/>
                </a:cubicBezTo>
                <a:cubicBezTo>
                  <a:pt x="1819235" y="1257690"/>
                  <a:pt x="1785243" y="1200358"/>
                  <a:pt x="1722925" y="1167499"/>
                </a:cubicBezTo>
                <a:cubicBezTo>
                  <a:pt x="1661513" y="1135094"/>
                  <a:pt x="1577214" y="1152090"/>
                  <a:pt x="1533705" y="1210329"/>
                </a:cubicBezTo>
                <a:cubicBezTo>
                  <a:pt x="1503339" y="1250892"/>
                  <a:pt x="1491328" y="1299161"/>
                  <a:pt x="1524187" y="1346749"/>
                </a:cubicBezTo>
                <a:cubicBezTo>
                  <a:pt x="1538010" y="1366691"/>
                  <a:pt x="1572455" y="1379155"/>
                  <a:pt x="1600555" y="1373490"/>
                </a:cubicBezTo>
                <a:cubicBezTo>
                  <a:pt x="1598516" y="1356946"/>
                  <a:pt x="1595116" y="1340404"/>
                  <a:pt x="1594663" y="1323861"/>
                </a:cubicBezTo>
                <a:cubicBezTo>
                  <a:pt x="1593530" y="1284884"/>
                  <a:pt x="1615738" y="1257917"/>
                  <a:pt x="1649730" y="1254745"/>
                </a:cubicBezTo>
                <a:cubicBezTo>
                  <a:pt x="1700944" y="1249986"/>
                  <a:pt x="1728364" y="1270154"/>
                  <a:pt x="1739014" y="1312077"/>
                </a:cubicBezTo>
                <a:cubicBezTo>
                  <a:pt x="1760543" y="1398417"/>
                  <a:pt x="1710008" y="1458922"/>
                  <a:pt x="1648823" y="1480449"/>
                </a:cubicBezTo>
                <a:cubicBezTo>
                  <a:pt x="1591037" y="1500844"/>
                  <a:pt x="1528493" y="1495859"/>
                  <a:pt x="1473653" y="1456656"/>
                </a:cubicBezTo>
                <a:cubicBezTo>
                  <a:pt x="1439434" y="1432182"/>
                  <a:pt x="1418360" y="1398190"/>
                  <a:pt x="1400457" y="1362838"/>
                </a:cubicBezTo>
                <a:cubicBezTo>
                  <a:pt x="1391846" y="1345616"/>
                  <a:pt x="1394792" y="1322049"/>
                  <a:pt x="1394112" y="1301200"/>
                </a:cubicBezTo>
                <a:cubicBezTo>
                  <a:pt x="1393206" y="1277859"/>
                  <a:pt x="1393885" y="1254292"/>
                  <a:pt x="1393885" y="1229817"/>
                </a:cubicBezTo>
                <a:cubicBezTo>
                  <a:pt x="1330434" y="1218034"/>
                  <a:pt x="1282393" y="1183589"/>
                  <a:pt x="1252933" y="1126936"/>
                </a:cubicBezTo>
                <a:cubicBezTo>
                  <a:pt x="1240923" y="1103821"/>
                  <a:pt x="1233218" y="1076855"/>
                  <a:pt x="1230272" y="1051021"/>
                </a:cubicBezTo>
                <a:cubicBezTo>
                  <a:pt x="1222794" y="987117"/>
                  <a:pt x="1231632" y="924572"/>
                  <a:pt x="1272875" y="872905"/>
                </a:cubicBezTo>
                <a:cubicBezTo>
                  <a:pt x="1292364" y="848657"/>
                  <a:pt x="1318651" y="828489"/>
                  <a:pt x="1344937" y="811266"/>
                </a:cubicBezTo>
                <a:cubicBezTo>
                  <a:pt x="1366012" y="797329"/>
                  <a:pt x="1388843" y="791154"/>
                  <a:pt x="1412326" y="788974"/>
                </a:cubicBezTo>
                <a:close/>
                <a:moveTo>
                  <a:pt x="2550735" y="0"/>
                </a:moveTo>
                <a:cubicBezTo>
                  <a:pt x="2578609" y="25379"/>
                  <a:pt x="2604895" y="53026"/>
                  <a:pt x="2635035" y="75461"/>
                </a:cubicBezTo>
                <a:cubicBezTo>
                  <a:pt x="2699619" y="123502"/>
                  <a:pt x="2764656" y="170637"/>
                  <a:pt x="2798195" y="247685"/>
                </a:cubicBezTo>
                <a:cubicBezTo>
                  <a:pt x="2804087" y="261056"/>
                  <a:pt x="2805446" y="278051"/>
                  <a:pt x="2814737" y="287569"/>
                </a:cubicBezTo>
                <a:cubicBezTo>
                  <a:pt x="2828108" y="300939"/>
                  <a:pt x="2846463" y="310456"/>
                  <a:pt x="2863912" y="319068"/>
                </a:cubicBezTo>
                <a:cubicBezTo>
                  <a:pt x="2911954" y="342409"/>
                  <a:pt x="2954783" y="368922"/>
                  <a:pt x="2985602" y="416510"/>
                </a:cubicBezTo>
                <a:cubicBezTo>
                  <a:pt x="3010530" y="455261"/>
                  <a:pt x="3024579" y="495145"/>
                  <a:pt x="3036137" y="538881"/>
                </a:cubicBezTo>
                <a:cubicBezTo>
                  <a:pt x="3041575" y="559955"/>
                  <a:pt x="3065823" y="575818"/>
                  <a:pt x="3079419" y="595307"/>
                </a:cubicBezTo>
                <a:cubicBezTo>
                  <a:pt x="3103667" y="629752"/>
                  <a:pt x="3128141" y="664423"/>
                  <a:pt x="3149895" y="700681"/>
                </a:cubicBezTo>
                <a:cubicBezTo>
                  <a:pt x="3192951" y="772743"/>
                  <a:pt x="3192499" y="853190"/>
                  <a:pt x="3181621" y="931599"/>
                </a:cubicBezTo>
                <a:cubicBezTo>
                  <a:pt x="3168704" y="1024963"/>
                  <a:pt x="3120663" y="1099291"/>
                  <a:pt x="3038629" y="1150732"/>
                </a:cubicBezTo>
                <a:cubicBezTo>
                  <a:pt x="2950251" y="1206252"/>
                  <a:pt x="2853715" y="1211237"/>
                  <a:pt x="2756725" y="1194241"/>
                </a:cubicBezTo>
                <a:cubicBezTo>
                  <a:pt x="2697353" y="1183817"/>
                  <a:pt x="2649085" y="1145520"/>
                  <a:pt x="2610107" y="1097478"/>
                </a:cubicBezTo>
                <a:cubicBezTo>
                  <a:pt x="2572037" y="1050796"/>
                  <a:pt x="2559120" y="995277"/>
                  <a:pt x="2551642" y="938624"/>
                </a:cubicBezTo>
                <a:cubicBezTo>
                  <a:pt x="2542804" y="872227"/>
                  <a:pt x="2596511" y="782941"/>
                  <a:pt x="2654070" y="748723"/>
                </a:cubicBezTo>
                <a:cubicBezTo>
                  <a:pt x="2674012" y="736712"/>
                  <a:pt x="2686702" y="711332"/>
                  <a:pt x="2700525" y="690483"/>
                </a:cubicBezTo>
                <a:cubicBezTo>
                  <a:pt x="2708004" y="679380"/>
                  <a:pt x="2711176" y="665103"/>
                  <a:pt x="2714802" y="651960"/>
                </a:cubicBezTo>
                <a:cubicBezTo>
                  <a:pt x="2720014" y="632924"/>
                  <a:pt x="2713669" y="613436"/>
                  <a:pt x="2690101" y="593267"/>
                </a:cubicBezTo>
                <a:cubicBezTo>
                  <a:pt x="2669933" y="606864"/>
                  <a:pt x="2652710" y="621820"/>
                  <a:pt x="2632769" y="630885"/>
                </a:cubicBezTo>
                <a:cubicBezTo>
                  <a:pt x="2607841" y="642215"/>
                  <a:pt x="2582914" y="632698"/>
                  <a:pt x="2567958" y="612303"/>
                </a:cubicBezTo>
                <a:cubicBezTo>
                  <a:pt x="2551642" y="590095"/>
                  <a:pt x="2541897" y="564941"/>
                  <a:pt x="2558667" y="534802"/>
                </a:cubicBezTo>
                <a:cubicBezTo>
                  <a:pt x="2579741" y="497184"/>
                  <a:pt x="2607615" y="475657"/>
                  <a:pt x="2651351" y="471804"/>
                </a:cubicBezTo>
                <a:cubicBezTo>
                  <a:pt x="2705058" y="466818"/>
                  <a:pt x="2751513" y="482454"/>
                  <a:pt x="2787091" y="520978"/>
                </a:cubicBezTo>
                <a:cubicBezTo>
                  <a:pt x="2810205" y="545906"/>
                  <a:pt x="2829467" y="576951"/>
                  <a:pt x="2827428" y="614116"/>
                </a:cubicBezTo>
                <a:cubicBezTo>
                  <a:pt x="2825841" y="642669"/>
                  <a:pt x="2833546" y="671222"/>
                  <a:pt x="2816550" y="699775"/>
                </a:cubicBezTo>
                <a:cubicBezTo>
                  <a:pt x="2804993" y="718810"/>
                  <a:pt x="2826974" y="726968"/>
                  <a:pt x="2842837" y="732407"/>
                </a:cubicBezTo>
                <a:cubicBezTo>
                  <a:pt x="2888386" y="748270"/>
                  <a:pt x="2943453" y="790872"/>
                  <a:pt x="2936881" y="852512"/>
                </a:cubicBezTo>
                <a:cubicBezTo>
                  <a:pt x="2933935" y="880611"/>
                  <a:pt x="2913087" y="915509"/>
                  <a:pt x="2891559" y="919134"/>
                </a:cubicBezTo>
                <a:cubicBezTo>
                  <a:pt x="2838985" y="928199"/>
                  <a:pt x="2809299" y="923894"/>
                  <a:pt x="2792983" y="882651"/>
                </a:cubicBezTo>
                <a:cubicBezTo>
                  <a:pt x="2788224" y="870867"/>
                  <a:pt x="2785958" y="857497"/>
                  <a:pt x="2779159" y="847072"/>
                </a:cubicBezTo>
                <a:cubicBezTo>
                  <a:pt x="2774401" y="839820"/>
                  <a:pt x="2763977" y="831437"/>
                  <a:pt x="2756272" y="831662"/>
                </a:cubicBezTo>
                <a:cubicBezTo>
                  <a:pt x="2717068" y="832342"/>
                  <a:pt x="2678771" y="874719"/>
                  <a:pt x="2673785" y="914149"/>
                </a:cubicBezTo>
                <a:cubicBezTo>
                  <a:pt x="2665627" y="979414"/>
                  <a:pt x="2695313" y="1026776"/>
                  <a:pt x="2742902" y="1063940"/>
                </a:cubicBezTo>
                <a:cubicBezTo>
                  <a:pt x="2760351" y="1077537"/>
                  <a:pt x="2786184" y="1082522"/>
                  <a:pt x="2808845" y="1087054"/>
                </a:cubicBezTo>
                <a:cubicBezTo>
                  <a:pt x="2827201" y="1090680"/>
                  <a:pt x="2846916" y="1089094"/>
                  <a:pt x="2865725" y="1087734"/>
                </a:cubicBezTo>
                <a:cubicBezTo>
                  <a:pt x="2940280" y="1082749"/>
                  <a:pt x="2997613" y="1048530"/>
                  <a:pt x="3040216" y="987119"/>
                </a:cubicBezTo>
                <a:cubicBezTo>
                  <a:pt x="3079419" y="930466"/>
                  <a:pt x="3082592" y="865427"/>
                  <a:pt x="3068542" y="804242"/>
                </a:cubicBezTo>
                <a:cubicBezTo>
                  <a:pt x="3055399" y="747363"/>
                  <a:pt x="3025486" y="692976"/>
                  <a:pt x="2976538" y="655585"/>
                </a:cubicBezTo>
                <a:cubicBezTo>
                  <a:pt x="2947985" y="633831"/>
                  <a:pt x="2928949" y="613209"/>
                  <a:pt x="2926230" y="572419"/>
                </a:cubicBezTo>
                <a:cubicBezTo>
                  <a:pt x="2921018" y="499450"/>
                  <a:pt x="2875923" y="448463"/>
                  <a:pt x="2810658" y="417644"/>
                </a:cubicBezTo>
                <a:cubicBezTo>
                  <a:pt x="2790490" y="408126"/>
                  <a:pt x="2765789" y="408352"/>
                  <a:pt x="2744488" y="400421"/>
                </a:cubicBezTo>
                <a:cubicBezTo>
                  <a:pt x="2734744" y="396795"/>
                  <a:pt x="2722733" y="384785"/>
                  <a:pt x="2721600" y="375494"/>
                </a:cubicBezTo>
                <a:cubicBezTo>
                  <a:pt x="2714575" y="310910"/>
                  <a:pt x="2680584" y="262188"/>
                  <a:pt x="2633448" y="221625"/>
                </a:cubicBezTo>
                <a:cubicBezTo>
                  <a:pt x="2605802" y="197831"/>
                  <a:pt x="2575663" y="177436"/>
                  <a:pt x="2545976" y="155001"/>
                </a:cubicBezTo>
                <a:cubicBezTo>
                  <a:pt x="2492043" y="185594"/>
                  <a:pt x="2442868" y="220492"/>
                  <a:pt x="2407517" y="268533"/>
                </a:cubicBezTo>
                <a:cubicBezTo>
                  <a:pt x="2386442" y="297086"/>
                  <a:pt x="2377151" y="335384"/>
                  <a:pt x="2366727" y="370508"/>
                </a:cubicBezTo>
                <a:cubicBezTo>
                  <a:pt x="2360155" y="392716"/>
                  <a:pt x="2343613" y="409712"/>
                  <a:pt x="2307581" y="413338"/>
                </a:cubicBezTo>
                <a:cubicBezTo>
                  <a:pt x="2238692" y="420136"/>
                  <a:pt x="2172521" y="488120"/>
                  <a:pt x="2166629" y="547492"/>
                </a:cubicBezTo>
                <a:cubicBezTo>
                  <a:pt x="2164590" y="567660"/>
                  <a:pt x="2157565" y="587375"/>
                  <a:pt x="2156205" y="607544"/>
                </a:cubicBezTo>
                <a:cubicBezTo>
                  <a:pt x="2154392" y="634057"/>
                  <a:pt x="2129692" y="637683"/>
                  <a:pt x="2115415" y="649920"/>
                </a:cubicBezTo>
                <a:cubicBezTo>
                  <a:pt x="2073945" y="685271"/>
                  <a:pt x="2050151" y="730141"/>
                  <a:pt x="2027263" y="778182"/>
                </a:cubicBezTo>
                <a:cubicBezTo>
                  <a:pt x="2005735" y="823052"/>
                  <a:pt x="2010721" y="868600"/>
                  <a:pt x="2015933" y="912337"/>
                </a:cubicBezTo>
                <a:cubicBezTo>
                  <a:pt x="2021825" y="963778"/>
                  <a:pt x="2052190" y="1007060"/>
                  <a:pt x="2093207" y="1040146"/>
                </a:cubicBezTo>
                <a:cubicBezTo>
                  <a:pt x="2148954" y="1085015"/>
                  <a:pt x="2214444" y="1095665"/>
                  <a:pt x="2282428" y="1087054"/>
                </a:cubicBezTo>
                <a:cubicBezTo>
                  <a:pt x="2335228" y="1080256"/>
                  <a:pt x="2372619" y="1047850"/>
                  <a:pt x="2397093" y="1000489"/>
                </a:cubicBezTo>
                <a:cubicBezTo>
                  <a:pt x="2419074" y="957659"/>
                  <a:pt x="2420434" y="915283"/>
                  <a:pt x="2396640" y="872452"/>
                </a:cubicBezTo>
                <a:cubicBezTo>
                  <a:pt x="2382363" y="846845"/>
                  <a:pt x="2355623" y="841860"/>
                  <a:pt x="2332509" y="831890"/>
                </a:cubicBezTo>
                <a:cubicBezTo>
                  <a:pt x="2317779" y="825545"/>
                  <a:pt x="2310301" y="835288"/>
                  <a:pt x="2305089" y="851605"/>
                </a:cubicBezTo>
                <a:cubicBezTo>
                  <a:pt x="2298517" y="871774"/>
                  <a:pt x="2288320" y="892622"/>
                  <a:pt x="2273816" y="908031"/>
                </a:cubicBezTo>
                <a:cubicBezTo>
                  <a:pt x="2249342" y="934092"/>
                  <a:pt x="2213991" y="927519"/>
                  <a:pt x="2187704" y="916416"/>
                </a:cubicBezTo>
                <a:cubicBezTo>
                  <a:pt x="2165723" y="907124"/>
                  <a:pt x="2150313" y="882424"/>
                  <a:pt x="2149180" y="852737"/>
                </a:cubicBezTo>
                <a:cubicBezTo>
                  <a:pt x="2147367" y="804016"/>
                  <a:pt x="2169802" y="771384"/>
                  <a:pt x="2211045" y="749176"/>
                </a:cubicBezTo>
                <a:cubicBezTo>
                  <a:pt x="2227588" y="740338"/>
                  <a:pt x="2243450" y="729914"/>
                  <a:pt x="2260446" y="722436"/>
                </a:cubicBezTo>
                <a:cubicBezTo>
                  <a:pt x="2276536" y="715411"/>
                  <a:pt x="2273363" y="703627"/>
                  <a:pt x="2268378" y="693656"/>
                </a:cubicBezTo>
                <a:cubicBezTo>
                  <a:pt x="2253421" y="662384"/>
                  <a:pt x="2252968" y="605051"/>
                  <a:pt x="2269511" y="574685"/>
                </a:cubicBezTo>
                <a:cubicBezTo>
                  <a:pt x="2279708" y="555876"/>
                  <a:pt x="2286960" y="534575"/>
                  <a:pt x="2301010" y="519392"/>
                </a:cubicBezTo>
                <a:cubicBezTo>
                  <a:pt x="2345652" y="471577"/>
                  <a:pt x="2403438" y="464325"/>
                  <a:pt x="2464396" y="475883"/>
                </a:cubicBezTo>
                <a:cubicBezTo>
                  <a:pt x="2492723" y="481095"/>
                  <a:pt x="2532153" y="530043"/>
                  <a:pt x="2535326" y="558143"/>
                </a:cubicBezTo>
                <a:cubicBezTo>
                  <a:pt x="2538725" y="587602"/>
                  <a:pt x="2516290" y="624540"/>
                  <a:pt x="2489550" y="631791"/>
                </a:cubicBezTo>
                <a:cubicBezTo>
                  <a:pt x="2464170" y="638816"/>
                  <a:pt x="2423153" y="635190"/>
                  <a:pt x="2407290" y="596440"/>
                </a:cubicBezTo>
                <a:cubicBezTo>
                  <a:pt x="2406384" y="593947"/>
                  <a:pt x="2404571" y="591908"/>
                  <a:pt x="2403211" y="589642"/>
                </a:cubicBezTo>
                <a:cubicBezTo>
                  <a:pt x="2369446" y="614342"/>
                  <a:pt x="2371033" y="621367"/>
                  <a:pt x="2379644" y="662837"/>
                </a:cubicBezTo>
                <a:cubicBezTo>
                  <a:pt x="2385989" y="693883"/>
                  <a:pt x="2397773" y="719716"/>
                  <a:pt x="2419754" y="740791"/>
                </a:cubicBezTo>
                <a:cubicBezTo>
                  <a:pt x="2431538" y="752122"/>
                  <a:pt x="2446721" y="759600"/>
                  <a:pt x="2459411" y="769797"/>
                </a:cubicBezTo>
                <a:cubicBezTo>
                  <a:pt x="2499521" y="802430"/>
                  <a:pt x="2519916" y="845260"/>
                  <a:pt x="2528301" y="896021"/>
                </a:cubicBezTo>
                <a:cubicBezTo>
                  <a:pt x="2538045" y="956526"/>
                  <a:pt x="2523995" y="1010686"/>
                  <a:pt x="2496122" y="1064166"/>
                </a:cubicBezTo>
                <a:cubicBezTo>
                  <a:pt x="2469155" y="1115834"/>
                  <a:pt x="2427006" y="1150732"/>
                  <a:pt x="2378964" y="1177925"/>
                </a:cubicBezTo>
                <a:cubicBezTo>
                  <a:pt x="2355396" y="1191295"/>
                  <a:pt x="2325257" y="1197867"/>
                  <a:pt x="2297837" y="1199000"/>
                </a:cubicBezTo>
                <a:cubicBezTo>
                  <a:pt x="2248209" y="1201266"/>
                  <a:pt x="2196542" y="1204892"/>
                  <a:pt x="2149180" y="1194015"/>
                </a:cubicBezTo>
                <a:cubicBezTo>
                  <a:pt x="2085729" y="1179285"/>
                  <a:pt x="2025904" y="1149599"/>
                  <a:pt x="1981714" y="1097705"/>
                </a:cubicBezTo>
                <a:cubicBezTo>
                  <a:pt x="1951802" y="1062354"/>
                  <a:pt x="1930953" y="1022923"/>
                  <a:pt x="1915317" y="978054"/>
                </a:cubicBezTo>
                <a:cubicBezTo>
                  <a:pt x="1891976" y="910297"/>
                  <a:pt x="1893789" y="841407"/>
                  <a:pt x="1907386" y="776370"/>
                </a:cubicBezTo>
                <a:cubicBezTo>
                  <a:pt x="1923022" y="702267"/>
                  <a:pt x="1960186" y="633831"/>
                  <a:pt x="2019785" y="581483"/>
                </a:cubicBezTo>
                <a:cubicBezTo>
                  <a:pt x="2037461" y="565847"/>
                  <a:pt x="2049245" y="547265"/>
                  <a:pt x="2054003" y="522111"/>
                </a:cubicBezTo>
                <a:cubicBezTo>
                  <a:pt x="2060802" y="486307"/>
                  <a:pt x="2078704" y="454808"/>
                  <a:pt x="2096606" y="422402"/>
                </a:cubicBezTo>
                <a:cubicBezTo>
                  <a:pt x="2121987" y="376400"/>
                  <a:pt x="2165270" y="355779"/>
                  <a:pt x="2201074" y="324733"/>
                </a:cubicBezTo>
                <a:cubicBezTo>
                  <a:pt x="2212858" y="314535"/>
                  <a:pt x="2231213" y="310456"/>
                  <a:pt x="2247076" y="307057"/>
                </a:cubicBezTo>
                <a:cubicBezTo>
                  <a:pt x="2267018" y="302978"/>
                  <a:pt x="2267471" y="288249"/>
                  <a:pt x="2274949" y="273519"/>
                </a:cubicBezTo>
                <a:cubicBezTo>
                  <a:pt x="2293532" y="236808"/>
                  <a:pt x="2316419" y="201456"/>
                  <a:pt x="2341573" y="168824"/>
                </a:cubicBezTo>
                <a:cubicBezTo>
                  <a:pt x="2382590" y="115797"/>
                  <a:pt x="2444681" y="87244"/>
                  <a:pt x="2494536" y="44415"/>
                </a:cubicBezTo>
                <a:cubicBezTo>
                  <a:pt x="2509266" y="31725"/>
                  <a:pt x="2521276" y="15409"/>
                  <a:pt x="2534646" y="905"/>
                </a:cubicBezTo>
                <a:cubicBezTo>
                  <a:pt x="2539858" y="0"/>
                  <a:pt x="2545297" y="0"/>
                  <a:pt x="2550735" y="0"/>
                </a:cubicBezTo>
                <a:close/>
              </a:path>
            </a:pathLst>
          </a:custGeom>
          <a:solidFill>
            <a:schemeClr val="bg1">
              <a:alpha val="15000"/>
            </a:schemeClr>
          </a:solidFill>
          <a:ln w="22622" cap="flat">
            <a:noFill/>
            <a:miter/>
          </a:ln>
        </p:spPr>
        <p:txBody>
          <a:bodyPr vert="horz" wrap="square" lIns="91440" tIns="45720" rIns="91440" bIns="45720" rtlCol="0" anchor="ctr"/>
          <a:lstStyle/>
          <a:p>
            <a:pPr algn="l">
              <a:lnSpc>
                <a:spcPct val="110000"/>
              </a:lnSpc>
            </a:pPr>
            <a:endParaRPr kumimoji="1" lang="zh-CN" altLang="en-US"/>
          </a:p>
        </p:txBody>
      </p:sp>
      <p:sp>
        <p:nvSpPr>
          <p:cNvPr id="10" name="标题 1"/>
          <p:cNvSpPr txBox="1"/>
          <p:nvPr/>
        </p:nvSpPr>
        <p:spPr>
          <a:xfrm>
            <a:off x="-2042447" y="1267460"/>
            <a:ext cx="4072192" cy="4076550"/>
          </a:xfrm>
          <a:custGeom>
            <a:avLst/>
            <a:gdLst>
              <a:gd name="connsiteX0" fmla="*/ 2256797 w 5079717"/>
              <a:gd name="connsiteY0" fmla="*/ 3882985 h 5085154"/>
              <a:gd name="connsiteX1" fmla="*/ 2329337 w 5079717"/>
              <a:gd name="connsiteY1" fmla="*/ 3891140 h 5085154"/>
              <a:gd name="connsiteX2" fmla="*/ 2474368 w 5079717"/>
              <a:gd name="connsiteY2" fmla="*/ 3986543 h 5085154"/>
              <a:gd name="connsiteX3" fmla="*/ 2532154 w 5079717"/>
              <a:gd name="connsiteY3" fmla="*/ 4147663 h 5085154"/>
              <a:gd name="connsiteX4" fmla="*/ 2429499 w 5079717"/>
              <a:gd name="connsiteY4" fmla="*/ 4337564 h 5085154"/>
              <a:gd name="connsiteX5" fmla="*/ 2385990 w 5079717"/>
              <a:gd name="connsiteY5" fmla="*/ 4391724 h 5085154"/>
              <a:gd name="connsiteX6" fmla="*/ 2371034 w 5079717"/>
              <a:gd name="connsiteY6" fmla="*/ 4443618 h 5085154"/>
              <a:gd name="connsiteX7" fmla="*/ 2391882 w 5079717"/>
              <a:gd name="connsiteY7" fmla="*/ 4496418 h 5085154"/>
              <a:gd name="connsiteX8" fmla="*/ 2446949 w 5079717"/>
              <a:gd name="connsiteY8" fmla="*/ 4456308 h 5085154"/>
              <a:gd name="connsiteX9" fmla="*/ 2529435 w 5079717"/>
              <a:gd name="connsiteY9" fmla="*/ 4496871 h 5085154"/>
              <a:gd name="connsiteX10" fmla="*/ 2504281 w 5079717"/>
              <a:gd name="connsiteY10" fmla="*/ 4582757 h 5085154"/>
              <a:gd name="connsiteX11" fmla="*/ 2372393 w 5079717"/>
              <a:gd name="connsiteY11" fmla="*/ 4609497 h 5085154"/>
              <a:gd name="connsiteX12" fmla="*/ 2269739 w 5079717"/>
              <a:gd name="connsiteY12" fmla="*/ 4519759 h 5085154"/>
              <a:gd name="connsiteX13" fmla="*/ 2257728 w 5079717"/>
              <a:gd name="connsiteY13" fmla="*/ 4417784 h 5085154"/>
              <a:gd name="connsiteX14" fmla="*/ 2262034 w 5079717"/>
              <a:gd name="connsiteY14" fmla="*/ 4397389 h 5085154"/>
              <a:gd name="connsiteX15" fmla="*/ 2242545 w 5079717"/>
              <a:gd name="connsiteY15" fmla="*/ 4353200 h 5085154"/>
              <a:gd name="connsiteX16" fmla="*/ 2149181 w 5079717"/>
              <a:gd name="connsiteY16" fmla="*/ 4225164 h 5085154"/>
              <a:gd name="connsiteX17" fmla="*/ 2199716 w 5079717"/>
              <a:gd name="connsiteY17" fmla="*/ 4165566 h 5085154"/>
              <a:gd name="connsiteX18" fmla="*/ 2291720 w 5079717"/>
              <a:gd name="connsiteY18" fmla="*/ 4201144 h 5085154"/>
              <a:gd name="connsiteX19" fmla="*/ 2306676 w 5079717"/>
              <a:gd name="connsiteY19" fmla="*/ 4238988 h 5085154"/>
              <a:gd name="connsiteX20" fmla="*/ 2329790 w 5079717"/>
              <a:gd name="connsiteY20" fmla="*/ 4254171 h 5085154"/>
              <a:gd name="connsiteX21" fmla="*/ 2412050 w 5079717"/>
              <a:gd name="connsiteY21" fmla="*/ 4171458 h 5085154"/>
              <a:gd name="connsiteX22" fmla="*/ 2342707 w 5079717"/>
              <a:gd name="connsiteY22" fmla="*/ 4021894 h 5085154"/>
              <a:gd name="connsiteX23" fmla="*/ 2271325 w 5079717"/>
              <a:gd name="connsiteY23" fmla="*/ 3998553 h 5085154"/>
              <a:gd name="connsiteX24" fmla="*/ 2217165 w 5079717"/>
              <a:gd name="connsiteY24" fmla="*/ 3998100 h 5085154"/>
              <a:gd name="connsiteX25" fmla="*/ 2045620 w 5079717"/>
              <a:gd name="connsiteY25" fmla="*/ 4098715 h 5085154"/>
              <a:gd name="connsiteX26" fmla="*/ 2017747 w 5079717"/>
              <a:gd name="connsiteY26" fmla="*/ 4281591 h 5085154"/>
              <a:gd name="connsiteX27" fmla="*/ 2109751 w 5079717"/>
              <a:gd name="connsiteY27" fmla="*/ 4430474 h 5085154"/>
              <a:gd name="connsiteX28" fmla="*/ 2159832 w 5079717"/>
              <a:gd name="connsiteY28" fmla="*/ 4510695 h 5085154"/>
              <a:gd name="connsiteX29" fmla="*/ 2275857 w 5079717"/>
              <a:gd name="connsiteY29" fmla="*/ 4667963 h 5085154"/>
              <a:gd name="connsiteX30" fmla="*/ 2342027 w 5079717"/>
              <a:gd name="connsiteY30" fmla="*/ 4685185 h 5085154"/>
              <a:gd name="connsiteX31" fmla="*/ 2364915 w 5079717"/>
              <a:gd name="connsiteY31" fmla="*/ 4710339 h 5085154"/>
              <a:gd name="connsiteX32" fmla="*/ 2451481 w 5079717"/>
              <a:gd name="connsiteY32" fmla="*/ 4863528 h 5085154"/>
              <a:gd name="connsiteX33" fmla="*/ 2546883 w 5079717"/>
              <a:gd name="connsiteY33" fmla="*/ 4935364 h 5085154"/>
              <a:gd name="connsiteX34" fmla="*/ 2674918 w 5079717"/>
              <a:gd name="connsiteY34" fmla="*/ 4819566 h 5085154"/>
              <a:gd name="connsiteX35" fmla="*/ 2717521 w 5079717"/>
              <a:gd name="connsiteY35" fmla="*/ 4731641 h 5085154"/>
              <a:gd name="connsiteX36" fmla="*/ 2778253 w 5079717"/>
              <a:gd name="connsiteY36" fmla="*/ 4672722 h 5085154"/>
              <a:gd name="connsiteX37" fmla="*/ 2919432 w 5079717"/>
              <a:gd name="connsiteY37" fmla="*/ 4538568 h 5085154"/>
              <a:gd name="connsiteX38" fmla="*/ 2929856 w 5079717"/>
              <a:gd name="connsiteY38" fmla="*/ 4478289 h 5085154"/>
              <a:gd name="connsiteX39" fmla="*/ 2972912 w 5079717"/>
              <a:gd name="connsiteY39" fmla="*/ 4434780 h 5085154"/>
              <a:gd name="connsiteX40" fmla="*/ 3042935 w 5079717"/>
              <a:gd name="connsiteY40" fmla="*/ 4343229 h 5085154"/>
              <a:gd name="connsiteX41" fmla="*/ 3071941 w 5079717"/>
              <a:gd name="connsiteY41" fmla="*/ 4187094 h 5085154"/>
              <a:gd name="connsiteX42" fmla="*/ 2992627 w 5079717"/>
              <a:gd name="connsiteY42" fmla="*/ 4045915 h 5085154"/>
              <a:gd name="connsiteX43" fmla="*/ 2803407 w 5079717"/>
              <a:gd name="connsiteY43" fmla="*/ 3999007 h 5085154"/>
              <a:gd name="connsiteX44" fmla="*/ 2688968 w 5079717"/>
              <a:gd name="connsiteY44" fmla="*/ 4085799 h 5085154"/>
              <a:gd name="connsiteX45" fmla="*/ 2692141 w 5079717"/>
              <a:gd name="connsiteY45" fmla="*/ 4215193 h 5085154"/>
              <a:gd name="connsiteX46" fmla="*/ 2753779 w 5079717"/>
              <a:gd name="connsiteY46" fmla="*/ 4254171 h 5085154"/>
              <a:gd name="connsiteX47" fmla="*/ 2780972 w 5079717"/>
              <a:gd name="connsiteY47" fmla="*/ 4234229 h 5085154"/>
              <a:gd name="connsiteX48" fmla="*/ 2812471 w 5079717"/>
              <a:gd name="connsiteY48" fmla="*/ 4177803 h 5085154"/>
              <a:gd name="connsiteX49" fmla="*/ 2898810 w 5079717"/>
              <a:gd name="connsiteY49" fmla="*/ 4169645 h 5085154"/>
              <a:gd name="connsiteX50" fmla="*/ 2936654 w 5079717"/>
              <a:gd name="connsiteY50" fmla="*/ 4230830 h 5085154"/>
              <a:gd name="connsiteX51" fmla="*/ 2874790 w 5079717"/>
              <a:gd name="connsiteY51" fmla="*/ 4337110 h 5085154"/>
              <a:gd name="connsiteX52" fmla="*/ 2825388 w 5079717"/>
              <a:gd name="connsiteY52" fmla="*/ 4363624 h 5085154"/>
              <a:gd name="connsiteX53" fmla="*/ 2817457 w 5079717"/>
              <a:gd name="connsiteY53" fmla="*/ 4392177 h 5085154"/>
              <a:gd name="connsiteX54" fmla="*/ 2816550 w 5079717"/>
              <a:gd name="connsiteY54" fmla="*/ 4511148 h 5085154"/>
              <a:gd name="connsiteX55" fmla="*/ 2781879 w 5079717"/>
              <a:gd name="connsiteY55" fmla="*/ 4570520 h 5085154"/>
              <a:gd name="connsiteX56" fmla="*/ 2619852 w 5079717"/>
              <a:gd name="connsiteY56" fmla="*/ 4608817 h 5085154"/>
              <a:gd name="connsiteX57" fmla="*/ 2550962 w 5079717"/>
              <a:gd name="connsiteY57" fmla="*/ 4531316 h 5085154"/>
              <a:gd name="connsiteX58" fmla="*/ 2593338 w 5079717"/>
              <a:gd name="connsiteY58" fmla="*/ 4455628 h 5085154"/>
              <a:gd name="connsiteX59" fmla="*/ 2678318 w 5079717"/>
              <a:gd name="connsiteY59" fmla="*/ 4489167 h 5085154"/>
              <a:gd name="connsiteX60" fmla="*/ 2682397 w 5079717"/>
              <a:gd name="connsiteY60" fmla="*/ 4495965 h 5085154"/>
              <a:gd name="connsiteX61" fmla="*/ 2705964 w 5079717"/>
              <a:gd name="connsiteY61" fmla="*/ 4418917 h 5085154"/>
              <a:gd name="connsiteX62" fmla="*/ 2666760 w 5079717"/>
              <a:gd name="connsiteY62" fmla="*/ 4346175 h 5085154"/>
              <a:gd name="connsiteX63" fmla="*/ 2625970 w 5079717"/>
              <a:gd name="connsiteY63" fmla="*/ 4314903 h 5085154"/>
              <a:gd name="connsiteX64" fmla="*/ 2558667 w 5079717"/>
              <a:gd name="connsiteY64" fmla="*/ 4194572 h 5085154"/>
              <a:gd name="connsiteX65" fmla="*/ 2588580 w 5079717"/>
              <a:gd name="connsiteY65" fmla="*/ 4023254 h 5085154"/>
              <a:gd name="connsiteX66" fmla="*/ 2674692 w 5079717"/>
              <a:gd name="connsiteY66" fmla="*/ 3927624 h 5085154"/>
              <a:gd name="connsiteX67" fmla="*/ 2786411 w 5079717"/>
              <a:gd name="connsiteY67" fmla="*/ 3886381 h 5085154"/>
              <a:gd name="connsiteX68" fmla="*/ 2937787 w 5079717"/>
              <a:gd name="connsiteY68" fmla="*/ 3891819 h 5085154"/>
              <a:gd name="connsiteX69" fmla="*/ 3135619 w 5079717"/>
              <a:gd name="connsiteY69" fmla="*/ 4027559 h 5085154"/>
              <a:gd name="connsiteX70" fmla="*/ 3179128 w 5079717"/>
              <a:gd name="connsiteY70" fmla="*/ 4310370 h 5085154"/>
              <a:gd name="connsiteX71" fmla="*/ 3054945 w 5079717"/>
              <a:gd name="connsiteY71" fmla="*/ 4519306 h 5085154"/>
              <a:gd name="connsiteX72" fmla="*/ 3034777 w 5079717"/>
              <a:gd name="connsiteY72" fmla="*/ 4554204 h 5085154"/>
              <a:gd name="connsiteX73" fmla="*/ 2937787 w 5079717"/>
              <a:gd name="connsiteY73" fmla="*/ 4722123 h 5085154"/>
              <a:gd name="connsiteX74" fmla="*/ 2833999 w 5079717"/>
              <a:gd name="connsiteY74" fmla="*/ 4780589 h 5085154"/>
              <a:gd name="connsiteX75" fmla="*/ 2815417 w 5079717"/>
              <a:gd name="connsiteY75" fmla="*/ 4797131 h 5085154"/>
              <a:gd name="connsiteX76" fmla="*/ 2686249 w 5079717"/>
              <a:gd name="connsiteY76" fmla="*/ 4974568 h 5085154"/>
              <a:gd name="connsiteX77" fmla="*/ 2559573 w 5079717"/>
              <a:gd name="connsiteY77" fmla="*/ 5072237 h 5085154"/>
              <a:gd name="connsiteX78" fmla="*/ 2551642 w 5079717"/>
              <a:gd name="connsiteY78" fmla="*/ 5085154 h 5085154"/>
              <a:gd name="connsiteX79" fmla="*/ 2534420 w 5079717"/>
              <a:gd name="connsiteY79" fmla="*/ 5085154 h 5085154"/>
              <a:gd name="connsiteX80" fmla="*/ 2455106 w 5079717"/>
              <a:gd name="connsiteY80" fmla="*/ 5011052 h 5085154"/>
              <a:gd name="connsiteX81" fmla="*/ 2286054 w 5079717"/>
              <a:gd name="connsiteY81" fmla="*/ 4834975 h 5085154"/>
              <a:gd name="connsiteX82" fmla="*/ 2271098 w 5079717"/>
              <a:gd name="connsiteY82" fmla="*/ 4800304 h 5085154"/>
              <a:gd name="connsiteX83" fmla="*/ 2221017 w 5079717"/>
              <a:gd name="connsiteY83" fmla="*/ 4766539 h 5085154"/>
              <a:gd name="connsiteX84" fmla="*/ 2100460 w 5079717"/>
              <a:gd name="connsiteY84" fmla="*/ 4670456 h 5085154"/>
              <a:gd name="connsiteX85" fmla="*/ 2048113 w 5079717"/>
              <a:gd name="connsiteY85" fmla="*/ 4545820 h 5085154"/>
              <a:gd name="connsiteX86" fmla="*/ 1993273 w 5079717"/>
              <a:gd name="connsiteY86" fmla="*/ 4476250 h 5085154"/>
              <a:gd name="connsiteX87" fmla="*/ 1934807 w 5079717"/>
              <a:gd name="connsiteY87" fmla="*/ 4384019 h 5085154"/>
              <a:gd name="connsiteX88" fmla="*/ 1903082 w 5079717"/>
              <a:gd name="connsiteY88" fmla="*/ 4155595 h 5085154"/>
              <a:gd name="connsiteX89" fmla="*/ 2047206 w 5079717"/>
              <a:gd name="connsiteY89" fmla="*/ 3934196 h 5085154"/>
              <a:gd name="connsiteX90" fmla="*/ 2185128 w 5079717"/>
              <a:gd name="connsiteY90" fmla="*/ 3885559 h 5085154"/>
              <a:gd name="connsiteX91" fmla="*/ 2256797 w 5079717"/>
              <a:gd name="connsiteY91" fmla="*/ 3882985 h 5085154"/>
              <a:gd name="connsiteX92" fmla="*/ 2543993 w 5079717"/>
              <a:gd name="connsiteY92" fmla="*/ 3308012 h 5085154"/>
              <a:gd name="connsiteX93" fmla="*/ 2554134 w 5079717"/>
              <a:gd name="connsiteY93" fmla="*/ 3312600 h 5085154"/>
              <a:gd name="connsiteX94" fmla="*/ 2596963 w 5079717"/>
              <a:gd name="connsiteY94" fmla="*/ 3456952 h 5085154"/>
              <a:gd name="connsiteX95" fmla="*/ 2592884 w 5079717"/>
              <a:gd name="connsiteY95" fmla="*/ 3466696 h 5085154"/>
              <a:gd name="connsiteX96" fmla="*/ 2542350 w 5079717"/>
              <a:gd name="connsiteY96" fmla="*/ 3540572 h 5085154"/>
              <a:gd name="connsiteX97" fmla="*/ 2491136 w 5079717"/>
              <a:gd name="connsiteY97" fmla="*/ 3464657 h 5085154"/>
              <a:gd name="connsiteX98" fmla="*/ 2534192 w 5079717"/>
              <a:gd name="connsiteY98" fmla="*/ 3308522 h 5085154"/>
              <a:gd name="connsiteX99" fmla="*/ 2543993 w 5079717"/>
              <a:gd name="connsiteY99" fmla="*/ 3308012 h 5085154"/>
              <a:gd name="connsiteX100" fmla="*/ 1389311 w 5079717"/>
              <a:gd name="connsiteY100" fmla="*/ 3137384 h 5085154"/>
              <a:gd name="connsiteX101" fmla="*/ 1458698 w 5079717"/>
              <a:gd name="connsiteY101" fmla="*/ 3140376 h 5085154"/>
              <a:gd name="connsiteX102" fmla="*/ 1542317 w 5079717"/>
              <a:gd name="connsiteY102" fmla="*/ 3165757 h 5085154"/>
              <a:gd name="connsiteX103" fmla="*/ 1632055 w 5079717"/>
              <a:gd name="connsiteY103" fmla="*/ 3196349 h 5085154"/>
              <a:gd name="connsiteX104" fmla="*/ 1721567 w 5079717"/>
              <a:gd name="connsiteY104" fmla="*/ 3227621 h 5085154"/>
              <a:gd name="connsiteX105" fmla="*/ 1828527 w 5079717"/>
              <a:gd name="connsiteY105" fmla="*/ 3246204 h 5085154"/>
              <a:gd name="connsiteX106" fmla="*/ 1840311 w 5079717"/>
              <a:gd name="connsiteY106" fmla="*/ 3248243 h 5085154"/>
              <a:gd name="connsiteX107" fmla="*/ 1842350 w 5079717"/>
              <a:gd name="connsiteY107" fmla="*/ 3261160 h 5085154"/>
              <a:gd name="connsiteX108" fmla="*/ 1873170 w 5079717"/>
              <a:gd name="connsiteY108" fmla="*/ 3402112 h 5085154"/>
              <a:gd name="connsiteX109" fmla="*/ 1922571 w 5079717"/>
              <a:gd name="connsiteY109" fmla="*/ 3553488 h 5085154"/>
              <a:gd name="connsiteX110" fmla="*/ 1939793 w 5079717"/>
              <a:gd name="connsiteY110" fmla="*/ 3635295 h 5085154"/>
              <a:gd name="connsiteX111" fmla="*/ 1949991 w 5079717"/>
              <a:gd name="connsiteY111" fmla="*/ 3704865 h 5085154"/>
              <a:gd name="connsiteX112" fmla="*/ 1866598 w 5079717"/>
              <a:gd name="connsiteY112" fmla="*/ 3946206 h 5085154"/>
              <a:gd name="connsiteX113" fmla="*/ 1735390 w 5079717"/>
              <a:gd name="connsiteY113" fmla="*/ 4034131 h 5085154"/>
              <a:gd name="connsiteX114" fmla="*/ 1602822 w 5079717"/>
              <a:gd name="connsiteY114" fmla="*/ 4042516 h 5085154"/>
              <a:gd name="connsiteX115" fmla="*/ 1486344 w 5079717"/>
              <a:gd name="connsiteY115" fmla="*/ 3988809 h 5085154"/>
              <a:gd name="connsiteX116" fmla="*/ 1349923 w 5079717"/>
              <a:gd name="connsiteY116" fmla="*/ 4024160 h 5085154"/>
              <a:gd name="connsiteX117" fmla="*/ 1377796 w 5079717"/>
              <a:gd name="connsiteY117" fmla="*/ 4158314 h 5085154"/>
              <a:gd name="connsiteX118" fmla="*/ 1466402 w 5079717"/>
              <a:gd name="connsiteY118" fmla="*/ 4176669 h 5085154"/>
              <a:gd name="connsiteX119" fmla="*/ 1490650 w 5079717"/>
              <a:gd name="connsiteY119" fmla="*/ 4079000 h 5085154"/>
              <a:gd name="connsiteX120" fmla="*/ 1574949 w 5079717"/>
              <a:gd name="connsiteY120" fmla="*/ 4085345 h 5085154"/>
              <a:gd name="connsiteX121" fmla="*/ 1604409 w 5079717"/>
              <a:gd name="connsiteY121" fmla="*/ 4200917 h 5085154"/>
              <a:gd name="connsiteX122" fmla="*/ 1396153 w 5079717"/>
              <a:gd name="connsiteY122" fmla="*/ 4291335 h 5085154"/>
              <a:gd name="connsiteX123" fmla="*/ 1239790 w 5079717"/>
              <a:gd name="connsiteY123" fmla="*/ 4148570 h 5085154"/>
              <a:gd name="connsiteX124" fmla="*/ 1229366 w 5079717"/>
              <a:gd name="connsiteY124" fmla="*/ 4037077 h 5085154"/>
              <a:gd name="connsiteX125" fmla="*/ 1347204 w 5079717"/>
              <a:gd name="connsiteY125" fmla="*/ 3870518 h 5085154"/>
              <a:gd name="connsiteX126" fmla="*/ 1393432 w 5079717"/>
              <a:gd name="connsiteY126" fmla="*/ 3852842 h 5085154"/>
              <a:gd name="connsiteX127" fmla="*/ 1393432 w 5079717"/>
              <a:gd name="connsiteY127" fmla="*/ 3781006 h 5085154"/>
              <a:gd name="connsiteX128" fmla="*/ 1441702 w 5079717"/>
              <a:gd name="connsiteY128" fmla="*/ 3657050 h 5085154"/>
              <a:gd name="connsiteX129" fmla="*/ 1731991 w 5079717"/>
              <a:gd name="connsiteY129" fmla="*/ 3675859 h 5085154"/>
              <a:gd name="connsiteX130" fmla="*/ 1702758 w 5079717"/>
              <a:gd name="connsiteY130" fmla="*/ 3824742 h 5085154"/>
              <a:gd name="connsiteX131" fmla="*/ 1629336 w 5079717"/>
              <a:gd name="connsiteY131" fmla="*/ 3825422 h 5085154"/>
              <a:gd name="connsiteX132" fmla="*/ 1594211 w 5079717"/>
              <a:gd name="connsiteY132" fmla="*/ 3770356 h 5085154"/>
              <a:gd name="connsiteX133" fmla="*/ 1598063 w 5079717"/>
              <a:gd name="connsiteY133" fmla="*/ 3713703 h 5085154"/>
              <a:gd name="connsiteX134" fmla="*/ 1523735 w 5079717"/>
              <a:gd name="connsiteY134" fmla="*/ 3739083 h 5085154"/>
              <a:gd name="connsiteX135" fmla="*/ 1602369 w 5079717"/>
              <a:gd name="connsiteY135" fmla="*/ 3921959 h 5085154"/>
              <a:gd name="connsiteX136" fmla="*/ 1648598 w 5079717"/>
              <a:gd name="connsiteY136" fmla="*/ 3933289 h 5085154"/>
              <a:gd name="connsiteX137" fmla="*/ 1794989 w 5079717"/>
              <a:gd name="connsiteY137" fmla="*/ 3847403 h 5085154"/>
              <a:gd name="connsiteX138" fmla="*/ 1827847 w 5079717"/>
              <a:gd name="connsiteY138" fmla="*/ 3720728 h 5085154"/>
              <a:gd name="connsiteX139" fmla="*/ 1827847 w 5079717"/>
              <a:gd name="connsiteY139" fmla="*/ 3671780 h 5085154"/>
              <a:gd name="connsiteX140" fmla="*/ 1788870 w 5079717"/>
              <a:gd name="connsiteY140" fmla="*/ 3513152 h 5085154"/>
              <a:gd name="connsiteX141" fmla="*/ 1750346 w 5079717"/>
              <a:gd name="connsiteY141" fmla="*/ 3391915 h 5085154"/>
              <a:gd name="connsiteX142" fmla="*/ 1693240 w 5079717"/>
              <a:gd name="connsiteY142" fmla="*/ 3337981 h 5085154"/>
              <a:gd name="connsiteX143" fmla="*/ 1592851 w 5079717"/>
              <a:gd name="connsiteY143" fmla="*/ 3303763 h 5085154"/>
              <a:gd name="connsiteX144" fmla="*/ 1464816 w 5079717"/>
              <a:gd name="connsiteY144" fmla="*/ 3263879 h 5085154"/>
              <a:gd name="connsiteX145" fmla="*/ 1358988 w 5079717"/>
              <a:gd name="connsiteY145" fmla="*/ 3252095 h 5085154"/>
              <a:gd name="connsiteX146" fmla="*/ 1175659 w 5079717"/>
              <a:gd name="connsiteY146" fmla="*/ 3345460 h 5085154"/>
              <a:gd name="connsiteX147" fmla="*/ 1205118 w 5079717"/>
              <a:gd name="connsiteY147" fmla="*/ 3548277 h 5085154"/>
              <a:gd name="connsiteX148" fmla="*/ 1293270 w 5079717"/>
              <a:gd name="connsiteY148" fmla="*/ 3582495 h 5085154"/>
              <a:gd name="connsiteX149" fmla="*/ 1378023 w 5079717"/>
              <a:gd name="connsiteY149" fmla="*/ 3507940 h 5085154"/>
              <a:gd name="connsiteX150" fmla="*/ 1374850 w 5079717"/>
              <a:gd name="connsiteY150" fmla="*/ 3481879 h 5085154"/>
              <a:gd name="connsiteX151" fmla="*/ 1349923 w 5079717"/>
              <a:gd name="connsiteY151" fmla="*/ 3491170 h 5085154"/>
              <a:gd name="connsiteX152" fmla="*/ 1259052 w 5079717"/>
              <a:gd name="connsiteY152" fmla="*/ 3458085 h 5085154"/>
              <a:gd name="connsiteX153" fmla="*/ 1291684 w 5079717"/>
              <a:gd name="connsiteY153" fmla="*/ 3352484 h 5085154"/>
              <a:gd name="connsiteX154" fmla="*/ 1457111 w 5079717"/>
              <a:gd name="connsiteY154" fmla="*/ 3395994 h 5085154"/>
              <a:gd name="connsiteX155" fmla="*/ 1487250 w 5079717"/>
              <a:gd name="connsiteY155" fmla="*/ 3546464 h 5085154"/>
              <a:gd name="connsiteX156" fmla="*/ 1402271 w 5079717"/>
              <a:gd name="connsiteY156" fmla="*/ 3661129 h 5085154"/>
              <a:gd name="connsiteX157" fmla="*/ 1240017 w 5079717"/>
              <a:gd name="connsiteY157" fmla="*/ 3693081 h 5085154"/>
              <a:gd name="connsiteX158" fmla="*/ 1166595 w 5079717"/>
              <a:gd name="connsiteY158" fmla="*/ 3803214 h 5085154"/>
              <a:gd name="connsiteX159" fmla="*/ 1085921 w 5079717"/>
              <a:gd name="connsiteY159" fmla="*/ 3845590 h 5085154"/>
              <a:gd name="connsiteX160" fmla="*/ 1008873 w 5079717"/>
              <a:gd name="connsiteY160" fmla="*/ 3859641 h 5085154"/>
              <a:gd name="connsiteX161" fmla="*/ 809455 w 5079717"/>
              <a:gd name="connsiteY161" fmla="*/ 3733418 h 5085154"/>
              <a:gd name="connsiteX162" fmla="*/ 783848 w 5079717"/>
              <a:gd name="connsiteY162" fmla="*/ 3620566 h 5085154"/>
              <a:gd name="connsiteX163" fmla="*/ 876985 w 5079717"/>
              <a:gd name="connsiteY163" fmla="*/ 3477347 h 5085154"/>
              <a:gd name="connsiteX164" fmla="*/ 1004114 w 5079717"/>
              <a:gd name="connsiteY164" fmla="*/ 3513832 h 5085154"/>
              <a:gd name="connsiteX165" fmla="*/ 951087 w 5079717"/>
              <a:gd name="connsiteY165" fmla="*/ 3621019 h 5085154"/>
              <a:gd name="connsiteX166" fmla="*/ 910297 w 5079717"/>
              <a:gd name="connsiteY166" fmla="*/ 3621019 h 5085154"/>
              <a:gd name="connsiteX167" fmla="*/ 984626 w 5079717"/>
              <a:gd name="connsiteY167" fmla="*/ 3737724 h 5085154"/>
              <a:gd name="connsiteX168" fmla="*/ 1044678 w 5079717"/>
              <a:gd name="connsiteY168" fmla="*/ 3737497 h 5085154"/>
              <a:gd name="connsiteX169" fmla="*/ 1113341 w 5079717"/>
              <a:gd name="connsiteY169" fmla="*/ 3683110 h 5085154"/>
              <a:gd name="connsiteX170" fmla="*/ 1102690 w 5079717"/>
              <a:gd name="connsiteY170" fmla="*/ 3610595 h 5085154"/>
              <a:gd name="connsiteX171" fmla="*/ 1045584 w 5079717"/>
              <a:gd name="connsiteY171" fmla="*/ 3363362 h 5085154"/>
              <a:gd name="connsiteX172" fmla="*/ 1188802 w 5079717"/>
              <a:gd name="connsiteY172" fmla="*/ 3183432 h 5085154"/>
              <a:gd name="connsiteX173" fmla="*/ 1389311 w 5079717"/>
              <a:gd name="connsiteY173" fmla="*/ 3137384 h 5085154"/>
              <a:gd name="connsiteX174" fmla="*/ 3668495 w 5079717"/>
              <a:gd name="connsiteY174" fmla="*/ 3136241 h 5085154"/>
              <a:gd name="connsiteX175" fmla="*/ 3746789 w 5079717"/>
              <a:gd name="connsiteY175" fmla="*/ 3140376 h 5085154"/>
              <a:gd name="connsiteX176" fmla="*/ 4005579 w 5079717"/>
              <a:gd name="connsiteY176" fmla="*/ 3280875 h 5085154"/>
              <a:gd name="connsiteX177" fmla="*/ 4043876 w 5079717"/>
              <a:gd name="connsiteY177" fmla="*/ 3427039 h 5085154"/>
              <a:gd name="connsiteX178" fmla="*/ 4023935 w 5079717"/>
              <a:gd name="connsiteY178" fmla="*/ 3546690 h 5085154"/>
              <a:gd name="connsiteX179" fmla="*/ 3978159 w 5079717"/>
              <a:gd name="connsiteY179" fmla="*/ 3616940 h 5085154"/>
              <a:gd name="connsiteX180" fmla="*/ 3972041 w 5079717"/>
              <a:gd name="connsiteY180" fmla="*/ 3687189 h 5085154"/>
              <a:gd name="connsiteX181" fmla="*/ 4048635 w 5079717"/>
              <a:gd name="connsiteY181" fmla="*/ 3738857 h 5085154"/>
              <a:gd name="connsiteX182" fmla="*/ 4165793 w 5079717"/>
              <a:gd name="connsiteY182" fmla="*/ 3689909 h 5085154"/>
              <a:gd name="connsiteX183" fmla="*/ 4183016 w 5079717"/>
              <a:gd name="connsiteY183" fmla="*/ 3621245 h 5085154"/>
              <a:gd name="connsiteX184" fmla="*/ 4134521 w 5079717"/>
              <a:gd name="connsiteY184" fmla="*/ 3621245 h 5085154"/>
              <a:gd name="connsiteX185" fmla="*/ 4070390 w 5079717"/>
              <a:gd name="connsiteY185" fmla="*/ 3577509 h 5085154"/>
              <a:gd name="connsiteX186" fmla="*/ 4097810 w 5079717"/>
              <a:gd name="connsiteY186" fmla="*/ 3493210 h 5085154"/>
              <a:gd name="connsiteX187" fmla="*/ 4274114 w 5079717"/>
              <a:gd name="connsiteY187" fmla="*/ 3541252 h 5085154"/>
              <a:gd name="connsiteX188" fmla="*/ 4300627 w 5079717"/>
              <a:gd name="connsiteY188" fmla="*/ 3648892 h 5085154"/>
              <a:gd name="connsiteX189" fmla="*/ 4252586 w 5079717"/>
              <a:gd name="connsiteY189" fmla="*/ 3773755 h 5085154"/>
              <a:gd name="connsiteX190" fmla="*/ 4133615 w 5079717"/>
              <a:gd name="connsiteY190" fmla="*/ 3849443 h 5085154"/>
              <a:gd name="connsiteX191" fmla="*/ 4047729 w 5079717"/>
              <a:gd name="connsiteY191" fmla="*/ 3859414 h 5085154"/>
              <a:gd name="connsiteX192" fmla="*/ 3945754 w 5079717"/>
              <a:gd name="connsiteY192" fmla="*/ 3823156 h 5085154"/>
              <a:gd name="connsiteX193" fmla="*/ 3851937 w 5079717"/>
              <a:gd name="connsiteY193" fmla="*/ 3694214 h 5085154"/>
              <a:gd name="connsiteX194" fmla="*/ 3778741 w 5079717"/>
              <a:gd name="connsiteY194" fmla="*/ 3694441 h 5085154"/>
              <a:gd name="connsiteX195" fmla="*/ 3606290 w 5079717"/>
              <a:gd name="connsiteY195" fmla="*/ 3571844 h 5085154"/>
              <a:gd name="connsiteX196" fmla="*/ 3596999 w 5079717"/>
              <a:gd name="connsiteY196" fmla="*/ 3458765 h 5085154"/>
              <a:gd name="connsiteX197" fmla="*/ 3688323 w 5079717"/>
              <a:gd name="connsiteY197" fmla="*/ 3352031 h 5085154"/>
              <a:gd name="connsiteX198" fmla="*/ 3751321 w 5079717"/>
              <a:gd name="connsiteY198" fmla="*/ 3339794 h 5085154"/>
              <a:gd name="connsiteX199" fmla="*/ 3832448 w 5079717"/>
              <a:gd name="connsiteY199" fmla="*/ 3432932 h 5085154"/>
              <a:gd name="connsiteX200" fmla="*/ 3726394 w 5079717"/>
              <a:gd name="connsiteY200" fmla="*/ 3484372 h 5085154"/>
              <a:gd name="connsiteX201" fmla="*/ 3709398 w 5079717"/>
              <a:gd name="connsiteY201" fmla="*/ 3481879 h 5085154"/>
              <a:gd name="connsiteX202" fmla="*/ 3706906 w 5079717"/>
              <a:gd name="connsiteY202" fmla="*/ 3510659 h 5085154"/>
              <a:gd name="connsiteX203" fmla="*/ 3821117 w 5079717"/>
              <a:gd name="connsiteY203" fmla="*/ 3580002 h 5085154"/>
              <a:gd name="connsiteX204" fmla="*/ 3915388 w 5079717"/>
              <a:gd name="connsiteY204" fmla="*/ 3502275 h 5085154"/>
              <a:gd name="connsiteX205" fmla="*/ 3930344 w 5079717"/>
              <a:gd name="connsiteY205" fmla="*/ 3411856 h 5085154"/>
              <a:gd name="connsiteX206" fmla="*/ 3857149 w 5079717"/>
              <a:gd name="connsiteY206" fmla="*/ 3296511 h 5085154"/>
              <a:gd name="connsiteX207" fmla="*/ 3669288 w 5079717"/>
              <a:gd name="connsiteY207" fmla="*/ 3250963 h 5085154"/>
              <a:gd name="connsiteX208" fmla="*/ 3578190 w 5079717"/>
              <a:gd name="connsiteY208" fmla="*/ 3275436 h 5085154"/>
              <a:gd name="connsiteX209" fmla="*/ 3475309 w 5079717"/>
              <a:gd name="connsiteY209" fmla="*/ 3309655 h 5085154"/>
              <a:gd name="connsiteX210" fmla="*/ 3365856 w 5079717"/>
              <a:gd name="connsiteY210" fmla="*/ 3342967 h 5085154"/>
              <a:gd name="connsiteX211" fmla="*/ 3335490 w 5079717"/>
              <a:gd name="connsiteY211" fmla="*/ 3390782 h 5085154"/>
              <a:gd name="connsiteX212" fmla="*/ 3281783 w 5079717"/>
              <a:gd name="connsiteY212" fmla="*/ 3545784 h 5085154"/>
              <a:gd name="connsiteX213" fmla="*/ 3258442 w 5079717"/>
              <a:gd name="connsiteY213" fmla="*/ 3637788 h 5085154"/>
              <a:gd name="connsiteX214" fmla="*/ 3258215 w 5079717"/>
              <a:gd name="connsiteY214" fmla="*/ 3751773 h 5085154"/>
              <a:gd name="connsiteX215" fmla="*/ 3360870 w 5079717"/>
              <a:gd name="connsiteY215" fmla="*/ 3915387 h 5085154"/>
              <a:gd name="connsiteX216" fmla="*/ 3469190 w 5079717"/>
              <a:gd name="connsiteY216" fmla="*/ 3925358 h 5085154"/>
              <a:gd name="connsiteX217" fmla="*/ 3552810 w 5079717"/>
              <a:gd name="connsiteY217" fmla="*/ 3872557 h 5085154"/>
              <a:gd name="connsiteX218" fmla="*/ 3560741 w 5079717"/>
              <a:gd name="connsiteY218" fmla="*/ 3737724 h 5085154"/>
              <a:gd name="connsiteX219" fmla="*/ 3486413 w 5079717"/>
              <a:gd name="connsiteY219" fmla="*/ 3711890 h 5085154"/>
              <a:gd name="connsiteX220" fmla="*/ 3490718 w 5079717"/>
              <a:gd name="connsiteY220" fmla="*/ 3759705 h 5085154"/>
              <a:gd name="connsiteX221" fmla="*/ 3434519 w 5079717"/>
              <a:gd name="connsiteY221" fmla="*/ 3830408 h 5085154"/>
              <a:gd name="connsiteX222" fmla="*/ 3345914 w 5079717"/>
              <a:gd name="connsiteY222" fmla="*/ 3771942 h 5085154"/>
              <a:gd name="connsiteX223" fmla="*/ 3497743 w 5079717"/>
              <a:gd name="connsiteY223" fmla="*/ 3593825 h 5085154"/>
              <a:gd name="connsiteX224" fmla="*/ 3645494 w 5079717"/>
              <a:gd name="connsiteY224" fmla="*/ 3659316 h 5085154"/>
              <a:gd name="connsiteX225" fmla="*/ 3691043 w 5079717"/>
              <a:gd name="connsiteY225" fmla="*/ 3770582 h 5085154"/>
              <a:gd name="connsiteX226" fmla="*/ 3691043 w 5079717"/>
              <a:gd name="connsiteY226" fmla="*/ 3854428 h 5085154"/>
              <a:gd name="connsiteX227" fmla="*/ 3833581 w 5079717"/>
              <a:gd name="connsiteY227" fmla="*/ 3958443 h 5085154"/>
              <a:gd name="connsiteX228" fmla="*/ 3846725 w 5079717"/>
              <a:gd name="connsiteY228" fmla="*/ 4138372 h 5085154"/>
              <a:gd name="connsiteX229" fmla="*/ 3797777 w 5079717"/>
              <a:gd name="connsiteY229" fmla="*/ 4231056 h 5085154"/>
              <a:gd name="connsiteX230" fmla="*/ 3569352 w 5079717"/>
              <a:gd name="connsiteY230" fmla="*/ 4287709 h 5085154"/>
              <a:gd name="connsiteX231" fmla="*/ 3471456 w 5079717"/>
              <a:gd name="connsiteY231" fmla="*/ 4154235 h 5085154"/>
              <a:gd name="connsiteX232" fmla="*/ 3586802 w 5079717"/>
              <a:gd name="connsiteY232" fmla="*/ 4074468 h 5085154"/>
              <a:gd name="connsiteX233" fmla="*/ 3618074 w 5079717"/>
              <a:gd name="connsiteY233" fmla="*/ 4174404 h 5085154"/>
              <a:gd name="connsiteX234" fmla="*/ 3722315 w 5079717"/>
              <a:gd name="connsiteY234" fmla="*/ 4134747 h 5085154"/>
              <a:gd name="connsiteX235" fmla="*/ 3715290 w 5079717"/>
              <a:gd name="connsiteY235" fmla="*/ 3993794 h 5085154"/>
              <a:gd name="connsiteX236" fmla="*/ 3609009 w 5079717"/>
              <a:gd name="connsiteY236" fmla="*/ 3982917 h 5085154"/>
              <a:gd name="connsiteX237" fmla="*/ 3383078 w 5079717"/>
              <a:gd name="connsiteY237" fmla="*/ 4043195 h 5085154"/>
              <a:gd name="connsiteX238" fmla="*/ 3220145 w 5079717"/>
              <a:gd name="connsiteY238" fmla="*/ 3949378 h 5085154"/>
              <a:gd name="connsiteX239" fmla="*/ 3151481 w 5079717"/>
              <a:gd name="connsiteY239" fmla="*/ 3821570 h 5085154"/>
              <a:gd name="connsiteX240" fmla="*/ 3150575 w 5079717"/>
              <a:gd name="connsiteY240" fmla="*/ 3819077 h 5085154"/>
              <a:gd name="connsiteX241" fmla="*/ 3134939 w 5079717"/>
              <a:gd name="connsiteY241" fmla="*/ 3711663 h 5085154"/>
              <a:gd name="connsiteX242" fmla="*/ 3161452 w 5079717"/>
              <a:gd name="connsiteY242" fmla="*/ 3554622 h 5085154"/>
              <a:gd name="connsiteX243" fmla="*/ 3193178 w 5079717"/>
              <a:gd name="connsiteY243" fmla="*/ 3458538 h 5085154"/>
              <a:gd name="connsiteX244" fmla="*/ 3236461 w 5079717"/>
              <a:gd name="connsiteY244" fmla="*/ 3327104 h 5085154"/>
              <a:gd name="connsiteX245" fmla="*/ 3243939 w 5079717"/>
              <a:gd name="connsiteY245" fmla="*/ 3249830 h 5085154"/>
              <a:gd name="connsiteX246" fmla="*/ 3353619 w 5079717"/>
              <a:gd name="connsiteY246" fmla="*/ 3229434 h 5085154"/>
              <a:gd name="connsiteX247" fmla="*/ 3461486 w 5079717"/>
              <a:gd name="connsiteY247" fmla="*/ 3193403 h 5085154"/>
              <a:gd name="connsiteX248" fmla="*/ 3590201 w 5079717"/>
              <a:gd name="connsiteY248" fmla="*/ 3151480 h 5085154"/>
              <a:gd name="connsiteX249" fmla="*/ 3668495 w 5079717"/>
              <a:gd name="connsiteY249" fmla="*/ 3136241 h 5085154"/>
              <a:gd name="connsiteX250" fmla="*/ 2541473 w 5079717"/>
              <a:gd name="connsiteY250" fmla="*/ 3043670 h 5085154"/>
              <a:gd name="connsiteX251" fmla="*/ 2561840 w 5079717"/>
              <a:gd name="connsiteY251" fmla="*/ 3046786 h 5085154"/>
              <a:gd name="connsiteX252" fmla="*/ 2746302 w 5079717"/>
              <a:gd name="connsiteY252" fmla="*/ 3109557 h 5085154"/>
              <a:gd name="connsiteX253" fmla="*/ 2888840 w 5079717"/>
              <a:gd name="connsiteY253" fmla="*/ 3167116 h 5085154"/>
              <a:gd name="connsiteX254" fmla="*/ 3032285 w 5079717"/>
              <a:gd name="connsiteY254" fmla="*/ 3276117 h 5085154"/>
              <a:gd name="connsiteX255" fmla="*/ 3107973 w 5079717"/>
              <a:gd name="connsiteY255" fmla="*/ 3411630 h 5085154"/>
              <a:gd name="connsiteX256" fmla="*/ 3132221 w 5079717"/>
              <a:gd name="connsiteY256" fmla="*/ 3511792 h 5085154"/>
              <a:gd name="connsiteX257" fmla="*/ 3123383 w 5079717"/>
              <a:gd name="connsiteY257" fmla="*/ 3602210 h 5085154"/>
              <a:gd name="connsiteX258" fmla="*/ 3010530 w 5079717"/>
              <a:gd name="connsiteY258" fmla="*/ 3793697 h 5085154"/>
              <a:gd name="connsiteX259" fmla="*/ 2908102 w 5079717"/>
              <a:gd name="connsiteY259" fmla="*/ 3847403 h 5085154"/>
              <a:gd name="connsiteX260" fmla="*/ 2809073 w 5079717"/>
              <a:gd name="connsiteY260" fmla="*/ 3862360 h 5085154"/>
              <a:gd name="connsiteX261" fmla="*/ 2607842 w 5079717"/>
              <a:gd name="connsiteY261" fmla="*/ 3764463 h 5085154"/>
              <a:gd name="connsiteX262" fmla="*/ 2561387 w 5079717"/>
              <a:gd name="connsiteY262" fmla="*/ 3574110 h 5085154"/>
              <a:gd name="connsiteX263" fmla="*/ 2669254 w 5079717"/>
              <a:gd name="connsiteY263" fmla="*/ 3438597 h 5085154"/>
              <a:gd name="connsiteX264" fmla="*/ 2779387 w 5079717"/>
              <a:gd name="connsiteY264" fmla="*/ 3438597 h 5085154"/>
              <a:gd name="connsiteX265" fmla="*/ 2850996 w 5079717"/>
              <a:gd name="connsiteY265" fmla="*/ 3491850 h 5085154"/>
              <a:gd name="connsiteX266" fmla="*/ 2824936 w 5079717"/>
              <a:gd name="connsiteY266" fmla="*/ 3643227 h 5085154"/>
              <a:gd name="connsiteX267" fmla="*/ 2742902 w 5079717"/>
              <a:gd name="connsiteY267" fmla="*/ 3626684 h 5085154"/>
              <a:gd name="connsiteX268" fmla="*/ 2720015 w 5079717"/>
              <a:gd name="connsiteY268" fmla="*/ 3569805 h 5085154"/>
              <a:gd name="connsiteX269" fmla="*/ 2715709 w 5079717"/>
              <a:gd name="connsiteY269" fmla="*/ 3545557 h 5085154"/>
              <a:gd name="connsiteX270" fmla="*/ 2691915 w 5079717"/>
              <a:gd name="connsiteY270" fmla="*/ 3684923 h 5085154"/>
              <a:gd name="connsiteX271" fmla="*/ 2837853 w 5079717"/>
              <a:gd name="connsiteY271" fmla="*/ 3748374 h 5085154"/>
              <a:gd name="connsiteX272" fmla="*/ 2982884 w 5079717"/>
              <a:gd name="connsiteY272" fmla="*/ 3648439 h 5085154"/>
              <a:gd name="connsiteX273" fmla="*/ 3007131 w 5079717"/>
              <a:gd name="connsiteY273" fmla="*/ 3474628 h 5085154"/>
              <a:gd name="connsiteX274" fmla="*/ 2961582 w 5079717"/>
              <a:gd name="connsiteY274" fmla="*/ 3376732 h 5085154"/>
              <a:gd name="connsiteX275" fmla="*/ 2871618 w 5079717"/>
              <a:gd name="connsiteY275" fmla="*/ 3291299 h 5085154"/>
              <a:gd name="connsiteX276" fmla="*/ 2744715 w 5079717"/>
              <a:gd name="connsiteY276" fmla="*/ 3231701 h 5085154"/>
              <a:gd name="connsiteX277" fmla="*/ 2582688 w 5079717"/>
              <a:gd name="connsiteY277" fmla="*/ 3183886 h 5085154"/>
              <a:gd name="connsiteX278" fmla="*/ 2461452 w 5079717"/>
              <a:gd name="connsiteY278" fmla="*/ 3197935 h 5085154"/>
              <a:gd name="connsiteX279" fmla="*/ 2387350 w 5079717"/>
              <a:gd name="connsiteY279" fmla="*/ 3217651 h 5085154"/>
              <a:gd name="connsiteX280" fmla="*/ 2148955 w 5079717"/>
              <a:gd name="connsiteY280" fmla="*/ 3342967 h 5085154"/>
              <a:gd name="connsiteX281" fmla="*/ 2077799 w 5079717"/>
              <a:gd name="connsiteY281" fmla="*/ 3592692 h 5085154"/>
              <a:gd name="connsiteX282" fmla="*/ 2192238 w 5079717"/>
              <a:gd name="connsiteY282" fmla="*/ 3731605 h 5085154"/>
              <a:gd name="connsiteX283" fmla="*/ 2281296 w 5079717"/>
              <a:gd name="connsiteY283" fmla="*/ 3748601 h 5085154"/>
              <a:gd name="connsiteX284" fmla="*/ 2391429 w 5079717"/>
              <a:gd name="connsiteY284" fmla="*/ 3687869 h 5085154"/>
              <a:gd name="connsiteX285" fmla="*/ 2409558 w 5079717"/>
              <a:gd name="connsiteY285" fmla="*/ 3589973 h 5085154"/>
              <a:gd name="connsiteX286" fmla="*/ 2378512 w 5079717"/>
              <a:gd name="connsiteY286" fmla="*/ 3542385 h 5085154"/>
              <a:gd name="connsiteX287" fmla="*/ 2369448 w 5079717"/>
              <a:gd name="connsiteY287" fmla="*/ 3546010 h 5085154"/>
              <a:gd name="connsiteX288" fmla="*/ 2365596 w 5079717"/>
              <a:gd name="connsiteY288" fmla="*/ 3571391 h 5085154"/>
              <a:gd name="connsiteX289" fmla="*/ 2282882 w 5079717"/>
              <a:gd name="connsiteY289" fmla="*/ 3646172 h 5085154"/>
              <a:gd name="connsiteX290" fmla="*/ 2242772 w 5079717"/>
              <a:gd name="connsiteY290" fmla="*/ 3628497 h 5085154"/>
              <a:gd name="connsiteX291" fmla="*/ 2218752 w 5079717"/>
              <a:gd name="connsiteY291" fmla="*/ 3530827 h 5085154"/>
              <a:gd name="connsiteX292" fmla="*/ 2272685 w 5079717"/>
              <a:gd name="connsiteY292" fmla="*/ 3453553 h 5085154"/>
              <a:gd name="connsiteX293" fmla="*/ 2417943 w 5079717"/>
              <a:gd name="connsiteY293" fmla="*/ 3439730 h 5085154"/>
              <a:gd name="connsiteX294" fmla="*/ 2482754 w 5079717"/>
              <a:gd name="connsiteY294" fmla="*/ 3478707 h 5085154"/>
              <a:gd name="connsiteX295" fmla="*/ 2519691 w 5079717"/>
              <a:gd name="connsiteY295" fmla="*/ 3541478 h 5085154"/>
              <a:gd name="connsiteX296" fmla="*/ 2502016 w 5079717"/>
              <a:gd name="connsiteY296" fmla="*/ 3730245 h 5085154"/>
              <a:gd name="connsiteX297" fmla="*/ 2397774 w 5079717"/>
              <a:gd name="connsiteY297" fmla="*/ 3831994 h 5085154"/>
              <a:gd name="connsiteX298" fmla="*/ 2211953 w 5079717"/>
              <a:gd name="connsiteY298" fmla="*/ 3859414 h 5085154"/>
              <a:gd name="connsiteX299" fmla="*/ 2122895 w 5079717"/>
              <a:gd name="connsiteY299" fmla="*/ 3826555 h 5085154"/>
              <a:gd name="connsiteX300" fmla="*/ 2023413 w 5079717"/>
              <a:gd name="connsiteY300" fmla="*/ 3737044 h 5085154"/>
              <a:gd name="connsiteX301" fmla="*/ 1957242 w 5079717"/>
              <a:gd name="connsiteY301" fmla="*/ 3578642 h 5085154"/>
              <a:gd name="connsiteX302" fmla="*/ 1967666 w 5079717"/>
              <a:gd name="connsiteY302" fmla="*/ 3438597 h 5085154"/>
              <a:gd name="connsiteX303" fmla="*/ 2081425 w 5079717"/>
              <a:gd name="connsiteY303" fmla="*/ 3245977 h 5085154"/>
              <a:gd name="connsiteX304" fmla="*/ 2228722 w 5079717"/>
              <a:gd name="connsiteY304" fmla="*/ 3150347 h 5085154"/>
              <a:gd name="connsiteX305" fmla="*/ 2412051 w 5079717"/>
              <a:gd name="connsiteY305" fmla="*/ 3091655 h 5085154"/>
              <a:gd name="connsiteX306" fmla="*/ 2518558 w 5079717"/>
              <a:gd name="connsiteY306" fmla="*/ 3049052 h 5085154"/>
              <a:gd name="connsiteX307" fmla="*/ 2541473 w 5079717"/>
              <a:gd name="connsiteY307" fmla="*/ 3043670 h 5085154"/>
              <a:gd name="connsiteX308" fmla="*/ 3055625 w 5079717"/>
              <a:gd name="connsiteY308" fmla="*/ 2956821 h 5085154"/>
              <a:gd name="connsiteX309" fmla="*/ 3153521 w 5079717"/>
              <a:gd name="connsiteY309" fmla="*/ 3058570 h 5085154"/>
              <a:gd name="connsiteX310" fmla="*/ 3058117 w 5079717"/>
              <a:gd name="connsiteY310" fmla="*/ 3157826 h 5085154"/>
              <a:gd name="connsiteX311" fmla="*/ 2960901 w 5079717"/>
              <a:gd name="connsiteY311" fmla="*/ 3058796 h 5085154"/>
              <a:gd name="connsiteX312" fmla="*/ 3055625 w 5079717"/>
              <a:gd name="connsiteY312" fmla="*/ 2956821 h 5085154"/>
              <a:gd name="connsiteX313" fmla="*/ 2029530 w 5079717"/>
              <a:gd name="connsiteY313" fmla="*/ 2956594 h 5085154"/>
              <a:gd name="connsiteX314" fmla="*/ 2124706 w 5079717"/>
              <a:gd name="connsiteY314" fmla="*/ 3058796 h 5085154"/>
              <a:gd name="connsiteX315" fmla="*/ 2024091 w 5079717"/>
              <a:gd name="connsiteY315" fmla="*/ 3158278 h 5085154"/>
              <a:gd name="connsiteX316" fmla="*/ 1931634 w 5079717"/>
              <a:gd name="connsiteY316" fmla="*/ 3058343 h 5085154"/>
              <a:gd name="connsiteX317" fmla="*/ 2029530 w 5079717"/>
              <a:gd name="connsiteY317" fmla="*/ 2956594 h 5085154"/>
              <a:gd name="connsiteX318" fmla="*/ 1668085 w 5079717"/>
              <a:gd name="connsiteY318" fmla="*/ 2482071 h 5085154"/>
              <a:gd name="connsiteX319" fmla="*/ 1777991 w 5079717"/>
              <a:gd name="connsiteY319" fmla="*/ 2530566 h 5085154"/>
              <a:gd name="connsiteX320" fmla="*/ 1778671 w 5079717"/>
              <a:gd name="connsiteY320" fmla="*/ 2554360 h 5085154"/>
              <a:gd name="connsiteX321" fmla="*/ 1718393 w 5079717"/>
              <a:gd name="connsiteY321" fmla="*/ 2589258 h 5085154"/>
              <a:gd name="connsiteX322" fmla="*/ 1671711 w 5079717"/>
              <a:gd name="connsiteY322" fmla="*/ 2603534 h 5085154"/>
              <a:gd name="connsiteX323" fmla="*/ 1583785 w 5079717"/>
              <a:gd name="connsiteY323" fmla="*/ 2569543 h 5085154"/>
              <a:gd name="connsiteX324" fmla="*/ 1551380 w 5079717"/>
              <a:gd name="connsiteY324" fmla="*/ 2551187 h 5085154"/>
              <a:gd name="connsiteX325" fmla="*/ 1551380 w 5079717"/>
              <a:gd name="connsiteY325" fmla="*/ 2532605 h 5085154"/>
              <a:gd name="connsiteX326" fmla="*/ 1581746 w 5079717"/>
              <a:gd name="connsiteY326" fmla="*/ 2518329 h 5085154"/>
              <a:gd name="connsiteX327" fmla="*/ 1668085 w 5079717"/>
              <a:gd name="connsiteY327" fmla="*/ 2482071 h 5085154"/>
              <a:gd name="connsiteX328" fmla="*/ 3417522 w 5079717"/>
              <a:gd name="connsiteY328" fmla="*/ 2481844 h 5085154"/>
              <a:gd name="connsiteX329" fmla="*/ 3500462 w 5079717"/>
              <a:gd name="connsiteY329" fmla="*/ 2515383 h 5085154"/>
              <a:gd name="connsiteX330" fmla="*/ 3533321 w 5079717"/>
              <a:gd name="connsiteY330" fmla="*/ 2534418 h 5085154"/>
              <a:gd name="connsiteX331" fmla="*/ 3533321 w 5079717"/>
              <a:gd name="connsiteY331" fmla="*/ 2551414 h 5085154"/>
              <a:gd name="connsiteX332" fmla="*/ 3451061 w 5079717"/>
              <a:gd name="connsiteY332" fmla="*/ 2593790 h 5085154"/>
              <a:gd name="connsiteX333" fmla="*/ 3417522 w 5079717"/>
              <a:gd name="connsiteY333" fmla="*/ 2603081 h 5085154"/>
              <a:gd name="connsiteX334" fmla="*/ 3320759 w 5079717"/>
              <a:gd name="connsiteY334" fmla="*/ 2567050 h 5085154"/>
              <a:gd name="connsiteX335" fmla="*/ 3320759 w 5079717"/>
              <a:gd name="connsiteY335" fmla="*/ 2517875 h 5085154"/>
              <a:gd name="connsiteX336" fmla="*/ 3417522 w 5079717"/>
              <a:gd name="connsiteY336" fmla="*/ 2481844 h 5085154"/>
              <a:gd name="connsiteX337" fmla="*/ 2544617 w 5079717"/>
              <a:gd name="connsiteY337" fmla="*/ 2387347 h 5085154"/>
              <a:gd name="connsiteX338" fmla="*/ 2704378 w 5079717"/>
              <a:gd name="connsiteY338" fmla="*/ 2545975 h 5085154"/>
              <a:gd name="connsiteX339" fmla="*/ 2543484 w 5079717"/>
              <a:gd name="connsiteY339" fmla="*/ 2701657 h 5085154"/>
              <a:gd name="connsiteX340" fmla="*/ 2383950 w 5079717"/>
              <a:gd name="connsiteY340" fmla="*/ 2543709 h 5085154"/>
              <a:gd name="connsiteX341" fmla="*/ 2544617 w 5079717"/>
              <a:gd name="connsiteY341" fmla="*/ 2387347 h 5085154"/>
              <a:gd name="connsiteX342" fmla="*/ 2646015 w 5079717"/>
              <a:gd name="connsiteY342" fmla="*/ 2204582 h 5085154"/>
              <a:gd name="connsiteX343" fmla="*/ 2544391 w 5079717"/>
              <a:gd name="connsiteY343" fmla="*/ 2233932 h 5085154"/>
              <a:gd name="connsiteX344" fmla="*/ 2507454 w 5079717"/>
              <a:gd name="connsiteY344" fmla="*/ 2218069 h 5085154"/>
              <a:gd name="connsiteX345" fmla="*/ 2333643 w 5079717"/>
              <a:gd name="connsiteY345" fmla="*/ 2293757 h 5085154"/>
              <a:gd name="connsiteX346" fmla="*/ 2312115 w 5079717"/>
              <a:gd name="connsiteY346" fmla="*/ 2326162 h 5085154"/>
              <a:gd name="connsiteX347" fmla="*/ 2200396 w 5079717"/>
              <a:gd name="connsiteY347" fmla="*/ 2434482 h 5085154"/>
              <a:gd name="connsiteX348" fmla="*/ 2203115 w 5079717"/>
              <a:gd name="connsiteY348" fmla="*/ 2478898 h 5085154"/>
              <a:gd name="connsiteX349" fmla="*/ 2227816 w 5079717"/>
              <a:gd name="connsiteY349" fmla="*/ 2532605 h 5085154"/>
              <a:gd name="connsiteX350" fmla="*/ 2221471 w 5079717"/>
              <a:gd name="connsiteY350" fmla="*/ 2565237 h 5085154"/>
              <a:gd name="connsiteX351" fmla="*/ 2199489 w 5079717"/>
              <a:gd name="connsiteY351" fmla="*/ 2619624 h 5085154"/>
              <a:gd name="connsiteX352" fmla="*/ 2211726 w 5079717"/>
              <a:gd name="connsiteY352" fmla="*/ 2671518 h 5085154"/>
              <a:gd name="connsiteX353" fmla="*/ 2294893 w 5079717"/>
              <a:gd name="connsiteY353" fmla="*/ 2753778 h 5085154"/>
              <a:gd name="connsiteX354" fmla="*/ 2336136 w 5079717"/>
              <a:gd name="connsiteY354" fmla="*/ 2800006 h 5085154"/>
              <a:gd name="connsiteX355" fmla="*/ 2427460 w 5079717"/>
              <a:gd name="connsiteY355" fmla="*/ 2878640 h 5085154"/>
              <a:gd name="connsiteX356" fmla="*/ 2540312 w 5079717"/>
              <a:gd name="connsiteY356" fmla="*/ 2851221 h 5085154"/>
              <a:gd name="connsiteX357" fmla="*/ 2573624 w 5079717"/>
              <a:gd name="connsiteY357" fmla="*/ 2866177 h 5085154"/>
              <a:gd name="connsiteX358" fmla="*/ 2751967 w 5079717"/>
              <a:gd name="connsiteY358" fmla="*/ 2787543 h 5085154"/>
              <a:gd name="connsiteX359" fmla="*/ 2773948 w 5079717"/>
              <a:gd name="connsiteY359" fmla="*/ 2758990 h 5085154"/>
              <a:gd name="connsiteX360" fmla="*/ 2885441 w 5079717"/>
              <a:gd name="connsiteY360" fmla="*/ 2647044 h 5085154"/>
              <a:gd name="connsiteX361" fmla="*/ 2882495 w 5079717"/>
              <a:gd name="connsiteY361" fmla="*/ 2607387 h 5085154"/>
              <a:gd name="connsiteX362" fmla="*/ 2856888 w 5079717"/>
              <a:gd name="connsiteY362" fmla="*/ 2553907 h 5085154"/>
              <a:gd name="connsiteX363" fmla="*/ 2860740 w 5079717"/>
              <a:gd name="connsiteY363" fmla="*/ 2522861 h 5085154"/>
              <a:gd name="connsiteX364" fmla="*/ 2875470 w 5079717"/>
              <a:gd name="connsiteY364" fmla="*/ 2413861 h 5085154"/>
              <a:gd name="connsiteX365" fmla="*/ 2762164 w 5079717"/>
              <a:gd name="connsiteY365" fmla="*/ 2322763 h 5085154"/>
              <a:gd name="connsiteX366" fmla="*/ 2682397 w 5079717"/>
              <a:gd name="connsiteY366" fmla="*/ 2213536 h 5085154"/>
              <a:gd name="connsiteX367" fmla="*/ 2646015 w 5079717"/>
              <a:gd name="connsiteY367" fmla="*/ 2204582 h 5085154"/>
              <a:gd name="connsiteX368" fmla="*/ 2441510 w 5079717"/>
              <a:gd name="connsiteY368" fmla="*/ 2084368 h 5085154"/>
              <a:gd name="connsiteX369" fmla="*/ 2462585 w 5079717"/>
              <a:gd name="connsiteY369" fmla="*/ 2086181 h 5085154"/>
              <a:gd name="connsiteX370" fmla="*/ 2622118 w 5079717"/>
              <a:gd name="connsiteY370" fmla="*/ 2086408 h 5085154"/>
              <a:gd name="connsiteX371" fmla="*/ 2643193 w 5079717"/>
              <a:gd name="connsiteY371" fmla="*/ 2084368 h 5085154"/>
              <a:gd name="connsiteX372" fmla="*/ 2785505 w 5079717"/>
              <a:gd name="connsiteY372" fmla="*/ 2143060 h 5085154"/>
              <a:gd name="connsiteX373" fmla="*/ 2827202 w 5079717"/>
              <a:gd name="connsiteY373" fmla="*/ 2189742 h 5085154"/>
              <a:gd name="connsiteX374" fmla="*/ 2901983 w 5079717"/>
              <a:gd name="connsiteY374" fmla="*/ 2263164 h 5085154"/>
              <a:gd name="connsiteX375" fmla="*/ 2983563 w 5079717"/>
              <a:gd name="connsiteY375" fmla="*/ 2380549 h 5085154"/>
              <a:gd name="connsiteX376" fmla="*/ 3002372 w 5079717"/>
              <a:gd name="connsiteY376" fmla="*/ 2458730 h 5085154"/>
              <a:gd name="connsiteX377" fmla="*/ 2983563 w 5079717"/>
              <a:gd name="connsiteY377" fmla="*/ 2526713 h 5085154"/>
              <a:gd name="connsiteX378" fmla="*/ 2983790 w 5079717"/>
              <a:gd name="connsiteY378" fmla="*/ 2558439 h 5085154"/>
              <a:gd name="connsiteX379" fmla="*/ 2985829 w 5079717"/>
              <a:gd name="connsiteY379" fmla="*/ 2696898 h 5085154"/>
              <a:gd name="connsiteX380" fmla="*/ 2918979 w 5079717"/>
              <a:gd name="connsiteY380" fmla="*/ 2810657 h 5085154"/>
              <a:gd name="connsiteX381" fmla="*/ 2873883 w 5079717"/>
              <a:gd name="connsiteY381" fmla="*/ 2841476 h 5085154"/>
              <a:gd name="connsiteX382" fmla="*/ 2812019 w 5079717"/>
              <a:gd name="connsiteY382" fmla="*/ 2918071 h 5085154"/>
              <a:gd name="connsiteX383" fmla="*/ 2688515 w 5079717"/>
              <a:gd name="connsiteY383" fmla="*/ 2989907 h 5085154"/>
              <a:gd name="connsiteX384" fmla="*/ 2549149 w 5079717"/>
              <a:gd name="connsiteY384" fmla="*/ 2985828 h 5085154"/>
              <a:gd name="connsiteX385" fmla="*/ 2465984 w 5079717"/>
              <a:gd name="connsiteY385" fmla="*/ 2997385 h 5085154"/>
              <a:gd name="connsiteX386" fmla="*/ 2450575 w 5079717"/>
              <a:gd name="connsiteY386" fmla="*/ 3001010 h 5085154"/>
              <a:gd name="connsiteX387" fmla="*/ 2258182 w 5079717"/>
              <a:gd name="connsiteY387" fmla="*/ 2895410 h 5085154"/>
              <a:gd name="connsiteX388" fmla="*/ 2181361 w 5079717"/>
              <a:gd name="connsiteY388" fmla="*/ 2820401 h 5085154"/>
              <a:gd name="connsiteX389" fmla="*/ 2101367 w 5079717"/>
              <a:gd name="connsiteY389" fmla="*/ 2707549 h 5085154"/>
              <a:gd name="connsiteX390" fmla="*/ 2088676 w 5079717"/>
              <a:gd name="connsiteY390" fmla="*/ 2611239 h 5085154"/>
              <a:gd name="connsiteX391" fmla="*/ 2099780 w 5079717"/>
              <a:gd name="connsiteY391" fmla="*/ 2567050 h 5085154"/>
              <a:gd name="connsiteX392" fmla="*/ 2099327 w 5079717"/>
              <a:gd name="connsiteY392" fmla="*/ 2521954 h 5085154"/>
              <a:gd name="connsiteX393" fmla="*/ 2099101 w 5079717"/>
              <a:gd name="connsiteY393" fmla="*/ 2394372 h 5085154"/>
              <a:gd name="connsiteX394" fmla="*/ 2118816 w 5079717"/>
              <a:gd name="connsiteY394" fmla="*/ 2337266 h 5085154"/>
              <a:gd name="connsiteX395" fmla="*/ 2191558 w 5079717"/>
              <a:gd name="connsiteY395" fmla="*/ 2257272 h 5085154"/>
              <a:gd name="connsiteX396" fmla="*/ 2272911 w 5079717"/>
              <a:gd name="connsiteY396" fmla="*/ 2172293 h 5085154"/>
              <a:gd name="connsiteX397" fmla="*/ 2346107 w 5079717"/>
              <a:gd name="connsiteY397" fmla="*/ 2114054 h 5085154"/>
              <a:gd name="connsiteX398" fmla="*/ 2441510 w 5079717"/>
              <a:gd name="connsiteY398" fmla="*/ 2084368 h 5085154"/>
              <a:gd name="connsiteX399" fmla="*/ 1531128 w 5079717"/>
              <a:gd name="connsiteY399" fmla="*/ 1957636 h 5085154"/>
              <a:gd name="connsiteX400" fmla="*/ 1605315 w 5079717"/>
              <a:gd name="connsiteY400" fmla="*/ 1959732 h 5085154"/>
              <a:gd name="connsiteX401" fmla="*/ 1727459 w 5079717"/>
              <a:gd name="connsiteY401" fmla="*/ 2000749 h 5085154"/>
              <a:gd name="connsiteX402" fmla="*/ 1866598 w 5079717"/>
              <a:gd name="connsiteY402" fmla="*/ 2112468 h 5085154"/>
              <a:gd name="connsiteX403" fmla="*/ 1920984 w 5079717"/>
              <a:gd name="connsiteY403" fmla="*/ 2199260 h 5085154"/>
              <a:gd name="connsiteX404" fmla="*/ 1979450 w 5079717"/>
              <a:gd name="connsiteY404" fmla="*/ 2344291 h 5085154"/>
              <a:gd name="connsiteX405" fmla="*/ 1997579 w 5079717"/>
              <a:gd name="connsiteY405" fmla="*/ 2416807 h 5085154"/>
              <a:gd name="connsiteX406" fmla="*/ 2042222 w 5079717"/>
              <a:gd name="connsiteY406" fmla="*/ 2527620 h 5085154"/>
              <a:gd name="connsiteX407" fmla="*/ 2043808 w 5079717"/>
              <a:gd name="connsiteY407" fmla="*/ 2555493 h 5085154"/>
              <a:gd name="connsiteX408" fmla="*/ 1981716 w 5079717"/>
              <a:gd name="connsiteY408" fmla="*/ 2730663 h 5085154"/>
              <a:gd name="connsiteX409" fmla="*/ 1925064 w 5079717"/>
              <a:gd name="connsiteY409" fmla="*/ 2876148 h 5085154"/>
              <a:gd name="connsiteX410" fmla="*/ 1798841 w 5079717"/>
              <a:gd name="connsiteY410" fmla="*/ 3040441 h 5085154"/>
              <a:gd name="connsiteX411" fmla="*/ 1702758 w 5079717"/>
              <a:gd name="connsiteY411" fmla="*/ 3096640 h 5085154"/>
              <a:gd name="connsiteX412" fmla="*/ 1502887 w 5079717"/>
              <a:gd name="connsiteY412" fmla="*/ 3126780 h 5085154"/>
              <a:gd name="connsiteX413" fmla="*/ 1366013 w 5079717"/>
              <a:gd name="connsiteY413" fmla="*/ 3076699 h 5085154"/>
              <a:gd name="connsiteX414" fmla="*/ 1255200 w 5079717"/>
              <a:gd name="connsiteY414" fmla="*/ 2955915 h 5085154"/>
              <a:gd name="connsiteX415" fmla="*/ 1226873 w 5079717"/>
              <a:gd name="connsiteY415" fmla="*/ 2799327 h 5085154"/>
              <a:gd name="connsiteX416" fmla="*/ 1338366 w 5079717"/>
              <a:gd name="connsiteY416" fmla="*/ 2594017 h 5085154"/>
              <a:gd name="connsiteX417" fmla="*/ 1528947 w 5079717"/>
              <a:gd name="connsiteY417" fmla="*/ 2560025 h 5085154"/>
              <a:gd name="connsiteX418" fmla="*/ 1658342 w 5079717"/>
              <a:gd name="connsiteY418" fmla="*/ 2735196 h 5085154"/>
              <a:gd name="connsiteX419" fmla="*/ 1592851 w 5079717"/>
              <a:gd name="connsiteY419" fmla="*/ 2851674 h 5085154"/>
              <a:gd name="connsiteX420" fmla="*/ 1482945 w 5079717"/>
              <a:gd name="connsiteY420" fmla="*/ 2863458 h 5085154"/>
              <a:gd name="connsiteX421" fmla="*/ 1439889 w 5079717"/>
              <a:gd name="connsiteY421" fmla="*/ 2778705 h 5085154"/>
              <a:gd name="connsiteX422" fmla="*/ 1507419 w 5079717"/>
              <a:gd name="connsiteY422" fmla="*/ 2722505 h 5085154"/>
              <a:gd name="connsiteX423" fmla="*/ 1532573 w 5079717"/>
              <a:gd name="connsiteY423" fmla="*/ 2721826 h 5085154"/>
              <a:gd name="connsiteX424" fmla="*/ 1486118 w 5079717"/>
              <a:gd name="connsiteY424" fmla="*/ 2667892 h 5085154"/>
              <a:gd name="connsiteX425" fmla="*/ 1354002 w 5079717"/>
              <a:gd name="connsiteY425" fmla="*/ 2747886 h 5085154"/>
              <a:gd name="connsiteX426" fmla="*/ 1339726 w 5079717"/>
              <a:gd name="connsiteY426" fmla="*/ 2835811 h 5085154"/>
              <a:gd name="connsiteX427" fmla="*/ 1421307 w 5079717"/>
              <a:gd name="connsiteY427" fmla="*/ 2971778 h 5085154"/>
              <a:gd name="connsiteX428" fmla="*/ 1570870 w 5079717"/>
              <a:gd name="connsiteY428" fmla="*/ 3014834 h 5085154"/>
              <a:gd name="connsiteX429" fmla="*/ 1692107 w 5079717"/>
              <a:gd name="connsiteY429" fmla="*/ 2971098 h 5085154"/>
              <a:gd name="connsiteX430" fmla="*/ 1789323 w 5079717"/>
              <a:gd name="connsiteY430" fmla="*/ 2884532 h 5085154"/>
              <a:gd name="connsiteX431" fmla="*/ 1860933 w 5079717"/>
              <a:gd name="connsiteY431" fmla="*/ 2719786 h 5085154"/>
              <a:gd name="connsiteX432" fmla="*/ 1913053 w 5079717"/>
              <a:gd name="connsiteY432" fmla="*/ 2548468 h 5085154"/>
              <a:gd name="connsiteX433" fmla="*/ 1898777 w 5079717"/>
              <a:gd name="connsiteY433" fmla="*/ 2488643 h 5085154"/>
              <a:gd name="connsiteX434" fmla="*/ 1873623 w 5079717"/>
              <a:gd name="connsiteY434" fmla="*/ 2408422 h 5085154"/>
              <a:gd name="connsiteX435" fmla="*/ 1840084 w 5079717"/>
              <a:gd name="connsiteY435" fmla="*/ 2293304 h 5085154"/>
              <a:gd name="connsiteX436" fmla="*/ 1696866 w 5079717"/>
              <a:gd name="connsiteY436" fmla="*/ 2115414 h 5085154"/>
              <a:gd name="connsiteX437" fmla="*/ 1508325 w 5079717"/>
              <a:gd name="connsiteY437" fmla="*/ 2072811 h 5085154"/>
              <a:gd name="connsiteX438" fmla="*/ 1351283 w 5079717"/>
              <a:gd name="connsiteY438" fmla="*/ 2201753 h 5085154"/>
              <a:gd name="connsiteX439" fmla="*/ 1341085 w 5079717"/>
              <a:gd name="connsiteY439" fmla="*/ 2301462 h 5085154"/>
              <a:gd name="connsiteX440" fmla="*/ 1427652 w 5079717"/>
              <a:gd name="connsiteY440" fmla="*/ 2404116 h 5085154"/>
              <a:gd name="connsiteX441" fmla="*/ 1484078 w 5079717"/>
              <a:gd name="connsiteY441" fmla="*/ 2416580 h 5085154"/>
              <a:gd name="connsiteX442" fmla="*/ 1532120 w 5079717"/>
              <a:gd name="connsiteY442" fmla="*/ 2364006 h 5085154"/>
              <a:gd name="connsiteX443" fmla="*/ 1453486 w 5079717"/>
              <a:gd name="connsiteY443" fmla="*/ 2337266 h 5085154"/>
              <a:gd name="connsiteX444" fmla="*/ 1464816 w 5079717"/>
              <a:gd name="connsiteY444" fmla="*/ 2235291 h 5085154"/>
              <a:gd name="connsiteX445" fmla="*/ 1614833 w 5079717"/>
              <a:gd name="connsiteY445" fmla="*/ 2252514 h 5085154"/>
              <a:gd name="connsiteX446" fmla="*/ 1594891 w 5079717"/>
              <a:gd name="connsiteY446" fmla="*/ 2493175 h 5085154"/>
              <a:gd name="connsiteX447" fmla="*/ 1426292 w 5079717"/>
              <a:gd name="connsiteY447" fmla="*/ 2527166 h 5085154"/>
              <a:gd name="connsiteX448" fmla="*/ 1260865 w 5079717"/>
              <a:gd name="connsiteY448" fmla="*/ 2414087 h 5085154"/>
              <a:gd name="connsiteX449" fmla="*/ 1226193 w 5079717"/>
              <a:gd name="connsiteY449" fmla="*/ 2248661 h 5085154"/>
              <a:gd name="connsiteX450" fmla="*/ 1340406 w 5079717"/>
              <a:gd name="connsiteY450" fmla="*/ 2027035 h 5085154"/>
              <a:gd name="connsiteX451" fmla="*/ 1456431 w 5079717"/>
              <a:gd name="connsiteY451" fmla="*/ 1968796 h 5085154"/>
              <a:gd name="connsiteX452" fmla="*/ 1531128 w 5079717"/>
              <a:gd name="connsiteY452" fmla="*/ 1957636 h 5085154"/>
              <a:gd name="connsiteX453" fmla="*/ 3532295 w 5079717"/>
              <a:gd name="connsiteY453" fmla="*/ 1955299 h 5085154"/>
              <a:gd name="connsiteX454" fmla="*/ 3583856 w 5079717"/>
              <a:gd name="connsiteY454" fmla="*/ 1958372 h 5085154"/>
              <a:gd name="connsiteX455" fmla="*/ 3718236 w 5079717"/>
              <a:gd name="connsiteY455" fmla="*/ 2007320 h 5085154"/>
              <a:gd name="connsiteX456" fmla="*/ 3829956 w 5079717"/>
              <a:gd name="connsiteY456" fmla="*/ 2127424 h 5085154"/>
              <a:gd name="connsiteX457" fmla="*/ 3859868 w 5079717"/>
              <a:gd name="connsiteY457" fmla="*/ 2264750 h 5085154"/>
              <a:gd name="connsiteX458" fmla="*/ 3749056 w 5079717"/>
              <a:gd name="connsiteY458" fmla="*/ 2490002 h 5085154"/>
              <a:gd name="connsiteX459" fmla="*/ 3689910 w 5079717"/>
              <a:gd name="connsiteY459" fmla="*/ 2514476 h 5085154"/>
              <a:gd name="connsiteX460" fmla="*/ 3572072 w 5079717"/>
              <a:gd name="connsiteY460" fmla="*/ 2526713 h 5085154"/>
              <a:gd name="connsiteX461" fmla="*/ 3468057 w 5079717"/>
              <a:gd name="connsiteY461" fmla="*/ 2467114 h 5085154"/>
              <a:gd name="connsiteX462" fmla="*/ 3427494 w 5079717"/>
              <a:gd name="connsiteY462" fmla="*/ 2349050 h 5085154"/>
              <a:gd name="connsiteX463" fmla="*/ 3491852 w 5079717"/>
              <a:gd name="connsiteY463" fmla="*/ 2234384 h 5085154"/>
              <a:gd name="connsiteX464" fmla="*/ 3601531 w 5079717"/>
              <a:gd name="connsiteY464" fmla="*/ 2221468 h 5085154"/>
              <a:gd name="connsiteX465" fmla="*/ 3646627 w 5079717"/>
              <a:gd name="connsiteY465" fmla="*/ 2304861 h 5085154"/>
              <a:gd name="connsiteX466" fmla="*/ 3580910 w 5079717"/>
              <a:gd name="connsiteY466" fmla="*/ 2362873 h 5085154"/>
              <a:gd name="connsiteX467" fmla="*/ 3551904 w 5079717"/>
              <a:gd name="connsiteY467" fmla="*/ 2363100 h 5085154"/>
              <a:gd name="connsiteX468" fmla="*/ 3599719 w 5079717"/>
              <a:gd name="connsiteY468" fmla="*/ 2417260 h 5085154"/>
              <a:gd name="connsiteX469" fmla="*/ 3731833 w 5079717"/>
              <a:gd name="connsiteY469" fmla="*/ 2336586 h 5085154"/>
              <a:gd name="connsiteX470" fmla="*/ 3746336 w 5079717"/>
              <a:gd name="connsiteY470" fmla="*/ 2280840 h 5085154"/>
              <a:gd name="connsiteX471" fmla="*/ 3647760 w 5079717"/>
              <a:gd name="connsiteY471" fmla="*/ 2100457 h 5085154"/>
              <a:gd name="connsiteX472" fmla="*/ 3492531 w 5079717"/>
              <a:gd name="connsiteY472" fmla="*/ 2072357 h 5085154"/>
              <a:gd name="connsiteX473" fmla="*/ 3391236 w 5079717"/>
              <a:gd name="connsiteY473" fmla="*/ 2116320 h 5085154"/>
              <a:gd name="connsiteX474" fmla="*/ 3282236 w 5079717"/>
              <a:gd name="connsiteY474" fmla="*/ 2223281 h 5085154"/>
              <a:gd name="connsiteX475" fmla="*/ 3226037 w 5079717"/>
              <a:gd name="connsiteY475" fmla="*/ 2357661 h 5085154"/>
              <a:gd name="connsiteX476" fmla="*/ 3186606 w 5079717"/>
              <a:gd name="connsiteY476" fmla="*/ 2489095 h 5085154"/>
              <a:gd name="connsiteX477" fmla="*/ 3191139 w 5079717"/>
              <a:gd name="connsiteY477" fmla="*/ 2602854 h 5085154"/>
              <a:gd name="connsiteX478" fmla="*/ 3211534 w 5079717"/>
              <a:gd name="connsiteY478" fmla="*/ 2674010 h 5085154"/>
              <a:gd name="connsiteX479" fmla="*/ 3304444 w 5079717"/>
              <a:gd name="connsiteY479" fmla="*/ 2895409 h 5085154"/>
              <a:gd name="connsiteX480" fmla="*/ 3420016 w 5079717"/>
              <a:gd name="connsiteY480" fmla="*/ 2986734 h 5085154"/>
              <a:gd name="connsiteX481" fmla="*/ 3530602 w 5079717"/>
              <a:gd name="connsiteY481" fmla="*/ 3015967 h 5085154"/>
              <a:gd name="connsiteX482" fmla="*/ 3647987 w 5079717"/>
              <a:gd name="connsiteY482" fmla="*/ 2984468 h 5085154"/>
              <a:gd name="connsiteX483" fmla="*/ 3743390 w 5079717"/>
              <a:gd name="connsiteY483" fmla="*/ 2863231 h 5085154"/>
              <a:gd name="connsiteX484" fmla="*/ 3695122 w 5079717"/>
              <a:gd name="connsiteY484" fmla="*/ 2700524 h 5085154"/>
              <a:gd name="connsiteX485" fmla="*/ 3603798 w 5079717"/>
              <a:gd name="connsiteY485" fmla="*/ 2668345 h 5085154"/>
              <a:gd name="connsiteX486" fmla="*/ 3557569 w 5079717"/>
              <a:gd name="connsiteY486" fmla="*/ 2690100 h 5085154"/>
              <a:gd name="connsiteX487" fmla="*/ 3548052 w 5079717"/>
              <a:gd name="connsiteY487" fmla="*/ 2720692 h 5085154"/>
              <a:gd name="connsiteX488" fmla="*/ 3633257 w 5079717"/>
              <a:gd name="connsiteY488" fmla="*/ 2750152 h 5085154"/>
              <a:gd name="connsiteX489" fmla="*/ 3620567 w 5079717"/>
              <a:gd name="connsiteY489" fmla="*/ 2849634 h 5085154"/>
              <a:gd name="connsiteX490" fmla="*/ 3469191 w 5079717"/>
              <a:gd name="connsiteY490" fmla="*/ 2830145 h 5085154"/>
              <a:gd name="connsiteX491" fmla="*/ 3436105 w 5079717"/>
              <a:gd name="connsiteY491" fmla="*/ 2676276 h 5085154"/>
              <a:gd name="connsiteX492" fmla="*/ 3540346 w 5079717"/>
              <a:gd name="connsiteY492" fmla="*/ 2568409 h 5085154"/>
              <a:gd name="connsiteX493" fmla="*/ 3683791 w 5079717"/>
              <a:gd name="connsiteY493" fmla="*/ 2567276 h 5085154"/>
              <a:gd name="connsiteX494" fmla="*/ 3817945 w 5079717"/>
              <a:gd name="connsiteY494" fmla="*/ 2664266 h 5085154"/>
              <a:gd name="connsiteX495" fmla="*/ 3854883 w 5079717"/>
              <a:gd name="connsiteY495" fmla="*/ 2756270 h 5085154"/>
              <a:gd name="connsiteX496" fmla="*/ 3854430 w 5079717"/>
              <a:gd name="connsiteY496" fmla="*/ 2885892 h 5085154"/>
              <a:gd name="connsiteX497" fmla="*/ 3806162 w 5079717"/>
              <a:gd name="connsiteY497" fmla="*/ 2993985 h 5085154"/>
              <a:gd name="connsiteX498" fmla="*/ 3681752 w 5079717"/>
              <a:gd name="connsiteY498" fmla="*/ 3096187 h 5085154"/>
              <a:gd name="connsiteX499" fmla="*/ 3458087 w 5079717"/>
              <a:gd name="connsiteY499" fmla="*/ 3122474 h 5085154"/>
              <a:gd name="connsiteX500" fmla="*/ 3220371 w 5079717"/>
              <a:gd name="connsiteY500" fmla="*/ 2973590 h 5085154"/>
              <a:gd name="connsiteX501" fmla="*/ 3165985 w 5079717"/>
              <a:gd name="connsiteY501" fmla="*/ 2889971 h 5085154"/>
              <a:gd name="connsiteX502" fmla="*/ 3105026 w 5079717"/>
              <a:gd name="connsiteY502" fmla="*/ 2737462 h 5085154"/>
              <a:gd name="connsiteX503" fmla="*/ 3087351 w 5079717"/>
              <a:gd name="connsiteY503" fmla="*/ 2662000 h 5085154"/>
              <a:gd name="connsiteX504" fmla="*/ 3045201 w 5079717"/>
              <a:gd name="connsiteY504" fmla="*/ 2558665 h 5085154"/>
              <a:gd name="connsiteX505" fmla="*/ 3042708 w 5079717"/>
              <a:gd name="connsiteY505" fmla="*/ 2528979 h 5085154"/>
              <a:gd name="connsiteX506" fmla="*/ 3103893 w 5079717"/>
              <a:gd name="connsiteY506" fmla="*/ 2356301 h 5085154"/>
              <a:gd name="connsiteX507" fmla="*/ 3159866 w 5079717"/>
              <a:gd name="connsiteY507" fmla="*/ 2207644 h 5085154"/>
              <a:gd name="connsiteX508" fmla="*/ 3286089 w 5079717"/>
              <a:gd name="connsiteY508" fmla="*/ 2046071 h 5085154"/>
              <a:gd name="connsiteX509" fmla="*/ 3383985 w 5079717"/>
              <a:gd name="connsiteY509" fmla="*/ 1988058 h 5085154"/>
              <a:gd name="connsiteX510" fmla="*/ 3532295 w 5079717"/>
              <a:gd name="connsiteY510" fmla="*/ 1955299 h 5085154"/>
              <a:gd name="connsiteX511" fmla="*/ 3058117 w 5079717"/>
              <a:gd name="connsiteY511" fmla="*/ 1927099 h 5085154"/>
              <a:gd name="connsiteX512" fmla="*/ 3153521 w 5079717"/>
              <a:gd name="connsiteY512" fmla="*/ 2026582 h 5085154"/>
              <a:gd name="connsiteX513" fmla="*/ 3055852 w 5079717"/>
              <a:gd name="connsiteY513" fmla="*/ 2128330 h 5085154"/>
              <a:gd name="connsiteX514" fmla="*/ 2960901 w 5079717"/>
              <a:gd name="connsiteY514" fmla="*/ 2026355 h 5085154"/>
              <a:gd name="connsiteX515" fmla="*/ 3058117 w 5079717"/>
              <a:gd name="connsiteY515" fmla="*/ 1927099 h 5085154"/>
              <a:gd name="connsiteX516" fmla="*/ 2026131 w 5079717"/>
              <a:gd name="connsiteY516" fmla="*/ 1927099 h 5085154"/>
              <a:gd name="connsiteX517" fmla="*/ 2124028 w 5079717"/>
              <a:gd name="connsiteY517" fmla="*/ 2024995 h 5085154"/>
              <a:gd name="connsiteX518" fmla="*/ 2025905 w 5079717"/>
              <a:gd name="connsiteY518" fmla="*/ 2129690 h 5085154"/>
              <a:gd name="connsiteX519" fmla="*/ 1931634 w 5079717"/>
              <a:gd name="connsiteY519" fmla="*/ 2026582 h 5085154"/>
              <a:gd name="connsiteX520" fmla="*/ 2026131 w 5079717"/>
              <a:gd name="connsiteY520" fmla="*/ 1927099 h 5085154"/>
              <a:gd name="connsiteX521" fmla="*/ 834949 w 5079717"/>
              <a:gd name="connsiteY521" fmla="*/ 1898547 h 5085154"/>
              <a:gd name="connsiteX522" fmla="*/ 907351 w 5079717"/>
              <a:gd name="connsiteY522" fmla="*/ 1898773 h 5085154"/>
              <a:gd name="connsiteX523" fmla="*/ 1094759 w 5079717"/>
              <a:gd name="connsiteY523" fmla="*/ 1977861 h 5085154"/>
              <a:gd name="connsiteX524" fmla="*/ 1195601 w 5079717"/>
              <a:gd name="connsiteY524" fmla="*/ 2148725 h 5085154"/>
              <a:gd name="connsiteX525" fmla="*/ 1194694 w 5079717"/>
              <a:gd name="connsiteY525" fmla="*/ 2333867 h 5085154"/>
              <a:gd name="connsiteX526" fmla="*/ 1056462 w 5079717"/>
              <a:gd name="connsiteY526" fmla="*/ 2500653 h 5085154"/>
              <a:gd name="connsiteX527" fmla="*/ 876532 w 5079717"/>
              <a:gd name="connsiteY527" fmla="*/ 2526713 h 5085154"/>
              <a:gd name="connsiteX528" fmla="*/ 752349 w 5079717"/>
              <a:gd name="connsiteY528" fmla="*/ 2441281 h 5085154"/>
              <a:gd name="connsiteX529" fmla="*/ 621141 w 5079717"/>
              <a:gd name="connsiteY529" fmla="*/ 2376696 h 5085154"/>
              <a:gd name="connsiteX530" fmla="*/ 588736 w 5079717"/>
              <a:gd name="connsiteY530" fmla="*/ 2393012 h 5085154"/>
              <a:gd name="connsiteX531" fmla="*/ 618875 w 5079717"/>
              <a:gd name="connsiteY531" fmla="*/ 2426777 h 5085154"/>
              <a:gd name="connsiteX532" fmla="*/ 629753 w 5079717"/>
              <a:gd name="connsiteY532" fmla="*/ 2491135 h 5085154"/>
              <a:gd name="connsiteX533" fmla="*/ 579898 w 5079717"/>
              <a:gd name="connsiteY533" fmla="*/ 2532605 h 5085154"/>
              <a:gd name="connsiteX534" fmla="*/ 471805 w 5079717"/>
              <a:gd name="connsiteY534" fmla="*/ 2450119 h 5085154"/>
              <a:gd name="connsiteX535" fmla="*/ 554291 w 5079717"/>
              <a:gd name="connsiteY535" fmla="*/ 2272682 h 5085154"/>
              <a:gd name="connsiteX536" fmla="*/ 678021 w 5079717"/>
              <a:gd name="connsiteY536" fmla="*/ 2260445 h 5085154"/>
              <a:gd name="connsiteX537" fmla="*/ 732407 w 5079717"/>
              <a:gd name="connsiteY537" fmla="*/ 2233025 h 5085154"/>
              <a:gd name="connsiteX538" fmla="*/ 832796 w 5079717"/>
              <a:gd name="connsiteY538" fmla="*/ 2144193 h 5085154"/>
              <a:gd name="connsiteX539" fmla="*/ 921854 w 5079717"/>
              <a:gd name="connsiteY539" fmla="*/ 2194048 h 5085154"/>
              <a:gd name="connsiteX540" fmla="*/ 903726 w 5079717"/>
              <a:gd name="connsiteY540" fmla="*/ 2282879 h 5085154"/>
              <a:gd name="connsiteX541" fmla="*/ 872227 w 5079717"/>
              <a:gd name="connsiteY541" fmla="*/ 2299649 h 5085154"/>
              <a:gd name="connsiteX542" fmla="*/ 845260 w 5079717"/>
              <a:gd name="connsiteY542" fmla="*/ 2359474 h 5085154"/>
              <a:gd name="connsiteX543" fmla="*/ 947462 w 5079717"/>
              <a:gd name="connsiteY543" fmla="*/ 2416127 h 5085154"/>
              <a:gd name="connsiteX544" fmla="*/ 1075950 w 5079717"/>
              <a:gd name="connsiteY544" fmla="*/ 2307127 h 5085154"/>
              <a:gd name="connsiteX545" fmla="*/ 1039919 w 5079717"/>
              <a:gd name="connsiteY545" fmla="*/ 2094565 h 5085154"/>
              <a:gd name="connsiteX546" fmla="*/ 924574 w 5079717"/>
              <a:gd name="connsiteY546" fmla="*/ 2022276 h 5085154"/>
              <a:gd name="connsiteX547" fmla="*/ 876985 w 5079717"/>
              <a:gd name="connsiteY547" fmla="*/ 2010493 h 5085154"/>
              <a:gd name="connsiteX548" fmla="*/ 648108 w 5079717"/>
              <a:gd name="connsiteY548" fmla="*/ 2121985 h 5085154"/>
              <a:gd name="connsiteX549" fmla="*/ 573780 w 5079717"/>
              <a:gd name="connsiteY549" fmla="*/ 2161416 h 5085154"/>
              <a:gd name="connsiteX550" fmla="*/ 429202 w 5079717"/>
              <a:gd name="connsiteY550" fmla="*/ 2263844 h 5085154"/>
              <a:gd name="connsiteX551" fmla="*/ 404954 w 5079717"/>
              <a:gd name="connsiteY551" fmla="*/ 2337719 h 5085154"/>
              <a:gd name="connsiteX552" fmla="*/ 387279 w 5079717"/>
              <a:gd name="connsiteY552" fmla="*/ 2360380 h 5085154"/>
              <a:gd name="connsiteX553" fmla="*/ 203950 w 5079717"/>
              <a:gd name="connsiteY553" fmla="*/ 2472100 h 5085154"/>
              <a:gd name="connsiteX554" fmla="*/ 159534 w 5079717"/>
              <a:gd name="connsiteY554" fmla="*/ 2534418 h 5085154"/>
              <a:gd name="connsiteX555" fmla="*/ 165199 w 5079717"/>
              <a:gd name="connsiteY555" fmla="*/ 2553906 h 5085154"/>
              <a:gd name="connsiteX556" fmla="*/ 262416 w 5079717"/>
              <a:gd name="connsiteY556" fmla="*/ 2668572 h 5085154"/>
              <a:gd name="connsiteX557" fmla="*/ 341730 w 5079717"/>
              <a:gd name="connsiteY557" fmla="*/ 2708682 h 5085154"/>
              <a:gd name="connsiteX558" fmla="*/ 391811 w 5079717"/>
              <a:gd name="connsiteY558" fmla="*/ 2724318 h 5085154"/>
              <a:gd name="connsiteX559" fmla="*/ 403821 w 5079717"/>
              <a:gd name="connsiteY559" fmla="*/ 2740181 h 5085154"/>
              <a:gd name="connsiteX560" fmla="*/ 429881 w 5079717"/>
              <a:gd name="connsiteY560" fmla="*/ 2824707 h 5085154"/>
              <a:gd name="connsiteX561" fmla="*/ 513728 w 5079717"/>
              <a:gd name="connsiteY561" fmla="*/ 2907193 h 5085154"/>
              <a:gd name="connsiteX562" fmla="*/ 602106 w 5079717"/>
              <a:gd name="connsiteY562" fmla="*/ 2926229 h 5085154"/>
              <a:gd name="connsiteX563" fmla="*/ 644029 w 5079717"/>
              <a:gd name="connsiteY563" fmla="*/ 2957728 h 5085154"/>
              <a:gd name="connsiteX564" fmla="*/ 777503 w 5079717"/>
              <a:gd name="connsiteY564" fmla="*/ 3056757 h 5085154"/>
              <a:gd name="connsiteX565" fmla="*/ 883784 w 5079717"/>
              <a:gd name="connsiteY565" fmla="*/ 3072846 h 5085154"/>
              <a:gd name="connsiteX566" fmla="*/ 1070965 w 5079717"/>
              <a:gd name="connsiteY566" fmla="*/ 2935293 h 5085154"/>
              <a:gd name="connsiteX567" fmla="*/ 1056462 w 5079717"/>
              <a:gd name="connsiteY567" fmla="*/ 2737688 h 5085154"/>
              <a:gd name="connsiteX568" fmla="*/ 978734 w 5079717"/>
              <a:gd name="connsiteY568" fmla="*/ 2680582 h 5085154"/>
              <a:gd name="connsiteX569" fmla="*/ 947915 w 5079717"/>
              <a:gd name="connsiteY569" fmla="*/ 2668345 h 5085154"/>
              <a:gd name="connsiteX570" fmla="*/ 845260 w 5079717"/>
              <a:gd name="connsiteY570" fmla="*/ 2724545 h 5085154"/>
              <a:gd name="connsiteX571" fmla="*/ 874040 w 5079717"/>
              <a:gd name="connsiteY571" fmla="*/ 2785730 h 5085154"/>
              <a:gd name="connsiteX572" fmla="*/ 927293 w 5079717"/>
              <a:gd name="connsiteY572" fmla="*/ 2855299 h 5085154"/>
              <a:gd name="connsiteX573" fmla="*/ 877665 w 5079717"/>
              <a:gd name="connsiteY573" fmla="*/ 2928042 h 5085154"/>
              <a:gd name="connsiteX574" fmla="*/ 825998 w 5079717"/>
              <a:gd name="connsiteY574" fmla="*/ 2937786 h 5085154"/>
              <a:gd name="connsiteX575" fmla="*/ 736033 w 5079717"/>
              <a:gd name="connsiteY575" fmla="*/ 2862778 h 5085154"/>
              <a:gd name="connsiteX576" fmla="*/ 665557 w 5079717"/>
              <a:gd name="connsiteY576" fmla="*/ 2826746 h 5085154"/>
              <a:gd name="connsiteX577" fmla="*/ 503077 w 5079717"/>
              <a:gd name="connsiteY577" fmla="*/ 2768507 h 5085154"/>
              <a:gd name="connsiteX578" fmla="*/ 519620 w 5079717"/>
              <a:gd name="connsiteY578" fmla="*/ 2562971 h 5085154"/>
              <a:gd name="connsiteX579" fmla="*/ 609811 w 5079717"/>
              <a:gd name="connsiteY579" fmla="*/ 2565917 h 5085154"/>
              <a:gd name="connsiteX580" fmla="*/ 616383 w 5079717"/>
              <a:gd name="connsiteY580" fmla="*/ 2662000 h 5085154"/>
              <a:gd name="connsiteX581" fmla="*/ 589642 w 5079717"/>
              <a:gd name="connsiteY581" fmla="*/ 2681489 h 5085154"/>
              <a:gd name="connsiteX582" fmla="*/ 684592 w 5079717"/>
              <a:gd name="connsiteY582" fmla="*/ 2701430 h 5085154"/>
              <a:gd name="connsiteX583" fmla="*/ 766852 w 5079717"/>
              <a:gd name="connsiteY583" fmla="*/ 2626649 h 5085154"/>
              <a:gd name="connsiteX584" fmla="*/ 847979 w 5079717"/>
              <a:gd name="connsiteY584" fmla="*/ 2569089 h 5085154"/>
              <a:gd name="connsiteX585" fmla="*/ 989385 w 5079717"/>
              <a:gd name="connsiteY585" fmla="*/ 2558439 h 5085154"/>
              <a:gd name="connsiteX586" fmla="*/ 1134642 w 5079717"/>
              <a:gd name="connsiteY586" fmla="*/ 2645911 h 5085154"/>
              <a:gd name="connsiteX587" fmla="*/ 1194015 w 5079717"/>
              <a:gd name="connsiteY587" fmla="*/ 2745393 h 5085154"/>
              <a:gd name="connsiteX588" fmla="*/ 1203759 w 5079717"/>
              <a:gd name="connsiteY588" fmla="*/ 2863231 h 5085154"/>
              <a:gd name="connsiteX589" fmla="*/ 1185857 w 5079717"/>
              <a:gd name="connsiteY589" fmla="*/ 2962940 h 5085154"/>
              <a:gd name="connsiteX590" fmla="*/ 1072551 w 5079717"/>
              <a:gd name="connsiteY590" fmla="*/ 3125194 h 5085154"/>
              <a:gd name="connsiteX591" fmla="*/ 958565 w 5079717"/>
              <a:gd name="connsiteY591" fmla="*/ 3176181 h 5085154"/>
              <a:gd name="connsiteX592" fmla="*/ 796992 w 5079717"/>
              <a:gd name="connsiteY592" fmla="*/ 3184566 h 5085154"/>
              <a:gd name="connsiteX593" fmla="*/ 687312 w 5079717"/>
              <a:gd name="connsiteY593" fmla="*/ 3146042 h 5085154"/>
              <a:gd name="connsiteX594" fmla="*/ 560183 w 5079717"/>
              <a:gd name="connsiteY594" fmla="*/ 3050185 h 5085154"/>
              <a:gd name="connsiteX595" fmla="*/ 524378 w 5079717"/>
              <a:gd name="connsiteY595" fmla="*/ 3035682 h 5085154"/>
              <a:gd name="connsiteX596" fmla="*/ 360538 w 5079717"/>
              <a:gd name="connsiteY596" fmla="*/ 2935973 h 5085154"/>
              <a:gd name="connsiteX597" fmla="*/ 303206 w 5079717"/>
              <a:gd name="connsiteY597" fmla="*/ 2833771 h 5085154"/>
              <a:gd name="connsiteX598" fmla="*/ 286210 w 5079717"/>
              <a:gd name="connsiteY598" fmla="*/ 2819268 h 5085154"/>
              <a:gd name="connsiteX599" fmla="*/ 106281 w 5079717"/>
              <a:gd name="connsiteY599" fmla="*/ 2679223 h 5085154"/>
              <a:gd name="connsiteX600" fmla="*/ 8385 w 5079717"/>
              <a:gd name="connsiteY600" fmla="*/ 2559118 h 5085154"/>
              <a:gd name="connsiteX601" fmla="*/ 7931 w 5079717"/>
              <a:gd name="connsiteY601" fmla="*/ 2526260 h 5085154"/>
              <a:gd name="connsiteX602" fmla="*/ 137780 w 5079717"/>
              <a:gd name="connsiteY602" fmla="*/ 2366952 h 5085154"/>
              <a:gd name="connsiteX603" fmla="*/ 256750 w 5079717"/>
              <a:gd name="connsiteY603" fmla="*/ 2280387 h 5085154"/>
              <a:gd name="connsiteX604" fmla="*/ 321335 w 5079717"/>
              <a:gd name="connsiteY604" fmla="*/ 2211270 h 5085154"/>
              <a:gd name="connsiteX605" fmla="*/ 399289 w 5079717"/>
              <a:gd name="connsiteY605" fmla="*/ 2108162 h 5085154"/>
              <a:gd name="connsiteX606" fmla="*/ 539108 w 5079717"/>
              <a:gd name="connsiteY606" fmla="*/ 2046297 h 5085154"/>
              <a:gd name="connsiteX607" fmla="*/ 595987 w 5079717"/>
              <a:gd name="connsiteY607" fmla="*/ 2002335 h 5085154"/>
              <a:gd name="connsiteX608" fmla="*/ 761867 w 5079717"/>
              <a:gd name="connsiteY608" fmla="*/ 1909877 h 5085154"/>
              <a:gd name="connsiteX609" fmla="*/ 834949 w 5079717"/>
              <a:gd name="connsiteY609" fmla="*/ 1898547 h 5085154"/>
              <a:gd name="connsiteX610" fmla="*/ 4203297 w 5079717"/>
              <a:gd name="connsiteY610" fmla="*/ 1897159 h 5085154"/>
              <a:gd name="connsiteX611" fmla="*/ 4278873 w 5079717"/>
              <a:gd name="connsiteY611" fmla="*/ 1900133 h 5085154"/>
              <a:gd name="connsiteX612" fmla="*/ 4351161 w 5079717"/>
              <a:gd name="connsiteY612" fmla="*/ 1919848 h 5085154"/>
              <a:gd name="connsiteX613" fmla="*/ 4477611 w 5079717"/>
              <a:gd name="connsiteY613" fmla="*/ 1992364 h 5085154"/>
              <a:gd name="connsiteX614" fmla="*/ 4517267 w 5079717"/>
              <a:gd name="connsiteY614" fmla="*/ 2031114 h 5085154"/>
              <a:gd name="connsiteX615" fmla="*/ 4549900 w 5079717"/>
              <a:gd name="connsiteY615" fmla="*/ 2049923 h 5085154"/>
              <a:gd name="connsiteX616" fmla="*/ 4732322 w 5079717"/>
              <a:gd name="connsiteY616" fmla="*/ 2163682 h 5085154"/>
              <a:gd name="connsiteX617" fmla="*/ 4781270 w 5079717"/>
              <a:gd name="connsiteY617" fmla="*/ 2252514 h 5085154"/>
              <a:gd name="connsiteX618" fmla="*/ 4816848 w 5079717"/>
              <a:gd name="connsiteY618" fmla="*/ 2277214 h 5085154"/>
              <a:gd name="connsiteX619" fmla="*/ 5010827 w 5079717"/>
              <a:gd name="connsiteY619" fmla="*/ 2456010 h 5085154"/>
              <a:gd name="connsiteX620" fmla="*/ 5079263 w 5079717"/>
              <a:gd name="connsiteY620" fmla="*/ 2529433 h 5085154"/>
              <a:gd name="connsiteX621" fmla="*/ 5079717 w 5079717"/>
              <a:gd name="connsiteY621" fmla="*/ 2556173 h 5085154"/>
              <a:gd name="connsiteX622" fmla="*/ 4994511 w 5079717"/>
              <a:gd name="connsiteY622" fmla="*/ 2652936 h 5085154"/>
              <a:gd name="connsiteX623" fmla="*/ 4821833 w 5079717"/>
              <a:gd name="connsiteY623" fmla="*/ 2805218 h 5085154"/>
              <a:gd name="connsiteX624" fmla="*/ 4764954 w 5079717"/>
              <a:gd name="connsiteY624" fmla="*/ 2865950 h 5085154"/>
              <a:gd name="connsiteX625" fmla="*/ 4635332 w 5079717"/>
              <a:gd name="connsiteY625" fmla="*/ 3003957 h 5085154"/>
              <a:gd name="connsiteX626" fmla="*/ 4542195 w 5079717"/>
              <a:gd name="connsiteY626" fmla="*/ 3035682 h 5085154"/>
              <a:gd name="connsiteX627" fmla="*/ 4525199 w 5079717"/>
              <a:gd name="connsiteY627" fmla="*/ 3042707 h 5085154"/>
              <a:gd name="connsiteX628" fmla="*/ 4393311 w 5079717"/>
              <a:gd name="connsiteY628" fmla="*/ 3149214 h 5085154"/>
              <a:gd name="connsiteX629" fmla="*/ 4342097 w 5079717"/>
              <a:gd name="connsiteY629" fmla="*/ 3169156 h 5085154"/>
              <a:gd name="connsiteX630" fmla="*/ 4224939 w 5079717"/>
              <a:gd name="connsiteY630" fmla="*/ 3185472 h 5085154"/>
              <a:gd name="connsiteX631" fmla="*/ 4094411 w 5079717"/>
              <a:gd name="connsiteY631" fmla="*/ 3168023 h 5085154"/>
              <a:gd name="connsiteX632" fmla="*/ 3949153 w 5079717"/>
              <a:gd name="connsiteY632" fmla="*/ 3060383 h 5085154"/>
              <a:gd name="connsiteX633" fmla="*/ 3888648 w 5079717"/>
              <a:gd name="connsiteY633" fmla="*/ 2763975 h 5085154"/>
              <a:gd name="connsiteX634" fmla="*/ 4012378 w 5079717"/>
              <a:gd name="connsiteY634" fmla="*/ 2591977 h 5085154"/>
              <a:gd name="connsiteX635" fmla="*/ 4201145 w 5079717"/>
              <a:gd name="connsiteY635" fmla="*/ 2557986 h 5085154"/>
              <a:gd name="connsiteX636" fmla="*/ 4335752 w 5079717"/>
              <a:gd name="connsiteY636" fmla="*/ 2651576 h 5085154"/>
              <a:gd name="connsiteX637" fmla="*/ 4462881 w 5079717"/>
              <a:gd name="connsiteY637" fmla="*/ 2708909 h 5085154"/>
              <a:gd name="connsiteX638" fmla="*/ 4496873 w 5079717"/>
              <a:gd name="connsiteY638" fmla="*/ 2691460 h 5085154"/>
              <a:gd name="connsiteX639" fmla="*/ 4451777 w 5079717"/>
              <a:gd name="connsiteY639" fmla="*/ 2612826 h 5085154"/>
              <a:gd name="connsiteX640" fmla="*/ 4506390 w 5079717"/>
              <a:gd name="connsiteY640" fmla="*/ 2554360 h 5085154"/>
              <a:gd name="connsiteX641" fmla="*/ 4610858 w 5079717"/>
              <a:gd name="connsiteY641" fmla="*/ 2638433 h 5085154"/>
              <a:gd name="connsiteX642" fmla="*/ 4526105 w 5079717"/>
              <a:gd name="connsiteY642" fmla="*/ 2810204 h 5085154"/>
              <a:gd name="connsiteX643" fmla="*/ 4424130 w 5079717"/>
              <a:gd name="connsiteY643" fmla="*/ 2824934 h 5085154"/>
              <a:gd name="connsiteX644" fmla="*/ 4411214 w 5079717"/>
              <a:gd name="connsiteY644" fmla="*/ 2821535 h 5085154"/>
              <a:gd name="connsiteX645" fmla="*/ 4348669 w 5079717"/>
              <a:gd name="connsiteY645" fmla="*/ 2856433 h 5085154"/>
              <a:gd name="connsiteX646" fmla="*/ 4267089 w 5079717"/>
              <a:gd name="connsiteY646" fmla="*/ 2930761 h 5085154"/>
              <a:gd name="connsiteX647" fmla="*/ 4171459 w 5079717"/>
              <a:gd name="connsiteY647" fmla="*/ 2899715 h 5085154"/>
              <a:gd name="connsiteX648" fmla="*/ 4211569 w 5079717"/>
              <a:gd name="connsiteY648" fmla="*/ 2786636 h 5085154"/>
              <a:gd name="connsiteX649" fmla="*/ 4240802 w 5079717"/>
              <a:gd name="connsiteY649" fmla="*/ 2723185 h 5085154"/>
              <a:gd name="connsiteX650" fmla="*/ 4138373 w 5079717"/>
              <a:gd name="connsiteY650" fmla="*/ 2667892 h 5085154"/>
              <a:gd name="connsiteX651" fmla="*/ 4041157 w 5079717"/>
              <a:gd name="connsiteY651" fmla="*/ 2718653 h 5085154"/>
              <a:gd name="connsiteX652" fmla="*/ 3995155 w 5079717"/>
              <a:gd name="connsiteY652" fmla="*/ 2829239 h 5085154"/>
              <a:gd name="connsiteX653" fmla="*/ 4041837 w 5079717"/>
              <a:gd name="connsiteY653" fmla="*/ 2990133 h 5085154"/>
              <a:gd name="connsiteX654" fmla="*/ 4155369 w 5079717"/>
              <a:gd name="connsiteY654" fmla="*/ 3063555 h 5085154"/>
              <a:gd name="connsiteX655" fmla="*/ 4243521 w 5079717"/>
              <a:gd name="connsiteY655" fmla="*/ 3074433 h 5085154"/>
              <a:gd name="connsiteX656" fmla="*/ 4391498 w 5079717"/>
              <a:gd name="connsiteY656" fmla="*/ 3013248 h 5085154"/>
              <a:gd name="connsiteX657" fmla="*/ 4441353 w 5079717"/>
              <a:gd name="connsiteY657" fmla="*/ 2958408 h 5085154"/>
              <a:gd name="connsiteX658" fmla="*/ 4508430 w 5079717"/>
              <a:gd name="connsiteY658" fmla="*/ 2925322 h 5085154"/>
              <a:gd name="connsiteX659" fmla="*/ 4655954 w 5079717"/>
              <a:gd name="connsiteY659" fmla="*/ 2822214 h 5085154"/>
              <a:gd name="connsiteX660" fmla="*/ 4679068 w 5079717"/>
              <a:gd name="connsiteY660" fmla="*/ 2749699 h 5085154"/>
              <a:gd name="connsiteX661" fmla="*/ 4706714 w 5079717"/>
              <a:gd name="connsiteY661" fmla="*/ 2723412 h 5085154"/>
              <a:gd name="connsiteX662" fmla="*/ 4882565 w 5079717"/>
              <a:gd name="connsiteY662" fmla="*/ 2611466 h 5085154"/>
              <a:gd name="connsiteX663" fmla="*/ 4924488 w 5079717"/>
              <a:gd name="connsiteY663" fmla="*/ 2552320 h 5085154"/>
              <a:gd name="connsiteX664" fmla="*/ 4925848 w 5079717"/>
              <a:gd name="connsiteY664" fmla="*/ 2535098 h 5085154"/>
              <a:gd name="connsiteX665" fmla="*/ 4801665 w 5079717"/>
              <a:gd name="connsiteY665" fmla="*/ 2400038 h 5085154"/>
              <a:gd name="connsiteX666" fmla="*/ 4703542 w 5079717"/>
              <a:gd name="connsiteY666" fmla="*/ 2361287 h 5085154"/>
              <a:gd name="connsiteX667" fmla="*/ 4681108 w 5079717"/>
              <a:gd name="connsiteY667" fmla="*/ 2340665 h 5085154"/>
              <a:gd name="connsiteX668" fmla="*/ 4655047 w 5079717"/>
              <a:gd name="connsiteY668" fmla="*/ 2257952 h 5085154"/>
              <a:gd name="connsiteX669" fmla="*/ 4570521 w 5079717"/>
              <a:gd name="connsiteY669" fmla="*/ 2176599 h 5085154"/>
              <a:gd name="connsiteX670" fmla="*/ 4483503 w 5079717"/>
              <a:gd name="connsiteY670" fmla="*/ 2158697 h 5085154"/>
              <a:gd name="connsiteX671" fmla="*/ 4452910 w 5079717"/>
              <a:gd name="connsiteY671" fmla="*/ 2137622 h 5085154"/>
              <a:gd name="connsiteX672" fmla="*/ 4318983 w 5079717"/>
              <a:gd name="connsiteY672" fmla="*/ 2030435 h 5085154"/>
              <a:gd name="connsiteX673" fmla="*/ 4161488 w 5079717"/>
              <a:gd name="connsiteY673" fmla="*/ 2019331 h 5085154"/>
              <a:gd name="connsiteX674" fmla="*/ 4033679 w 5079717"/>
              <a:gd name="connsiteY674" fmla="*/ 2104310 h 5085154"/>
              <a:gd name="connsiteX675" fmla="*/ 4081721 w 5079717"/>
              <a:gd name="connsiteY675" fmla="*/ 2400264 h 5085154"/>
              <a:gd name="connsiteX676" fmla="*/ 4244881 w 5079717"/>
              <a:gd name="connsiteY676" fmla="*/ 2355622 h 5085154"/>
              <a:gd name="connsiteX677" fmla="*/ 4221087 w 5079717"/>
              <a:gd name="connsiteY677" fmla="*/ 2301462 h 5085154"/>
              <a:gd name="connsiteX678" fmla="*/ 4161035 w 5079717"/>
              <a:gd name="connsiteY678" fmla="*/ 2241863 h 5085154"/>
              <a:gd name="connsiteX679" fmla="*/ 4210662 w 5079717"/>
              <a:gd name="connsiteY679" fmla="*/ 2157110 h 5085154"/>
              <a:gd name="connsiteX680" fmla="*/ 4249186 w 5079717"/>
              <a:gd name="connsiteY680" fmla="*/ 2146686 h 5085154"/>
              <a:gd name="connsiteX681" fmla="*/ 4333033 w 5079717"/>
              <a:gd name="connsiteY681" fmla="*/ 2202206 h 5085154"/>
              <a:gd name="connsiteX682" fmla="*/ 4357280 w 5079717"/>
              <a:gd name="connsiteY682" fmla="*/ 2249794 h 5085154"/>
              <a:gd name="connsiteX683" fmla="*/ 4390139 w 5079717"/>
              <a:gd name="connsiteY683" fmla="*/ 2267243 h 5085154"/>
              <a:gd name="connsiteX684" fmla="*/ 4493927 w 5079717"/>
              <a:gd name="connsiteY684" fmla="*/ 2265430 h 5085154"/>
              <a:gd name="connsiteX685" fmla="*/ 4596355 w 5079717"/>
              <a:gd name="connsiteY685" fmla="*/ 2343838 h 5085154"/>
              <a:gd name="connsiteX686" fmla="*/ 4595448 w 5079717"/>
              <a:gd name="connsiteY686" fmla="*/ 2487509 h 5085154"/>
              <a:gd name="connsiteX687" fmla="*/ 4458575 w 5079717"/>
              <a:gd name="connsiteY687" fmla="*/ 2499746 h 5085154"/>
              <a:gd name="connsiteX688" fmla="*/ 4462654 w 5079717"/>
              <a:gd name="connsiteY688" fmla="*/ 2432216 h 5085154"/>
              <a:gd name="connsiteX689" fmla="*/ 4493927 w 5079717"/>
              <a:gd name="connsiteY689" fmla="*/ 2397545 h 5085154"/>
              <a:gd name="connsiteX690" fmla="*/ 4410534 w 5079717"/>
              <a:gd name="connsiteY690" fmla="*/ 2378963 h 5085154"/>
              <a:gd name="connsiteX691" fmla="*/ 4315810 w 5079717"/>
              <a:gd name="connsiteY691" fmla="*/ 2456237 h 5085154"/>
              <a:gd name="connsiteX692" fmla="*/ 4249186 w 5079717"/>
              <a:gd name="connsiteY692" fmla="*/ 2510397 h 5085154"/>
              <a:gd name="connsiteX693" fmla="*/ 4156729 w 5079717"/>
              <a:gd name="connsiteY693" fmla="*/ 2529659 h 5085154"/>
              <a:gd name="connsiteX694" fmla="*/ 3945527 w 5079717"/>
              <a:gd name="connsiteY694" fmla="*/ 2432670 h 5085154"/>
              <a:gd name="connsiteX695" fmla="*/ 3882983 w 5079717"/>
              <a:gd name="connsiteY695" fmla="*/ 2260898 h 5085154"/>
              <a:gd name="connsiteX696" fmla="*/ 3901565 w 5079717"/>
              <a:gd name="connsiteY696" fmla="*/ 2109295 h 5085154"/>
              <a:gd name="connsiteX697" fmla="*/ 4041837 w 5079717"/>
              <a:gd name="connsiteY697" fmla="*/ 1944096 h 5085154"/>
              <a:gd name="connsiteX698" fmla="*/ 4128402 w 5079717"/>
              <a:gd name="connsiteY698" fmla="*/ 1911690 h 5085154"/>
              <a:gd name="connsiteX699" fmla="*/ 4203297 w 5079717"/>
              <a:gd name="connsiteY699" fmla="*/ 1897159 h 5085154"/>
              <a:gd name="connsiteX700" fmla="*/ 2542577 w 5079717"/>
              <a:gd name="connsiteY700" fmla="*/ 1538688 h 5085154"/>
              <a:gd name="connsiteX701" fmla="*/ 2598550 w 5079717"/>
              <a:gd name="connsiteY701" fmla="*/ 1690744 h 5085154"/>
              <a:gd name="connsiteX702" fmla="*/ 2553908 w 5079717"/>
              <a:gd name="connsiteY702" fmla="*/ 1772097 h 5085154"/>
              <a:gd name="connsiteX703" fmla="*/ 2530567 w 5079717"/>
              <a:gd name="connsiteY703" fmla="*/ 1771191 h 5085154"/>
              <a:gd name="connsiteX704" fmla="*/ 2515384 w 5079717"/>
              <a:gd name="connsiteY704" fmla="*/ 1591715 h 5085154"/>
              <a:gd name="connsiteX705" fmla="*/ 2542577 w 5079717"/>
              <a:gd name="connsiteY705" fmla="*/ 1538688 h 5085154"/>
              <a:gd name="connsiteX706" fmla="*/ 2795334 w 5079717"/>
              <a:gd name="connsiteY706" fmla="*/ 1222085 h 5085154"/>
              <a:gd name="connsiteX707" fmla="*/ 2860286 w 5079717"/>
              <a:gd name="connsiteY707" fmla="*/ 1225059 h 5085154"/>
              <a:gd name="connsiteX708" fmla="*/ 2970420 w 5079717"/>
              <a:gd name="connsiteY708" fmla="*/ 1265849 h 5085154"/>
              <a:gd name="connsiteX709" fmla="*/ 3085311 w 5079717"/>
              <a:gd name="connsiteY709" fmla="*/ 1380061 h 5085154"/>
              <a:gd name="connsiteX710" fmla="*/ 3127235 w 5079717"/>
              <a:gd name="connsiteY710" fmla="*/ 1499032 h 5085154"/>
              <a:gd name="connsiteX711" fmla="*/ 3118397 w 5079717"/>
              <a:gd name="connsiteY711" fmla="*/ 1644743 h 5085154"/>
              <a:gd name="connsiteX712" fmla="*/ 3078286 w 5079717"/>
              <a:gd name="connsiteY712" fmla="*/ 1737427 h 5085154"/>
              <a:gd name="connsiteX713" fmla="*/ 2979937 w 5079717"/>
              <a:gd name="connsiteY713" fmla="*/ 1861609 h 5085154"/>
              <a:gd name="connsiteX714" fmla="*/ 2896091 w 5079717"/>
              <a:gd name="connsiteY714" fmla="*/ 1915769 h 5085154"/>
              <a:gd name="connsiteX715" fmla="*/ 2820629 w 5079717"/>
              <a:gd name="connsiteY715" fmla="*/ 1950441 h 5085154"/>
              <a:gd name="connsiteX716" fmla="*/ 2743582 w 5079717"/>
              <a:gd name="connsiteY716" fmla="*/ 1977181 h 5085154"/>
              <a:gd name="connsiteX717" fmla="*/ 2617133 w 5079717"/>
              <a:gd name="connsiteY717" fmla="*/ 2010266 h 5085154"/>
              <a:gd name="connsiteX718" fmla="*/ 2568864 w 5079717"/>
              <a:gd name="connsiteY718" fmla="*/ 2035193 h 5085154"/>
              <a:gd name="connsiteX719" fmla="*/ 2523770 w 5079717"/>
              <a:gd name="connsiteY719" fmla="*/ 2039046 h 5085154"/>
              <a:gd name="connsiteX720" fmla="*/ 2341574 w 5079717"/>
              <a:gd name="connsiteY720" fmla="*/ 1977634 h 5085154"/>
              <a:gd name="connsiteX721" fmla="*/ 2093208 w 5079717"/>
              <a:gd name="connsiteY721" fmla="*/ 1852998 h 5085154"/>
              <a:gd name="connsiteX722" fmla="*/ 1976504 w 5079717"/>
              <a:gd name="connsiteY722" fmla="*/ 1669217 h 5085154"/>
              <a:gd name="connsiteX723" fmla="*/ 1953389 w 5079717"/>
              <a:gd name="connsiteY723" fmla="*/ 1549793 h 5085154"/>
              <a:gd name="connsiteX724" fmla="*/ 2077119 w 5079717"/>
              <a:gd name="connsiteY724" fmla="*/ 1290096 h 5085154"/>
              <a:gd name="connsiteX725" fmla="*/ 2180227 w 5079717"/>
              <a:gd name="connsiteY725" fmla="*/ 1236390 h 5085154"/>
              <a:gd name="connsiteX726" fmla="*/ 2274271 w 5079717"/>
              <a:gd name="connsiteY726" fmla="*/ 1223926 h 5085154"/>
              <a:gd name="connsiteX727" fmla="*/ 2477994 w 5079717"/>
              <a:gd name="connsiteY727" fmla="*/ 1322049 h 5085154"/>
              <a:gd name="connsiteX728" fmla="*/ 2523770 w 5079717"/>
              <a:gd name="connsiteY728" fmla="*/ 1520333 h 5085154"/>
              <a:gd name="connsiteX729" fmla="*/ 2411824 w 5079717"/>
              <a:gd name="connsiteY729" fmla="*/ 1649728 h 5085154"/>
              <a:gd name="connsiteX730" fmla="*/ 2306449 w 5079717"/>
              <a:gd name="connsiteY730" fmla="*/ 1646556 h 5085154"/>
              <a:gd name="connsiteX731" fmla="*/ 2234614 w 5079717"/>
              <a:gd name="connsiteY731" fmla="*/ 1594435 h 5085154"/>
              <a:gd name="connsiteX732" fmla="*/ 2261127 w 5079717"/>
              <a:gd name="connsiteY732" fmla="*/ 1443059 h 5085154"/>
              <a:gd name="connsiteX733" fmla="*/ 2343161 w 5079717"/>
              <a:gd name="connsiteY733" fmla="*/ 1460055 h 5085154"/>
              <a:gd name="connsiteX734" fmla="*/ 2365822 w 5079717"/>
              <a:gd name="connsiteY734" fmla="*/ 1516934 h 5085154"/>
              <a:gd name="connsiteX735" fmla="*/ 2369674 w 5079717"/>
              <a:gd name="connsiteY735" fmla="*/ 1540728 h 5085154"/>
              <a:gd name="connsiteX736" fmla="*/ 2393015 w 5079717"/>
              <a:gd name="connsiteY736" fmla="*/ 1400909 h 5085154"/>
              <a:gd name="connsiteX737" fmla="*/ 2249797 w 5079717"/>
              <a:gd name="connsiteY737" fmla="*/ 1337231 h 5085154"/>
              <a:gd name="connsiteX738" fmla="*/ 2102273 w 5079717"/>
              <a:gd name="connsiteY738" fmla="*/ 1437847 h 5085154"/>
              <a:gd name="connsiteX739" fmla="*/ 2076892 w 5079717"/>
              <a:gd name="connsiteY739" fmla="*/ 1603726 h 5085154"/>
              <a:gd name="connsiteX740" fmla="*/ 2126067 w 5079717"/>
              <a:gd name="connsiteY740" fmla="*/ 1714766 h 5085154"/>
              <a:gd name="connsiteX741" fmla="*/ 2272684 w 5079717"/>
              <a:gd name="connsiteY741" fmla="*/ 1829205 h 5085154"/>
              <a:gd name="connsiteX742" fmla="*/ 2381684 w 5079717"/>
              <a:gd name="connsiteY742" fmla="*/ 1867727 h 5085154"/>
              <a:gd name="connsiteX743" fmla="*/ 2518784 w 5079717"/>
              <a:gd name="connsiteY743" fmla="*/ 1911010 h 5085154"/>
              <a:gd name="connsiteX744" fmla="*/ 2556174 w 5079717"/>
              <a:gd name="connsiteY744" fmla="*/ 1913276 h 5085154"/>
              <a:gd name="connsiteX745" fmla="*/ 2685343 w 5079717"/>
              <a:gd name="connsiteY745" fmla="*/ 1871580 h 5085154"/>
              <a:gd name="connsiteX746" fmla="*/ 2744261 w 5079717"/>
              <a:gd name="connsiteY746" fmla="*/ 1854584 h 5085154"/>
              <a:gd name="connsiteX747" fmla="*/ 2938694 w 5079717"/>
              <a:gd name="connsiteY747" fmla="*/ 1741279 h 5085154"/>
              <a:gd name="connsiteX748" fmla="*/ 3008037 w 5079717"/>
              <a:gd name="connsiteY748" fmla="*/ 1498579 h 5085154"/>
              <a:gd name="connsiteX749" fmla="*/ 2909914 w 5079717"/>
              <a:gd name="connsiteY749" fmla="*/ 1365331 h 5085154"/>
              <a:gd name="connsiteX750" fmla="*/ 2811338 w 5079717"/>
              <a:gd name="connsiteY750" fmla="*/ 1336325 h 5085154"/>
              <a:gd name="connsiteX751" fmla="*/ 2675372 w 5079717"/>
              <a:gd name="connsiteY751" fmla="*/ 1496766 h 5085154"/>
              <a:gd name="connsiteX752" fmla="*/ 2707097 w 5079717"/>
              <a:gd name="connsiteY752" fmla="*/ 1543901 h 5085154"/>
              <a:gd name="connsiteX753" fmla="*/ 2715708 w 5079717"/>
              <a:gd name="connsiteY753" fmla="*/ 1538916 h 5085154"/>
              <a:gd name="connsiteX754" fmla="*/ 2719334 w 5079717"/>
              <a:gd name="connsiteY754" fmla="*/ 1513308 h 5085154"/>
              <a:gd name="connsiteX755" fmla="*/ 2778480 w 5079717"/>
              <a:gd name="connsiteY755" fmla="*/ 1438527 h 5085154"/>
              <a:gd name="connsiteX756" fmla="*/ 2864139 w 5079717"/>
              <a:gd name="connsiteY756" fmla="*/ 1493367 h 5085154"/>
              <a:gd name="connsiteX757" fmla="*/ 2788677 w 5079717"/>
              <a:gd name="connsiteY757" fmla="*/ 1642250 h 5085154"/>
              <a:gd name="connsiteX758" fmla="*/ 2568638 w 5079717"/>
              <a:gd name="connsiteY758" fmla="*/ 1550926 h 5085154"/>
              <a:gd name="connsiteX759" fmla="*/ 2558214 w 5079717"/>
              <a:gd name="connsiteY759" fmla="*/ 1447365 h 5085154"/>
              <a:gd name="connsiteX760" fmla="*/ 2669933 w 5079717"/>
              <a:gd name="connsiteY760" fmla="*/ 1264036 h 5085154"/>
              <a:gd name="connsiteX761" fmla="*/ 2731571 w 5079717"/>
              <a:gd name="connsiteY761" fmla="*/ 1237976 h 5085154"/>
              <a:gd name="connsiteX762" fmla="*/ 2795334 w 5079717"/>
              <a:gd name="connsiteY762" fmla="*/ 1222085 h 5085154"/>
              <a:gd name="connsiteX763" fmla="*/ 3615127 w 5079717"/>
              <a:gd name="connsiteY763" fmla="*/ 789286 h 5085154"/>
              <a:gd name="connsiteX764" fmla="*/ 3801855 w 5079717"/>
              <a:gd name="connsiteY764" fmla="*/ 857949 h 5085154"/>
              <a:gd name="connsiteX765" fmla="*/ 3855562 w 5079717"/>
              <a:gd name="connsiteY765" fmla="*/ 985758 h 5085154"/>
              <a:gd name="connsiteX766" fmla="*/ 3833354 w 5079717"/>
              <a:gd name="connsiteY766" fmla="*/ 1127163 h 5085154"/>
              <a:gd name="connsiteX767" fmla="*/ 3689229 w 5079717"/>
              <a:gd name="connsiteY767" fmla="*/ 1232539 h 5085154"/>
              <a:gd name="connsiteX768" fmla="*/ 3688550 w 5079717"/>
              <a:gd name="connsiteY768" fmla="*/ 1333834 h 5085154"/>
              <a:gd name="connsiteX769" fmla="*/ 3622832 w 5079717"/>
              <a:gd name="connsiteY769" fmla="*/ 1446913 h 5085154"/>
              <a:gd name="connsiteX770" fmla="*/ 3469869 w 5079717"/>
              <a:gd name="connsiteY770" fmla="*/ 1489062 h 5085154"/>
              <a:gd name="connsiteX771" fmla="*/ 3345007 w 5079717"/>
              <a:gd name="connsiteY771" fmla="*/ 1320690 h 5085154"/>
              <a:gd name="connsiteX772" fmla="*/ 3432025 w 5079717"/>
              <a:gd name="connsiteY772" fmla="*/ 1254293 h 5085154"/>
              <a:gd name="connsiteX773" fmla="*/ 3490038 w 5079717"/>
              <a:gd name="connsiteY773" fmla="*/ 1314798 h 5085154"/>
              <a:gd name="connsiteX774" fmla="*/ 3486639 w 5079717"/>
              <a:gd name="connsiteY774" fmla="*/ 1371678 h 5085154"/>
              <a:gd name="connsiteX775" fmla="*/ 3562100 w 5079717"/>
              <a:gd name="connsiteY775" fmla="*/ 1344711 h 5085154"/>
              <a:gd name="connsiteX776" fmla="*/ 3522897 w 5079717"/>
              <a:gd name="connsiteY776" fmla="*/ 1183364 h 5085154"/>
              <a:gd name="connsiteX777" fmla="*/ 3385344 w 5079717"/>
              <a:gd name="connsiteY777" fmla="*/ 1161155 h 5085154"/>
              <a:gd name="connsiteX778" fmla="*/ 3271132 w 5079717"/>
              <a:gd name="connsiteY778" fmla="*/ 1282846 h 5085154"/>
              <a:gd name="connsiteX779" fmla="*/ 3262520 w 5079717"/>
              <a:gd name="connsiteY779" fmla="*/ 1482491 h 5085154"/>
              <a:gd name="connsiteX780" fmla="*/ 3294926 w 5079717"/>
              <a:gd name="connsiteY780" fmla="*/ 1570869 h 5085154"/>
              <a:gd name="connsiteX781" fmla="*/ 3334130 w 5079717"/>
              <a:gd name="connsiteY781" fmla="*/ 1694599 h 5085154"/>
              <a:gd name="connsiteX782" fmla="*/ 3392142 w 5079717"/>
              <a:gd name="connsiteY782" fmla="*/ 1747399 h 5085154"/>
              <a:gd name="connsiteX783" fmla="*/ 3486185 w 5079717"/>
              <a:gd name="connsiteY783" fmla="*/ 1777312 h 5085154"/>
              <a:gd name="connsiteX784" fmla="*/ 3573204 w 5079717"/>
              <a:gd name="connsiteY784" fmla="*/ 1808358 h 5085154"/>
              <a:gd name="connsiteX785" fmla="*/ 3734552 w 5079717"/>
              <a:gd name="connsiteY785" fmla="*/ 1833283 h 5085154"/>
              <a:gd name="connsiteX786" fmla="*/ 3909269 w 5079717"/>
              <a:gd name="connsiteY786" fmla="*/ 1736975 h 5085154"/>
              <a:gd name="connsiteX787" fmla="*/ 3879129 w 5079717"/>
              <a:gd name="connsiteY787" fmla="*/ 1536877 h 5085154"/>
              <a:gd name="connsiteX788" fmla="*/ 3791204 w 5079717"/>
              <a:gd name="connsiteY788" fmla="*/ 1502659 h 5085154"/>
              <a:gd name="connsiteX789" fmla="*/ 3706452 w 5079717"/>
              <a:gd name="connsiteY789" fmla="*/ 1577214 h 5085154"/>
              <a:gd name="connsiteX790" fmla="*/ 3709624 w 5079717"/>
              <a:gd name="connsiteY790" fmla="*/ 1603275 h 5085154"/>
              <a:gd name="connsiteX791" fmla="*/ 3734552 w 5079717"/>
              <a:gd name="connsiteY791" fmla="*/ 1593983 h 5085154"/>
              <a:gd name="connsiteX792" fmla="*/ 3826102 w 5079717"/>
              <a:gd name="connsiteY792" fmla="*/ 1629335 h 5085154"/>
              <a:gd name="connsiteX793" fmla="*/ 3793470 w 5079717"/>
              <a:gd name="connsiteY793" fmla="*/ 1732670 h 5085154"/>
              <a:gd name="connsiteX794" fmla="*/ 3630310 w 5079717"/>
              <a:gd name="connsiteY794" fmla="*/ 1692106 h 5085154"/>
              <a:gd name="connsiteX795" fmla="*/ 3597225 w 5079717"/>
              <a:gd name="connsiteY795" fmla="*/ 1540277 h 5085154"/>
              <a:gd name="connsiteX796" fmla="*/ 3719822 w 5079717"/>
              <a:gd name="connsiteY796" fmla="*/ 1403857 h 5085154"/>
              <a:gd name="connsiteX797" fmla="*/ 3844005 w 5079717"/>
              <a:gd name="connsiteY797" fmla="*/ 1391846 h 5085154"/>
              <a:gd name="connsiteX798" fmla="*/ 3916974 w 5079717"/>
              <a:gd name="connsiteY798" fmla="*/ 1283298 h 5085154"/>
              <a:gd name="connsiteX799" fmla="*/ 3999687 w 5079717"/>
              <a:gd name="connsiteY799" fmla="*/ 1239564 h 5085154"/>
              <a:gd name="connsiteX800" fmla="*/ 4079454 w 5079717"/>
              <a:gd name="connsiteY800" fmla="*/ 1225514 h 5085154"/>
              <a:gd name="connsiteX801" fmla="*/ 4283404 w 5079717"/>
              <a:gd name="connsiteY801" fmla="*/ 1363746 h 5085154"/>
              <a:gd name="connsiteX802" fmla="*/ 4299720 w 5079717"/>
              <a:gd name="connsiteY802" fmla="*/ 1471387 h 5085154"/>
              <a:gd name="connsiteX803" fmla="*/ 4206130 w 5079717"/>
              <a:gd name="connsiteY803" fmla="*/ 1608033 h 5085154"/>
              <a:gd name="connsiteX804" fmla="*/ 4074468 w 5079717"/>
              <a:gd name="connsiteY804" fmla="*/ 1563844 h 5085154"/>
              <a:gd name="connsiteX805" fmla="*/ 4116391 w 5079717"/>
              <a:gd name="connsiteY805" fmla="*/ 1467308 h 5085154"/>
              <a:gd name="connsiteX806" fmla="*/ 4175084 w 5079717"/>
              <a:gd name="connsiteY806" fmla="*/ 1463455 h 5085154"/>
              <a:gd name="connsiteX807" fmla="*/ 4095770 w 5079717"/>
              <a:gd name="connsiteY807" fmla="*/ 1346977 h 5085154"/>
              <a:gd name="connsiteX808" fmla="*/ 4000593 w 5079717"/>
              <a:gd name="connsiteY808" fmla="*/ 1364426 h 5085154"/>
              <a:gd name="connsiteX809" fmla="*/ 3980425 w 5079717"/>
              <a:gd name="connsiteY809" fmla="*/ 1470254 h 5085154"/>
              <a:gd name="connsiteX810" fmla="*/ 4044329 w 5079717"/>
              <a:gd name="connsiteY810" fmla="*/ 1666499 h 5085154"/>
              <a:gd name="connsiteX811" fmla="*/ 3875730 w 5079717"/>
              <a:gd name="connsiteY811" fmla="*/ 1911691 h 5085154"/>
              <a:gd name="connsiteX812" fmla="*/ 3798003 w 5079717"/>
              <a:gd name="connsiteY812" fmla="*/ 1934352 h 5085154"/>
              <a:gd name="connsiteX813" fmla="*/ 3652065 w 5079717"/>
              <a:gd name="connsiteY813" fmla="*/ 1945002 h 5085154"/>
              <a:gd name="connsiteX814" fmla="*/ 3541252 w 5079717"/>
              <a:gd name="connsiteY814" fmla="*/ 1918489 h 5085154"/>
              <a:gd name="connsiteX815" fmla="*/ 3393048 w 5079717"/>
              <a:gd name="connsiteY815" fmla="*/ 1870221 h 5085154"/>
              <a:gd name="connsiteX816" fmla="*/ 3243258 w 5079717"/>
              <a:gd name="connsiteY816" fmla="*/ 1831472 h 5085154"/>
              <a:gd name="connsiteX817" fmla="*/ 3242352 w 5079717"/>
              <a:gd name="connsiteY817" fmla="*/ 1825580 h 5085154"/>
              <a:gd name="connsiteX818" fmla="*/ 3211533 w 5079717"/>
              <a:gd name="connsiteY818" fmla="*/ 1681909 h 5085154"/>
              <a:gd name="connsiteX819" fmla="*/ 3161678 w 5079717"/>
              <a:gd name="connsiteY819" fmla="*/ 1530532 h 5085154"/>
              <a:gd name="connsiteX820" fmla="*/ 3135845 w 5079717"/>
              <a:gd name="connsiteY820" fmla="*/ 1370998 h 5085154"/>
              <a:gd name="connsiteX821" fmla="*/ 3217425 w 5079717"/>
              <a:gd name="connsiteY821" fmla="*/ 1140307 h 5085154"/>
              <a:gd name="connsiteX822" fmla="*/ 3351805 w 5079717"/>
              <a:gd name="connsiteY822" fmla="*/ 1050342 h 5085154"/>
              <a:gd name="connsiteX823" fmla="*/ 3487092 w 5079717"/>
              <a:gd name="connsiteY823" fmla="*/ 1043544 h 5085154"/>
              <a:gd name="connsiteX824" fmla="*/ 3611955 w 5079717"/>
              <a:gd name="connsiteY824" fmla="*/ 1104730 h 5085154"/>
              <a:gd name="connsiteX825" fmla="*/ 3732965 w 5079717"/>
              <a:gd name="connsiteY825" fmla="*/ 1066658 h 5085154"/>
              <a:gd name="connsiteX826" fmla="*/ 3712344 w 5079717"/>
              <a:gd name="connsiteY826" fmla="*/ 933184 h 5085154"/>
              <a:gd name="connsiteX827" fmla="*/ 3619207 w 5079717"/>
              <a:gd name="connsiteY827" fmla="*/ 909390 h 5085154"/>
              <a:gd name="connsiteX828" fmla="*/ 3593599 w 5079717"/>
              <a:gd name="connsiteY828" fmla="*/ 1008646 h 5085154"/>
              <a:gd name="connsiteX829" fmla="*/ 3510206 w 5079717"/>
              <a:gd name="connsiteY829" fmla="*/ 1000261 h 5085154"/>
              <a:gd name="connsiteX830" fmla="*/ 3482560 w 5079717"/>
              <a:gd name="connsiteY830" fmla="*/ 879930 h 5085154"/>
              <a:gd name="connsiteX831" fmla="*/ 3615127 w 5079717"/>
              <a:gd name="connsiteY831" fmla="*/ 789286 h 5085154"/>
              <a:gd name="connsiteX832" fmla="*/ 1412327 w 5079717"/>
              <a:gd name="connsiteY832" fmla="*/ 788974 h 5085154"/>
              <a:gd name="connsiteX833" fmla="*/ 1483625 w 5079717"/>
              <a:gd name="connsiteY833" fmla="*/ 790645 h 5085154"/>
              <a:gd name="connsiteX834" fmla="*/ 1601689 w 5079717"/>
              <a:gd name="connsiteY834" fmla="*/ 877663 h 5085154"/>
              <a:gd name="connsiteX835" fmla="*/ 1572003 w 5079717"/>
              <a:gd name="connsiteY835" fmla="*/ 1002073 h 5085154"/>
              <a:gd name="connsiteX836" fmla="*/ 1470934 w 5079717"/>
              <a:gd name="connsiteY836" fmla="*/ 978052 h 5085154"/>
              <a:gd name="connsiteX837" fmla="*/ 1467082 w 5079717"/>
              <a:gd name="connsiteY837" fmla="*/ 909389 h 5085154"/>
              <a:gd name="connsiteX838" fmla="*/ 1361933 w 5079717"/>
              <a:gd name="connsiteY838" fmla="*/ 949499 h 5085154"/>
              <a:gd name="connsiteX839" fmla="*/ 1368052 w 5079717"/>
              <a:gd name="connsiteY839" fmla="*/ 1089092 h 5085154"/>
              <a:gd name="connsiteX840" fmla="*/ 1477280 w 5079717"/>
              <a:gd name="connsiteY840" fmla="*/ 1102462 h 5085154"/>
              <a:gd name="connsiteX841" fmla="*/ 1597610 w 5079717"/>
              <a:gd name="connsiteY841" fmla="*/ 1043543 h 5085154"/>
              <a:gd name="connsiteX842" fmla="*/ 1730178 w 5079717"/>
              <a:gd name="connsiteY842" fmla="*/ 1048755 h 5085154"/>
              <a:gd name="connsiteX843" fmla="*/ 1839631 w 5079717"/>
              <a:gd name="connsiteY843" fmla="*/ 1108580 h 5085154"/>
              <a:gd name="connsiteX844" fmla="*/ 1916452 w 5079717"/>
              <a:gd name="connsiteY844" fmla="*/ 1220753 h 5085154"/>
              <a:gd name="connsiteX845" fmla="*/ 1949084 w 5079717"/>
              <a:gd name="connsiteY845" fmla="*/ 1386180 h 5085154"/>
              <a:gd name="connsiteX846" fmla="*/ 1924157 w 5079717"/>
              <a:gd name="connsiteY846" fmla="*/ 1529852 h 5085154"/>
              <a:gd name="connsiteX847" fmla="*/ 1875209 w 5079717"/>
              <a:gd name="connsiteY847" fmla="*/ 1678734 h 5085154"/>
              <a:gd name="connsiteX848" fmla="*/ 1834645 w 5079717"/>
              <a:gd name="connsiteY848" fmla="*/ 1831018 h 5085154"/>
              <a:gd name="connsiteX849" fmla="*/ 1842350 w 5079717"/>
              <a:gd name="connsiteY849" fmla="*/ 1834642 h 5085154"/>
              <a:gd name="connsiteX850" fmla="*/ 1824674 w 5079717"/>
              <a:gd name="connsiteY850" fmla="*/ 1838268 h 5085154"/>
              <a:gd name="connsiteX851" fmla="*/ 1657209 w 5079717"/>
              <a:gd name="connsiteY851" fmla="*/ 1881550 h 5085154"/>
              <a:gd name="connsiteX852" fmla="*/ 1552061 w 5079717"/>
              <a:gd name="connsiteY852" fmla="*/ 1916902 h 5085154"/>
              <a:gd name="connsiteX853" fmla="*/ 1332701 w 5079717"/>
              <a:gd name="connsiteY853" fmla="*/ 1944095 h 5085154"/>
              <a:gd name="connsiteX854" fmla="*/ 1080029 w 5079717"/>
              <a:gd name="connsiteY854" fmla="*/ 1802918 h 5085154"/>
              <a:gd name="connsiteX855" fmla="*/ 1041732 w 5079717"/>
              <a:gd name="connsiteY855" fmla="*/ 1667631 h 5085154"/>
              <a:gd name="connsiteX856" fmla="*/ 1104730 w 5079717"/>
              <a:gd name="connsiteY856" fmla="*/ 1471159 h 5085154"/>
              <a:gd name="connsiteX857" fmla="*/ 1095665 w 5079717"/>
              <a:gd name="connsiteY857" fmla="*/ 1370771 h 5085154"/>
              <a:gd name="connsiteX858" fmla="*/ 1015445 w 5079717"/>
              <a:gd name="connsiteY858" fmla="*/ 1339271 h 5085154"/>
              <a:gd name="connsiteX859" fmla="*/ 924120 w 5079717"/>
              <a:gd name="connsiteY859" fmla="*/ 1382328 h 5085154"/>
              <a:gd name="connsiteX860" fmla="*/ 909164 w 5079717"/>
              <a:gd name="connsiteY860" fmla="*/ 1465720 h 5085154"/>
              <a:gd name="connsiteX861" fmla="*/ 995956 w 5079717"/>
              <a:gd name="connsiteY861" fmla="*/ 1482262 h 5085154"/>
              <a:gd name="connsiteX862" fmla="*/ 990744 w 5079717"/>
              <a:gd name="connsiteY862" fmla="*/ 1588997 h 5085154"/>
              <a:gd name="connsiteX863" fmla="*/ 811721 w 5079717"/>
              <a:gd name="connsiteY863" fmla="*/ 1545488 h 5085154"/>
              <a:gd name="connsiteX864" fmla="*/ 784075 w 5079717"/>
              <a:gd name="connsiteY864" fmla="*/ 1438074 h 5085154"/>
              <a:gd name="connsiteX865" fmla="*/ 833249 w 5079717"/>
              <a:gd name="connsiteY865" fmla="*/ 1311397 h 5085154"/>
              <a:gd name="connsiteX866" fmla="*/ 950181 w 5079717"/>
              <a:gd name="connsiteY866" fmla="*/ 1236616 h 5085154"/>
              <a:gd name="connsiteX867" fmla="*/ 1030628 w 5079717"/>
              <a:gd name="connsiteY867" fmla="*/ 1225512 h 5085154"/>
              <a:gd name="connsiteX868" fmla="*/ 1138721 w 5079717"/>
              <a:gd name="connsiteY868" fmla="*/ 1261090 h 5085154"/>
              <a:gd name="connsiteX869" fmla="*/ 1231858 w 5079717"/>
              <a:gd name="connsiteY869" fmla="*/ 1391618 h 5085154"/>
              <a:gd name="connsiteX870" fmla="*/ 1310266 w 5079717"/>
              <a:gd name="connsiteY870" fmla="*/ 1391618 h 5085154"/>
              <a:gd name="connsiteX871" fmla="*/ 1478186 w 5079717"/>
              <a:gd name="connsiteY871" fmla="*/ 1512856 h 5085154"/>
              <a:gd name="connsiteX872" fmla="*/ 1487477 w 5079717"/>
              <a:gd name="connsiteY872" fmla="*/ 1625935 h 5085154"/>
              <a:gd name="connsiteX873" fmla="*/ 1399099 w 5079717"/>
              <a:gd name="connsiteY873" fmla="*/ 1732216 h 5085154"/>
              <a:gd name="connsiteX874" fmla="*/ 1333380 w 5079717"/>
              <a:gd name="connsiteY874" fmla="*/ 1745132 h 5085154"/>
              <a:gd name="connsiteX875" fmla="*/ 1256106 w 5079717"/>
              <a:gd name="connsiteY875" fmla="*/ 1688933 h 5085154"/>
              <a:gd name="connsiteX876" fmla="*/ 1286019 w 5079717"/>
              <a:gd name="connsiteY876" fmla="*/ 1602367 h 5085154"/>
              <a:gd name="connsiteX877" fmla="*/ 1356268 w 5079717"/>
              <a:gd name="connsiteY877" fmla="*/ 1599195 h 5085154"/>
              <a:gd name="connsiteX878" fmla="*/ 1378929 w 5079717"/>
              <a:gd name="connsiteY878" fmla="*/ 1586051 h 5085154"/>
              <a:gd name="connsiteX879" fmla="*/ 1341765 w 5079717"/>
              <a:gd name="connsiteY879" fmla="*/ 1521694 h 5085154"/>
              <a:gd name="connsiteX880" fmla="*/ 1288965 w 5079717"/>
              <a:gd name="connsiteY880" fmla="*/ 1502884 h 5085154"/>
              <a:gd name="connsiteX881" fmla="*/ 1169994 w 5079717"/>
              <a:gd name="connsiteY881" fmla="*/ 1584238 h 5085154"/>
              <a:gd name="connsiteX882" fmla="*/ 1154584 w 5079717"/>
              <a:gd name="connsiteY882" fmla="*/ 1671484 h 5085154"/>
              <a:gd name="connsiteX883" fmla="*/ 1227326 w 5079717"/>
              <a:gd name="connsiteY883" fmla="*/ 1787962 h 5085154"/>
              <a:gd name="connsiteX884" fmla="*/ 1420627 w 5079717"/>
              <a:gd name="connsiteY884" fmla="*/ 1833509 h 5085154"/>
              <a:gd name="connsiteX885" fmla="*/ 1508778 w 5079717"/>
              <a:gd name="connsiteY885" fmla="*/ 1808357 h 5085154"/>
              <a:gd name="connsiteX886" fmla="*/ 1609167 w 5079717"/>
              <a:gd name="connsiteY886" fmla="*/ 1775045 h 5085154"/>
              <a:gd name="connsiteX887" fmla="*/ 1718620 w 5079717"/>
              <a:gd name="connsiteY887" fmla="*/ 1741733 h 5085154"/>
              <a:gd name="connsiteX888" fmla="*/ 1750119 w 5079717"/>
              <a:gd name="connsiteY888" fmla="*/ 1691199 h 5085154"/>
              <a:gd name="connsiteX889" fmla="*/ 1801107 w 5079717"/>
              <a:gd name="connsiteY889" fmla="*/ 1540276 h 5085154"/>
              <a:gd name="connsiteX890" fmla="*/ 1826714 w 5079717"/>
              <a:gd name="connsiteY890" fmla="*/ 1449405 h 5085154"/>
              <a:gd name="connsiteX891" fmla="*/ 1826941 w 5079717"/>
              <a:gd name="connsiteY891" fmla="*/ 1327261 h 5085154"/>
              <a:gd name="connsiteX892" fmla="*/ 1722926 w 5079717"/>
              <a:gd name="connsiteY892" fmla="*/ 1167499 h 5085154"/>
              <a:gd name="connsiteX893" fmla="*/ 1533706 w 5079717"/>
              <a:gd name="connsiteY893" fmla="*/ 1210329 h 5085154"/>
              <a:gd name="connsiteX894" fmla="*/ 1524188 w 5079717"/>
              <a:gd name="connsiteY894" fmla="*/ 1346749 h 5085154"/>
              <a:gd name="connsiteX895" fmla="*/ 1600556 w 5079717"/>
              <a:gd name="connsiteY895" fmla="*/ 1373490 h 5085154"/>
              <a:gd name="connsiteX896" fmla="*/ 1594664 w 5079717"/>
              <a:gd name="connsiteY896" fmla="*/ 1323861 h 5085154"/>
              <a:gd name="connsiteX897" fmla="*/ 1649731 w 5079717"/>
              <a:gd name="connsiteY897" fmla="*/ 1254745 h 5085154"/>
              <a:gd name="connsiteX898" fmla="*/ 1739015 w 5079717"/>
              <a:gd name="connsiteY898" fmla="*/ 1312077 h 5085154"/>
              <a:gd name="connsiteX899" fmla="*/ 1648824 w 5079717"/>
              <a:gd name="connsiteY899" fmla="*/ 1480449 h 5085154"/>
              <a:gd name="connsiteX900" fmla="*/ 1473654 w 5079717"/>
              <a:gd name="connsiteY900" fmla="*/ 1456656 h 5085154"/>
              <a:gd name="connsiteX901" fmla="*/ 1400458 w 5079717"/>
              <a:gd name="connsiteY901" fmla="*/ 1362838 h 5085154"/>
              <a:gd name="connsiteX902" fmla="*/ 1394112 w 5079717"/>
              <a:gd name="connsiteY902" fmla="*/ 1301200 h 5085154"/>
              <a:gd name="connsiteX903" fmla="*/ 1393885 w 5079717"/>
              <a:gd name="connsiteY903" fmla="*/ 1229817 h 5085154"/>
              <a:gd name="connsiteX904" fmla="*/ 1252933 w 5079717"/>
              <a:gd name="connsiteY904" fmla="*/ 1126936 h 5085154"/>
              <a:gd name="connsiteX905" fmla="*/ 1230272 w 5079717"/>
              <a:gd name="connsiteY905" fmla="*/ 1051021 h 5085154"/>
              <a:gd name="connsiteX906" fmla="*/ 1272875 w 5079717"/>
              <a:gd name="connsiteY906" fmla="*/ 872905 h 5085154"/>
              <a:gd name="connsiteX907" fmla="*/ 1344937 w 5079717"/>
              <a:gd name="connsiteY907" fmla="*/ 811266 h 5085154"/>
              <a:gd name="connsiteX908" fmla="*/ 1412327 w 5079717"/>
              <a:gd name="connsiteY908" fmla="*/ 788974 h 5085154"/>
              <a:gd name="connsiteX909" fmla="*/ 2550735 w 5079717"/>
              <a:gd name="connsiteY909" fmla="*/ 0 h 5085154"/>
              <a:gd name="connsiteX910" fmla="*/ 2635035 w 5079717"/>
              <a:gd name="connsiteY910" fmla="*/ 75461 h 5085154"/>
              <a:gd name="connsiteX911" fmla="*/ 2798195 w 5079717"/>
              <a:gd name="connsiteY911" fmla="*/ 247685 h 5085154"/>
              <a:gd name="connsiteX912" fmla="*/ 2814737 w 5079717"/>
              <a:gd name="connsiteY912" fmla="*/ 287569 h 5085154"/>
              <a:gd name="connsiteX913" fmla="*/ 2863912 w 5079717"/>
              <a:gd name="connsiteY913" fmla="*/ 319068 h 5085154"/>
              <a:gd name="connsiteX914" fmla="*/ 2985602 w 5079717"/>
              <a:gd name="connsiteY914" fmla="*/ 416510 h 5085154"/>
              <a:gd name="connsiteX915" fmla="*/ 3036137 w 5079717"/>
              <a:gd name="connsiteY915" fmla="*/ 538881 h 5085154"/>
              <a:gd name="connsiteX916" fmla="*/ 3079419 w 5079717"/>
              <a:gd name="connsiteY916" fmla="*/ 595307 h 5085154"/>
              <a:gd name="connsiteX917" fmla="*/ 3149895 w 5079717"/>
              <a:gd name="connsiteY917" fmla="*/ 700681 h 5085154"/>
              <a:gd name="connsiteX918" fmla="*/ 3181621 w 5079717"/>
              <a:gd name="connsiteY918" fmla="*/ 931599 h 5085154"/>
              <a:gd name="connsiteX919" fmla="*/ 3038629 w 5079717"/>
              <a:gd name="connsiteY919" fmla="*/ 1150732 h 5085154"/>
              <a:gd name="connsiteX920" fmla="*/ 2756725 w 5079717"/>
              <a:gd name="connsiteY920" fmla="*/ 1194241 h 5085154"/>
              <a:gd name="connsiteX921" fmla="*/ 2610107 w 5079717"/>
              <a:gd name="connsiteY921" fmla="*/ 1097478 h 5085154"/>
              <a:gd name="connsiteX922" fmla="*/ 2551642 w 5079717"/>
              <a:gd name="connsiteY922" fmla="*/ 938624 h 5085154"/>
              <a:gd name="connsiteX923" fmla="*/ 2654070 w 5079717"/>
              <a:gd name="connsiteY923" fmla="*/ 748723 h 5085154"/>
              <a:gd name="connsiteX924" fmla="*/ 2700525 w 5079717"/>
              <a:gd name="connsiteY924" fmla="*/ 690483 h 5085154"/>
              <a:gd name="connsiteX925" fmla="*/ 2714802 w 5079717"/>
              <a:gd name="connsiteY925" fmla="*/ 651960 h 5085154"/>
              <a:gd name="connsiteX926" fmla="*/ 2690101 w 5079717"/>
              <a:gd name="connsiteY926" fmla="*/ 593267 h 5085154"/>
              <a:gd name="connsiteX927" fmla="*/ 2632769 w 5079717"/>
              <a:gd name="connsiteY927" fmla="*/ 630885 h 5085154"/>
              <a:gd name="connsiteX928" fmla="*/ 2567958 w 5079717"/>
              <a:gd name="connsiteY928" fmla="*/ 612303 h 5085154"/>
              <a:gd name="connsiteX929" fmla="*/ 2558667 w 5079717"/>
              <a:gd name="connsiteY929" fmla="*/ 534802 h 5085154"/>
              <a:gd name="connsiteX930" fmla="*/ 2651351 w 5079717"/>
              <a:gd name="connsiteY930" fmla="*/ 471804 h 5085154"/>
              <a:gd name="connsiteX931" fmla="*/ 2787091 w 5079717"/>
              <a:gd name="connsiteY931" fmla="*/ 520978 h 5085154"/>
              <a:gd name="connsiteX932" fmla="*/ 2827428 w 5079717"/>
              <a:gd name="connsiteY932" fmla="*/ 614116 h 5085154"/>
              <a:gd name="connsiteX933" fmla="*/ 2816550 w 5079717"/>
              <a:gd name="connsiteY933" fmla="*/ 699775 h 5085154"/>
              <a:gd name="connsiteX934" fmla="*/ 2842837 w 5079717"/>
              <a:gd name="connsiteY934" fmla="*/ 732407 h 5085154"/>
              <a:gd name="connsiteX935" fmla="*/ 2936881 w 5079717"/>
              <a:gd name="connsiteY935" fmla="*/ 852512 h 5085154"/>
              <a:gd name="connsiteX936" fmla="*/ 2891559 w 5079717"/>
              <a:gd name="connsiteY936" fmla="*/ 919134 h 5085154"/>
              <a:gd name="connsiteX937" fmla="*/ 2792983 w 5079717"/>
              <a:gd name="connsiteY937" fmla="*/ 882651 h 5085154"/>
              <a:gd name="connsiteX938" fmla="*/ 2779159 w 5079717"/>
              <a:gd name="connsiteY938" fmla="*/ 847072 h 5085154"/>
              <a:gd name="connsiteX939" fmla="*/ 2756272 w 5079717"/>
              <a:gd name="connsiteY939" fmla="*/ 831662 h 5085154"/>
              <a:gd name="connsiteX940" fmla="*/ 2673785 w 5079717"/>
              <a:gd name="connsiteY940" fmla="*/ 914149 h 5085154"/>
              <a:gd name="connsiteX941" fmla="*/ 2742902 w 5079717"/>
              <a:gd name="connsiteY941" fmla="*/ 1063940 h 5085154"/>
              <a:gd name="connsiteX942" fmla="*/ 2808845 w 5079717"/>
              <a:gd name="connsiteY942" fmla="*/ 1087054 h 5085154"/>
              <a:gd name="connsiteX943" fmla="*/ 2865725 w 5079717"/>
              <a:gd name="connsiteY943" fmla="*/ 1087734 h 5085154"/>
              <a:gd name="connsiteX944" fmla="*/ 3040216 w 5079717"/>
              <a:gd name="connsiteY944" fmla="*/ 987119 h 5085154"/>
              <a:gd name="connsiteX945" fmla="*/ 3068542 w 5079717"/>
              <a:gd name="connsiteY945" fmla="*/ 804242 h 5085154"/>
              <a:gd name="connsiteX946" fmla="*/ 2976538 w 5079717"/>
              <a:gd name="connsiteY946" fmla="*/ 655585 h 5085154"/>
              <a:gd name="connsiteX947" fmla="*/ 2926230 w 5079717"/>
              <a:gd name="connsiteY947" fmla="*/ 572419 h 5085154"/>
              <a:gd name="connsiteX948" fmla="*/ 2810658 w 5079717"/>
              <a:gd name="connsiteY948" fmla="*/ 417644 h 5085154"/>
              <a:gd name="connsiteX949" fmla="*/ 2744488 w 5079717"/>
              <a:gd name="connsiteY949" fmla="*/ 400421 h 5085154"/>
              <a:gd name="connsiteX950" fmla="*/ 2721600 w 5079717"/>
              <a:gd name="connsiteY950" fmla="*/ 375494 h 5085154"/>
              <a:gd name="connsiteX951" fmla="*/ 2633448 w 5079717"/>
              <a:gd name="connsiteY951" fmla="*/ 221625 h 5085154"/>
              <a:gd name="connsiteX952" fmla="*/ 2545976 w 5079717"/>
              <a:gd name="connsiteY952" fmla="*/ 155001 h 5085154"/>
              <a:gd name="connsiteX953" fmla="*/ 2407518 w 5079717"/>
              <a:gd name="connsiteY953" fmla="*/ 268533 h 5085154"/>
              <a:gd name="connsiteX954" fmla="*/ 2366728 w 5079717"/>
              <a:gd name="connsiteY954" fmla="*/ 370508 h 5085154"/>
              <a:gd name="connsiteX955" fmla="*/ 2307582 w 5079717"/>
              <a:gd name="connsiteY955" fmla="*/ 413338 h 5085154"/>
              <a:gd name="connsiteX956" fmla="*/ 2166630 w 5079717"/>
              <a:gd name="connsiteY956" fmla="*/ 547492 h 5085154"/>
              <a:gd name="connsiteX957" fmla="*/ 2156206 w 5079717"/>
              <a:gd name="connsiteY957" fmla="*/ 607544 h 5085154"/>
              <a:gd name="connsiteX958" fmla="*/ 2115416 w 5079717"/>
              <a:gd name="connsiteY958" fmla="*/ 649920 h 5085154"/>
              <a:gd name="connsiteX959" fmla="*/ 2027264 w 5079717"/>
              <a:gd name="connsiteY959" fmla="*/ 778182 h 5085154"/>
              <a:gd name="connsiteX960" fmla="*/ 2015934 w 5079717"/>
              <a:gd name="connsiteY960" fmla="*/ 912337 h 5085154"/>
              <a:gd name="connsiteX961" fmla="*/ 2093208 w 5079717"/>
              <a:gd name="connsiteY961" fmla="*/ 1040146 h 5085154"/>
              <a:gd name="connsiteX962" fmla="*/ 2282429 w 5079717"/>
              <a:gd name="connsiteY962" fmla="*/ 1087054 h 5085154"/>
              <a:gd name="connsiteX963" fmla="*/ 2397094 w 5079717"/>
              <a:gd name="connsiteY963" fmla="*/ 1000489 h 5085154"/>
              <a:gd name="connsiteX964" fmla="*/ 2396641 w 5079717"/>
              <a:gd name="connsiteY964" fmla="*/ 872452 h 5085154"/>
              <a:gd name="connsiteX965" fmla="*/ 2332510 w 5079717"/>
              <a:gd name="connsiteY965" fmla="*/ 831890 h 5085154"/>
              <a:gd name="connsiteX966" fmla="*/ 2305090 w 5079717"/>
              <a:gd name="connsiteY966" fmla="*/ 851605 h 5085154"/>
              <a:gd name="connsiteX967" fmla="*/ 2273817 w 5079717"/>
              <a:gd name="connsiteY967" fmla="*/ 908031 h 5085154"/>
              <a:gd name="connsiteX968" fmla="*/ 2187705 w 5079717"/>
              <a:gd name="connsiteY968" fmla="*/ 916416 h 5085154"/>
              <a:gd name="connsiteX969" fmla="*/ 2149181 w 5079717"/>
              <a:gd name="connsiteY969" fmla="*/ 852737 h 5085154"/>
              <a:gd name="connsiteX970" fmla="*/ 2211046 w 5079717"/>
              <a:gd name="connsiteY970" fmla="*/ 749176 h 5085154"/>
              <a:gd name="connsiteX971" fmla="*/ 2260447 w 5079717"/>
              <a:gd name="connsiteY971" fmla="*/ 722436 h 5085154"/>
              <a:gd name="connsiteX972" fmla="*/ 2268379 w 5079717"/>
              <a:gd name="connsiteY972" fmla="*/ 693656 h 5085154"/>
              <a:gd name="connsiteX973" fmla="*/ 2269512 w 5079717"/>
              <a:gd name="connsiteY973" fmla="*/ 574685 h 5085154"/>
              <a:gd name="connsiteX974" fmla="*/ 2301011 w 5079717"/>
              <a:gd name="connsiteY974" fmla="*/ 519392 h 5085154"/>
              <a:gd name="connsiteX975" fmla="*/ 2464397 w 5079717"/>
              <a:gd name="connsiteY975" fmla="*/ 475883 h 5085154"/>
              <a:gd name="connsiteX976" fmla="*/ 2535327 w 5079717"/>
              <a:gd name="connsiteY976" fmla="*/ 558143 h 5085154"/>
              <a:gd name="connsiteX977" fmla="*/ 2489551 w 5079717"/>
              <a:gd name="connsiteY977" fmla="*/ 631791 h 5085154"/>
              <a:gd name="connsiteX978" fmla="*/ 2407291 w 5079717"/>
              <a:gd name="connsiteY978" fmla="*/ 596440 h 5085154"/>
              <a:gd name="connsiteX979" fmla="*/ 2403212 w 5079717"/>
              <a:gd name="connsiteY979" fmla="*/ 589642 h 5085154"/>
              <a:gd name="connsiteX980" fmla="*/ 2379645 w 5079717"/>
              <a:gd name="connsiteY980" fmla="*/ 662837 h 5085154"/>
              <a:gd name="connsiteX981" fmla="*/ 2419755 w 5079717"/>
              <a:gd name="connsiteY981" fmla="*/ 740791 h 5085154"/>
              <a:gd name="connsiteX982" fmla="*/ 2459412 w 5079717"/>
              <a:gd name="connsiteY982" fmla="*/ 769797 h 5085154"/>
              <a:gd name="connsiteX983" fmla="*/ 2528303 w 5079717"/>
              <a:gd name="connsiteY983" fmla="*/ 896021 h 5085154"/>
              <a:gd name="connsiteX984" fmla="*/ 2496123 w 5079717"/>
              <a:gd name="connsiteY984" fmla="*/ 1064166 h 5085154"/>
              <a:gd name="connsiteX985" fmla="*/ 2378965 w 5079717"/>
              <a:gd name="connsiteY985" fmla="*/ 1177925 h 5085154"/>
              <a:gd name="connsiteX986" fmla="*/ 2297838 w 5079717"/>
              <a:gd name="connsiteY986" fmla="*/ 1199000 h 5085154"/>
              <a:gd name="connsiteX987" fmla="*/ 2149181 w 5079717"/>
              <a:gd name="connsiteY987" fmla="*/ 1194015 h 5085154"/>
              <a:gd name="connsiteX988" fmla="*/ 1981715 w 5079717"/>
              <a:gd name="connsiteY988" fmla="*/ 1097705 h 5085154"/>
              <a:gd name="connsiteX989" fmla="*/ 1915318 w 5079717"/>
              <a:gd name="connsiteY989" fmla="*/ 978054 h 5085154"/>
              <a:gd name="connsiteX990" fmla="*/ 1907387 w 5079717"/>
              <a:gd name="connsiteY990" fmla="*/ 776370 h 5085154"/>
              <a:gd name="connsiteX991" fmla="*/ 2019786 w 5079717"/>
              <a:gd name="connsiteY991" fmla="*/ 581483 h 5085154"/>
              <a:gd name="connsiteX992" fmla="*/ 2054004 w 5079717"/>
              <a:gd name="connsiteY992" fmla="*/ 522111 h 5085154"/>
              <a:gd name="connsiteX993" fmla="*/ 2096607 w 5079717"/>
              <a:gd name="connsiteY993" fmla="*/ 422402 h 5085154"/>
              <a:gd name="connsiteX994" fmla="*/ 2201075 w 5079717"/>
              <a:gd name="connsiteY994" fmla="*/ 324733 h 5085154"/>
              <a:gd name="connsiteX995" fmla="*/ 2247077 w 5079717"/>
              <a:gd name="connsiteY995" fmla="*/ 307057 h 5085154"/>
              <a:gd name="connsiteX996" fmla="*/ 2274950 w 5079717"/>
              <a:gd name="connsiteY996" fmla="*/ 273519 h 5085154"/>
              <a:gd name="connsiteX997" fmla="*/ 2341574 w 5079717"/>
              <a:gd name="connsiteY997" fmla="*/ 168824 h 5085154"/>
              <a:gd name="connsiteX998" fmla="*/ 2494537 w 5079717"/>
              <a:gd name="connsiteY998" fmla="*/ 44415 h 5085154"/>
              <a:gd name="connsiteX999" fmla="*/ 2534647 w 5079717"/>
              <a:gd name="connsiteY999" fmla="*/ 905 h 5085154"/>
              <a:gd name="connsiteX1000" fmla="*/ 2550735 w 5079717"/>
              <a:gd name="connsiteY1000" fmla="*/ 0 h 5085154"/>
            </a:gdLst>
            <a:ahLst/>
            <a:cxnLst/>
            <a:rect l="l" t="t" r="r" b="b"/>
            <a:pathLst>
              <a:path w="5079717" h="5085154">
                <a:moveTo>
                  <a:pt x="2256797" y="3882985"/>
                </a:moveTo>
                <a:cubicBezTo>
                  <a:pt x="2280871" y="3884072"/>
                  <a:pt x="2305090" y="3886948"/>
                  <a:pt x="2329337" y="3891140"/>
                </a:cubicBezTo>
                <a:cubicBezTo>
                  <a:pt x="2387803" y="3901337"/>
                  <a:pt x="2435844" y="3939408"/>
                  <a:pt x="2474368" y="3986543"/>
                </a:cubicBezTo>
                <a:cubicBezTo>
                  <a:pt x="2512892" y="4033452"/>
                  <a:pt x="2532154" y="4090331"/>
                  <a:pt x="2532154" y="4147663"/>
                </a:cubicBezTo>
                <a:cubicBezTo>
                  <a:pt x="2532381" y="4225844"/>
                  <a:pt x="2502921" y="4294281"/>
                  <a:pt x="2429499" y="4337564"/>
                </a:cubicBezTo>
                <a:cubicBezTo>
                  <a:pt x="2410691" y="4348668"/>
                  <a:pt x="2397547" y="4371782"/>
                  <a:pt x="2385990" y="4391724"/>
                </a:cubicBezTo>
                <a:cubicBezTo>
                  <a:pt x="2377152" y="4407133"/>
                  <a:pt x="2369447" y="4426849"/>
                  <a:pt x="2371034" y="4443618"/>
                </a:cubicBezTo>
                <a:cubicBezTo>
                  <a:pt x="2372847" y="4462880"/>
                  <a:pt x="2385537" y="4481009"/>
                  <a:pt x="2391882" y="4496418"/>
                </a:cubicBezTo>
                <a:cubicBezTo>
                  <a:pt x="2413637" y="4479876"/>
                  <a:pt x="2428366" y="4461973"/>
                  <a:pt x="2446949" y="4456308"/>
                </a:cubicBezTo>
                <a:cubicBezTo>
                  <a:pt x="2490231" y="4443165"/>
                  <a:pt x="2509720" y="4454948"/>
                  <a:pt x="2529435" y="4496871"/>
                </a:cubicBezTo>
                <a:cubicBezTo>
                  <a:pt x="2542577" y="4524971"/>
                  <a:pt x="2529435" y="4557830"/>
                  <a:pt x="2504281" y="4582757"/>
                </a:cubicBezTo>
                <a:cubicBezTo>
                  <a:pt x="2465077" y="4621734"/>
                  <a:pt x="2416583" y="4621508"/>
                  <a:pt x="2372393" y="4609497"/>
                </a:cubicBezTo>
                <a:cubicBezTo>
                  <a:pt x="2327751" y="4597260"/>
                  <a:pt x="2289907" y="4570067"/>
                  <a:pt x="2269739" y="4519759"/>
                </a:cubicBezTo>
                <a:cubicBezTo>
                  <a:pt x="2255689" y="4484634"/>
                  <a:pt x="2260447" y="4451776"/>
                  <a:pt x="2257728" y="4417784"/>
                </a:cubicBezTo>
                <a:cubicBezTo>
                  <a:pt x="2257275" y="4410986"/>
                  <a:pt x="2258861" y="4403281"/>
                  <a:pt x="2262034" y="4397389"/>
                </a:cubicBezTo>
                <a:cubicBezTo>
                  <a:pt x="2275857" y="4372462"/>
                  <a:pt x="2270192" y="4362491"/>
                  <a:pt x="2242545" y="4353200"/>
                </a:cubicBezTo>
                <a:cubicBezTo>
                  <a:pt x="2191331" y="4335751"/>
                  <a:pt x="2139890" y="4294054"/>
                  <a:pt x="2149181" y="4225164"/>
                </a:cubicBezTo>
                <a:cubicBezTo>
                  <a:pt x="2152354" y="4201370"/>
                  <a:pt x="2178188" y="4168285"/>
                  <a:pt x="2199716" y="4165566"/>
                </a:cubicBezTo>
                <a:cubicBezTo>
                  <a:pt x="2256822" y="4158088"/>
                  <a:pt x="2274950" y="4166472"/>
                  <a:pt x="2291720" y="4201144"/>
                </a:cubicBezTo>
                <a:cubicBezTo>
                  <a:pt x="2297612" y="4213381"/>
                  <a:pt x="2299425" y="4227657"/>
                  <a:pt x="2306676" y="4238988"/>
                </a:cubicBezTo>
                <a:cubicBezTo>
                  <a:pt x="2311208" y="4246239"/>
                  <a:pt x="2322086" y="4254397"/>
                  <a:pt x="2329790" y="4254171"/>
                </a:cubicBezTo>
                <a:cubicBezTo>
                  <a:pt x="2369221" y="4253264"/>
                  <a:pt x="2407065" y="4210888"/>
                  <a:pt x="2412050" y="4171458"/>
                </a:cubicBezTo>
                <a:cubicBezTo>
                  <a:pt x="2420208" y="4106194"/>
                  <a:pt x="2390522" y="4058379"/>
                  <a:pt x="2342707" y="4021894"/>
                </a:cubicBezTo>
                <a:cubicBezTo>
                  <a:pt x="2323899" y="4007391"/>
                  <a:pt x="2295799" y="4003539"/>
                  <a:pt x="2271325" y="3998553"/>
                </a:cubicBezTo>
                <a:cubicBezTo>
                  <a:pt x="2253876" y="3994927"/>
                  <a:pt x="2235067" y="3996514"/>
                  <a:pt x="2217165" y="3998100"/>
                </a:cubicBezTo>
                <a:cubicBezTo>
                  <a:pt x="2143969" y="4004218"/>
                  <a:pt x="2087316" y="4037984"/>
                  <a:pt x="2045620" y="4098715"/>
                </a:cubicBezTo>
                <a:cubicBezTo>
                  <a:pt x="2006416" y="4155595"/>
                  <a:pt x="2003697" y="4220406"/>
                  <a:pt x="2017747" y="4281591"/>
                </a:cubicBezTo>
                <a:cubicBezTo>
                  <a:pt x="2030890" y="4338697"/>
                  <a:pt x="2061256" y="4392404"/>
                  <a:pt x="2109751" y="4430474"/>
                </a:cubicBezTo>
                <a:cubicBezTo>
                  <a:pt x="2136718" y="4451549"/>
                  <a:pt x="2157113" y="4470584"/>
                  <a:pt x="2159832" y="4510695"/>
                </a:cubicBezTo>
                <a:cubicBezTo>
                  <a:pt x="2164817" y="4584570"/>
                  <a:pt x="2209460" y="4636691"/>
                  <a:pt x="2275857" y="4667963"/>
                </a:cubicBezTo>
                <a:cubicBezTo>
                  <a:pt x="2296025" y="4677481"/>
                  <a:pt x="2320953" y="4677254"/>
                  <a:pt x="2342027" y="4685185"/>
                </a:cubicBezTo>
                <a:cubicBezTo>
                  <a:pt x="2351772" y="4688811"/>
                  <a:pt x="2363782" y="4700822"/>
                  <a:pt x="2364915" y="4710339"/>
                </a:cubicBezTo>
                <a:cubicBezTo>
                  <a:pt x="2372393" y="4774017"/>
                  <a:pt x="2405252" y="4822965"/>
                  <a:pt x="2451481" y="4863528"/>
                </a:cubicBezTo>
                <a:cubicBezTo>
                  <a:pt x="2479354" y="4888002"/>
                  <a:pt x="2510853" y="4908398"/>
                  <a:pt x="2546883" y="4935364"/>
                </a:cubicBezTo>
                <a:cubicBezTo>
                  <a:pt x="2590392" y="4896840"/>
                  <a:pt x="2636394" y="4861715"/>
                  <a:pt x="2674918" y="4819566"/>
                </a:cubicBezTo>
                <a:cubicBezTo>
                  <a:pt x="2696220" y="4796452"/>
                  <a:pt x="2709590" y="4762686"/>
                  <a:pt x="2717521" y="4731641"/>
                </a:cubicBezTo>
                <a:cubicBezTo>
                  <a:pt x="2728172" y="4690624"/>
                  <a:pt x="2736103" y="4677027"/>
                  <a:pt x="2778253" y="4672722"/>
                </a:cubicBezTo>
                <a:cubicBezTo>
                  <a:pt x="2848049" y="4665470"/>
                  <a:pt x="2913087" y="4597713"/>
                  <a:pt x="2919432" y="4538568"/>
                </a:cubicBezTo>
                <a:cubicBezTo>
                  <a:pt x="2921698" y="4518399"/>
                  <a:pt x="2927590" y="4498458"/>
                  <a:pt x="2929856" y="4478289"/>
                </a:cubicBezTo>
                <a:cubicBezTo>
                  <a:pt x="2932802" y="4452003"/>
                  <a:pt x="2957956" y="4448377"/>
                  <a:pt x="2972912" y="4434780"/>
                </a:cubicBezTo>
                <a:cubicBezTo>
                  <a:pt x="3001918" y="4408040"/>
                  <a:pt x="3021634" y="4375861"/>
                  <a:pt x="3042935" y="4343229"/>
                </a:cubicBezTo>
                <a:cubicBezTo>
                  <a:pt x="3075114" y="4293601"/>
                  <a:pt x="3075567" y="4241027"/>
                  <a:pt x="3071941" y="4187094"/>
                </a:cubicBezTo>
                <a:cubicBezTo>
                  <a:pt x="3067862" y="4128628"/>
                  <a:pt x="3037043" y="4082399"/>
                  <a:pt x="2992627" y="4045915"/>
                </a:cubicBezTo>
                <a:cubicBezTo>
                  <a:pt x="2937334" y="4000366"/>
                  <a:pt x="2871390" y="3990169"/>
                  <a:pt x="2803407" y="3999007"/>
                </a:cubicBezTo>
                <a:cubicBezTo>
                  <a:pt x="2750606" y="4005805"/>
                  <a:pt x="2713216" y="4038210"/>
                  <a:pt x="2688968" y="4085799"/>
                </a:cubicBezTo>
                <a:cubicBezTo>
                  <a:pt x="2666307" y="4129761"/>
                  <a:pt x="2662681" y="4175084"/>
                  <a:pt x="2692141" y="4215193"/>
                </a:cubicBezTo>
                <a:cubicBezTo>
                  <a:pt x="2705511" y="4233549"/>
                  <a:pt x="2731571" y="4244200"/>
                  <a:pt x="2753779" y="4254171"/>
                </a:cubicBezTo>
                <a:cubicBezTo>
                  <a:pt x="2768509" y="4260969"/>
                  <a:pt x="2775760" y="4250545"/>
                  <a:pt x="2780972" y="4234229"/>
                </a:cubicBezTo>
                <a:cubicBezTo>
                  <a:pt x="2787544" y="4214061"/>
                  <a:pt x="2797742" y="4192759"/>
                  <a:pt x="2812471" y="4177803"/>
                </a:cubicBezTo>
                <a:cubicBezTo>
                  <a:pt x="2836945" y="4152649"/>
                  <a:pt x="2872070" y="4158768"/>
                  <a:pt x="2898810" y="4169645"/>
                </a:cubicBezTo>
                <a:cubicBezTo>
                  <a:pt x="2920112" y="4178483"/>
                  <a:pt x="2934841" y="4202957"/>
                  <a:pt x="2936654" y="4230830"/>
                </a:cubicBezTo>
                <a:cubicBezTo>
                  <a:pt x="2939827" y="4280458"/>
                  <a:pt x="2917166" y="4314223"/>
                  <a:pt x="2874790" y="4337110"/>
                </a:cubicBezTo>
                <a:cubicBezTo>
                  <a:pt x="2858247" y="4345948"/>
                  <a:pt x="2842384" y="4356146"/>
                  <a:pt x="2825388" y="4363624"/>
                </a:cubicBezTo>
                <a:cubicBezTo>
                  <a:pt x="2809526" y="4370649"/>
                  <a:pt x="2812245" y="4381979"/>
                  <a:pt x="2817457" y="4392177"/>
                </a:cubicBezTo>
                <a:cubicBezTo>
                  <a:pt x="2832640" y="4422769"/>
                  <a:pt x="2832866" y="4481689"/>
                  <a:pt x="2816550" y="4511148"/>
                </a:cubicBezTo>
                <a:cubicBezTo>
                  <a:pt x="2805447" y="4531316"/>
                  <a:pt x="2797515" y="4554884"/>
                  <a:pt x="2781879" y="4570520"/>
                </a:cubicBezTo>
                <a:cubicBezTo>
                  <a:pt x="2736783" y="4615842"/>
                  <a:pt x="2678091" y="4625360"/>
                  <a:pt x="2619852" y="4608817"/>
                </a:cubicBezTo>
                <a:cubicBezTo>
                  <a:pt x="2586087" y="4599300"/>
                  <a:pt x="2559573" y="4569387"/>
                  <a:pt x="2550962" y="4531316"/>
                </a:cubicBezTo>
                <a:cubicBezTo>
                  <a:pt x="2544844" y="4503896"/>
                  <a:pt x="2567958" y="4464239"/>
                  <a:pt x="2593338" y="4455628"/>
                </a:cubicBezTo>
                <a:cubicBezTo>
                  <a:pt x="2628010" y="4443845"/>
                  <a:pt x="2662228" y="4457441"/>
                  <a:pt x="2678318" y="4489167"/>
                </a:cubicBezTo>
                <a:cubicBezTo>
                  <a:pt x="2679451" y="4491433"/>
                  <a:pt x="2681037" y="4493699"/>
                  <a:pt x="2682397" y="4495965"/>
                </a:cubicBezTo>
                <a:cubicBezTo>
                  <a:pt x="2718201" y="4471038"/>
                  <a:pt x="2717748" y="4463106"/>
                  <a:pt x="2705964" y="4418917"/>
                </a:cubicBezTo>
                <a:cubicBezTo>
                  <a:pt x="2698486" y="4390364"/>
                  <a:pt x="2687382" y="4365890"/>
                  <a:pt x="2666760" y="4346175"/>
                </a:cubicBezTo>
                <a:cubicBezTo>
                  <a:pt x="2654523" y="4334391"/>
                  <a:pt x="2639340" y="4325553"/>
                  <a:pt x="2625970" y="4314903"/>
                </a:cubicBezTo>
                <a:cubicBezTo>
                  <a:pt x="2587446" y="4283857"/>
                  <a:pt x="2567731" y="4242840"/>
                  <a:pt x="2558667" y="4194572"/>
                </a:cubicBezTo>
                <a:cubicBezTo>
                  <a:pt x="2547336" y="4133160"/>
                  <a:pt x="2560933" y="4078094"/>
                  <a:pt x="2588580" y="4023254"/>
                </a:cubicBezTo>
                <a:cubicBezTo>
                  <a:pt x="2608974" y="3982917"/>
                  <a:pt x="2640020" y="3952325"/>
                  <a:pt x="2674692" y="3927624"/>
                </a:cubicBezTo>
                <a:cubicBezTo>
                  <a:pt x="2706871" y="3904736"/>
                  <a:pt x="2745168" y="3887060"/>
                  <a:pt x="2786411" y="3886381"/>
                </a:cubicBezTo>
                <a:cubicBezTo>
                  <a:pt x="2836945" y="3885701"/>
                  <a:pt x="2889746" y="3880036"/>
                  <a:pt x="2937787" y="3891819"/>
                </a:cubicBezTo>
                <a:cubicBezTo>
                  <a:pt x="3018461" y="3911761"/>
                  <a:pt x="3088031" y="3954138"/>
                  <a:pt x="3135619" y="4027559"/>
                </a:cubicBezTo>
                <a:cubicBezTo>
                  <a:pt x="3192725" y="4115938"/>
                  <a:pt x="3197937" y="4213607"/>
                  <a:pt x="3179128" y="4310370"/>
                </a:cubicBezTo>
                <a:cubicBezTo>
                  <a:pt x="3163266" y="4391497"/>
                  <a:pt x="3116130" y="4461067"/>
                  <a:pt x="3054945" y="4519306"/>
                </a:cubicBezTo>
                <a:cubicBezTo>
                  <a:pt x="3045428" y="4528370"/>
                  <a:pt x="3036816" y="4541740"/>
                  <a:pt x="3034777" y="4554204"/>
                </a:cubicBezTo>
                <a:cubicBezTo>
                  <a:pt x="3022767" y="4622414"/>
                  <a:pt x="2991948" y="4680200"/>
                  <a:pt x="2937787" y="4722123"/>
                </a:cubicBezTo>
                <a:cubicBezTo>
                  <a:pt x="2906742" y="4746144"/>
                  <a:pt x="2868671" y="4761100"/>
                  <a:pt x="2833999" y="4780589"/>
                </a:cubicBezTo>
                <a:cubicBezTo>
                  <a:pt x="2826748" y="4784668"/>
                  <a:pt x="2817004" y="4790333"/>
                  <a:pt x="2815417" y="4797131"/>
                </a:cubicBezTo>
                <a:cubicBezTo>
                  <a:pt x="2796835" y="4874179"/>
                  <a:pt x="2741769" y="4925393"/>
                  <a:pt x="2686249" y="4974568"/>
                </a:cubicBezTo>
                <a:cubicBezTo>
                  <a:pt x="2646365" y="5009919"/>
                  <a:pt x="2601723" y="5039605"/>
                  <a:pt x="2559573" y="5072237"/>
                </a:cubicBezTo>
                <a:cubicBezTo>
                  <a:pt x="2555721" y="5075184"/>
                  <a:pt x="2554135" y="5080849"/>
                  <a:pt x="2551642" y="5085154"/>
                </a:cubicBezTo>
                <a:cubicBezTo>
                  <a:pt x="2545297" y="5085154"/>
                  <a:pt x="2539858" y="5085154"/>
                  <a:pt x="2534420" y="5085154"/>
                </a:cubicBezTo>
                <a:cubicBezTo>
                  <a:pt x="2508134" y="5060227"/>
                  <a:pt x="2484793" y="5031221"/>
                  <a:pt x="2455106" y="5011052"/>
                </a:cubicBezTo>
                <a:cubicBezTo>
                  <a:pt x="2385990" y="4963917"/>
                  <a:pt x="2320726" y="4914516"/>
                  <a:pt x="2286054" y="4834975"/>
                </a:cubicBezTo>
                <a:cubicBezTo>
                  <a:pt x="2281069" y="4823418"/>
                  <a:pt x="2279483" y="4808235"/>
                  <a:pt x="2271098" y="4800304"/>
                </a:cubicBezTo>
                <a:cubicBezTo>
                  <a:pt x="2256595" y="4786481"/>
                  <a:pt x="2239146" y="4774697"/>
                  <a:pt x="2221017" y="4766539"/>
                </a:cubicBezTo>
                <a:cubicBezTo>
                  <a:pt x="2172522" y="4744557"/>
                  <a:pt x="2131506" y="4716231"/>
                  <a:pt x="2100460" y="4670456"/>
                </a:cubicBezTo>
                <a:cubicBezTo>
                  <a:pt x="2073946" y="4631479"/>
                  <a:pt x="2061936" y="4589555"/>
                  <a:pt x="2048113" y="4545820"/>
                </a:cubicBezTo>
                <a:cubicBezTo>
                  <a:pt x="2039955" y="4519533"/>
                  <a:pt x="2010495" y="4500497"/>
                  <a:pt x="1993273" y="4476250"/>
                </a:cubicBezTo>
                <a:cubicBezTo>
                  <a:pt x="1972198" y="4446564"/>
                  <a:pt x="1953389" y="4415291"/>
                  <a:pt x="1934807" y="4384019"/>
                </a:cubicBezTo>
                <a:cubicBezTo>
                  <a:pt x="1892431" y="4312410"/>
                  <a:pt x="1892431" y="4233096"/>
                  <a:pt x="1903082" y="4155595"/>
                </a:cubicBezTo>
                <a:cubicBezTo>
                  <a:pt x="1915772" y="4061325"/>
                  <a:pt x="1964040" y="3986316"/>
                  <a:pt x="2047206" y="3934196"/>
                </a:cubicBezTo>
                <a:cubicBezTo>
                  <a:pt x="2091509" y="3906436"/>
                  <a:pt x="2137794" y="3891480"/>
                  <a:pt x="2185128" y="3885559"/>
                </a:cubicBezTo>
                <a:cubicBezTo>
                  <a:pt x="2208795" y="3882599"/>
                  <a:pt x="2232723" y="3881898"/>
                  <a:pt x="2256797" y="3882985"/>
                </a:cubicBezTo>
                <a:close/>
                <a:moveTo>
                  <a:pt x="2543993" y="3308012"/>
                </a:moveTo>
                <a:cubicBezTo>
                  <a:pt x="2547846" y="3308862"/>
                  <a:pt x="2551755" y="3310561"/>
                  <a:pt x="2554134" y="3312600"/>
                </a:cubicBezTo>
                <a:cubicBezTo>
                  <a:pt x="2600816" y="3350898"/>
                  <a:pt x="2602402" y="3403018"/>
                  <a:pt x="2596963" y="3456952"/>
                </a:cubicBezTo>
                <a:cubicBezTo>
                  <a:pt x="2596737" y="3460351"/>
                  <a:pt x="2594697" y="3463977"/>
                  <a:pt x="2592884" y="3466696"/>
                </a:cubicBezTo>
                <a:cubicBezTo>
                  <a:pt x="2575889" y="3491850"/>
                  <a:pt x="2558440" y="3517004"/>
                  <a:pt x="2542350" y="3540572"/>
                </a:cubicBezTo>
                <a:cubicBezTo>
                  <a:pt x="2526034" y="3516551"/>
                  <a:pt x="2506546" y="3491624"/>
                  <a:pt x="2491136" y="3464657"/>
                </a:cubicBezTo>
                <a:cubicBezTo>
                  <a:pt x="2469835" y="3427266"/>
                  <a:pt x="2496575" y="3332769"/>
                  <a:pt x="2534192" y="3308522"/>
                </a:cubicBezTo>
                <a:cubicBezTo>
                  <a:pt x="2536345" y="3307162"/>
                  <a:pt x="2540141" y="3307162"/>
                  <a:pt x="2543993" y="3308012"/>
                </a:cubicBezTo>
                <a:close/>
                <a:moveTo>
                  <a:pt x="1389311" y="3137384"/>
                </a:moveTo>
                <a:cubicBezTo>
                  <a:pt x="1412271" y="3137218"/>
                  <a:pt x="1435414" y="3138337"/>
                  <a:pt x="1458698" y="3140376"/>
                </a:cubicBezTo>
                <a:cubicBezTo>
                  <a:pt x="1487250" y="3142869"/>
                  <a:pt x="1514670" y="3156692"/>
                  <a:pt x="1542317" y="3165757"/>
                </a:cubicBezTo>
                <a:cubicBezTo>
                  <a:pt x="1572230" y="3175728"/>
                  <a:pt x="1602142" y="3185925"/>
                  <a:pt x="1632055" y="3196349"/>
                </a:cubicBezTo>
                <a:cubicBezTo>
                  <a:pt x="1661968" y="3206773"/>
                  <a:pt x="1690974" y="3220144"/>
                  <a:pt x="1721567" y="3227621"/>
                </a:cubicBezTo>
                <a:cubicBezTo>
                  <a:pt x="1756465" y="3236233"/>
                  <a:pt x="1792722" y="3240085"/>
                  <a:pt x="1828527" y="3246204"/>
                </a:cubicBezTo>
                <a:cubicBezTo>
                  <a:pt x="1832153" y="3246883"/>
                  <a:pt x="1835552" y="3247337"/>
                  <a:pt x="1840311" y="3248243"/>
                </a:cubicBezTo>
                <a:cubicBezTo>
                  <a:pt x="1840991" y="3252549"/>
                  <a:pt x="1842350" y="3256854"/>
                  <a:pt x="1842350" y="3261160"/>
                </a:cubicBezTo>
                <a:cubicBezTo>
                  <a:pt x="1841897" y="3310561"/>
                  <a:pt x="1856174" y="3356337"/>
                  <a:pt x="1873170" y="3402112"/>
                </a:cubicBezTo>
                <a:cubicBezTo>
                  <a:pt x="1891525" y="3451967"/>
                  <a:pt x="1907388" y="3502501"/>
                  <a:pt x="1922571" y="3553488"/>
                </a:cubicBezTo>
                <a:cubicBezTo>
                  <a:pt x="1930502" y="3580229"/>
                  <a:pt x="1934581" y="3607875"/>
                  <a:pt x="1939793" y="3635295"/>
                </a:cubicBezTo>
                <a:cubicBezTo>
                  <a:pt x="1944099" y="3658410"/>
                  <a:pt x="1953163" y="3682657"/>
                  <a:pt x="1949991" y="3704865"/>
                </a:cubicBezTo>
                <a:cubicBezTo>
                  <a:pt x="1937754" y="3790071"/>
                  <a:pt x="1927783" y="3875276"/>
                  <a:pt x="1866598" y="3946206"/>
                </a:cubicBezTo>
                <a:cubicBezTo>
                  <a:pt x="1829434" y="3989262"/>
                  <a:pt x="1786831" y="4014416"/>
                  <a:pt x="1735390" y="4034131"/>
                </a:cubicBezTo>
                <a:cubicBezTo>
                  <a:pt x="1690747" y="4051353"/>
                  <a:pt x="1645878" y="4049087"/>
                  <a:pt x="1602822" y="4042516"/>
                </a:cubicBezTo>
                <a:cubicBezTo>
                  <a:pt x="1561126" y="4036171"/>
                  <a:pt x="1519656" y="4018721"/>
                  <a:pt x="1486344" y="3988809"/>
                </a:cubicBezTo>
                <a:cubicBezTo>
                  <a:pt x="1438529" y="3945979"/>
                  <a:pt x="1369185" y="3975665"/>
                  <a:pt x="1349923" y="4024160"/>
                </a:cubicBezTo>
                <a:cubicBezTo>
                  <a:pt x="1328168" y="4079227"/>
                  <a:pt x="1347657" y="4120923"/>
                  <a:pt x="1377796" y="4158314"/>
                </a:cubicBezTo>
                <a:cubicBezTo>
                  <a:pt x="1397966" y="4182562"/>
                  <a:pt x="1432637" y="4190946"/>
                  <a:pt x="1466402" y="4176669"/>
                </a:cubicBezTo>
                <a:cubicBezTo>
                  <a:pt x="1447820" y="4142905"/>
                  <a:pt x="1461643" y="4110046"/>
                  <a:pt x="1490650" y="4079000"/>
                </a:cubicBezTo>
                <a:cubicBezTo>
                  <a:pt x="1504246" y="4064497"/>
                  <a:pt x="1554101" y="4069029"/>
                  <a:pt x="1574949" y="4085345"/>
                </a:cubicBezTo>
                <a:cubicBezTo>
                  <a:pt x="1613246" y="4114805"/>
                  <a:pt x="1622991" y="4162620"/>
                  <a:pt x="1604409" y="4200917"/>
                </a:cubicBezTo>
                <a:cubicBezTo>
                  <a:pt x="1556367" y="4300173"/>
                  <a:pt x="1489290" y="4306291"/>
                  <a:pt x="1396153" y="4291335"/>
                </a:cubicBezTo>
                <a:cubicBezTo>
                  <a:pt x="1316385" y="4278418"/>
                  <a:pt x="1266077" y="4227204"/>
                  <a:pt x="1239790" y="4148570"/>
                </a:cubicBezTo>
                <a:cubicBezTo>
                  <a:pt x="1227326" y="4110725"/>
                  <a:pt x="1226873" y="4074241"/>
                  <a:pt x="1229366" y="4037077"/>
                </a:cubicBezTo>
                <a:cubicBezTo>
                  <a:pt x="1233671" y="3970227"/>
                  <a:pt x="1271969" y="3900204"/>
                  <a:pt x="1347204" y="3870518"/>
                </a:cubicBezTo>
                <a:cubicBezTo>
                  <a:pt x="1361254" y="3865079"/>
                  <a:pt x="1375303" y="3859867"/>
                  <a:pt x="1393432" y="3852842"/>
                </a:cubicBezTo>
                <a:cubicBezTo>
                  <a:pt x="1393432" y="3830861"/>
                  <a:pt x="1393886" y="3805933"/>
                  <a:pt x="1393432" y="3781006"/>
                </a:cubicBezTo>
                <a:cubicBezTo>
                  <a:pt x="1392526" y="3732965"/>
                  <a:pt x="1409749" y="3692401"/>
                  <a:pt x="1441702" y="3657050"/>
                </a:cubicBezTo>
                <a:cubicBezTo>
                  <a:pt x="1515803" y="3574790"/>
                  <a:pt x="1663101" y="3564593"/>
                  <a:pt x="1731991" y="3675859"/>
                </a:cubicBezTo>
                <a:cubicBezTo>
                  <a:pt x="1757145" y="3716422"/>
                  <a:pt x="1744228" y="3805254"/>
                  <a:pt x="1702758" y="3824742"/>
                </a:cubicBezTo>
                <a:cubicBezTo>
                  <a:pt x="1682136" y="3834487"/>
                  <a:pt x="1651317" y="3833354"/>
                  <a:pt x="1629336" y="3825422"/>
                </a:cubicBezTo>
                <a:cubicBezTo>
                  <a:pt x="1609847" y="3818397"/>
                  <a:pt x="1591492" y="3798229"/>
                  <a:pt x="1594211" y="3770356"/>
                </a:cubicBezTo>
                <a:cubicBezTo>
                  <a:pt x="1596024" y="3751547"/>
                  <a:pt x="1596704" y="3732512"/>
                  <a:pt x="1598063" y="3713703"/>
                </a:cubicBezTo>
                <a:cubicBezTo>
                  <a:pt x="1572683" y="3704638"/>
                  <a:pt x="1540051" y="3717102"/>
                  <a:pt x="1523735" y="3739083"/>
                </a:cubicBezTo>
                <a:cubicBezTo>
                  <a:pt x="1471614" y="3809106"/>
                  <a:pt x="1536878" y="3909948"/>
                  <a:pt x="1602369" y="3921959"/>
                </a:cubicBezTo>
                <a:cubicBezTo>
                  <a:pt x="1618005" y="3924904"/>
                  <a:pt x="1633188" y="3933289"/>
                  <a:pt x="1648598" y="3933289"/>
                </a:cubicBezTo>
                <a:cubicBezTo>
                  <a:pt x="1713635" y="3933516"/>
                  <a:pt x="1761903" y="3902243"/>
                  <a:pt x="1794989" y="3847403"/>
                </a:cubicBezTo>
                <a:cubicBezTo>
                  <a:pt x="1818329" y="3808653"/>
                  <a:pt x="1831926" y="3767183"/>
                  <a:pt x="1827847" y="3720728"/>
                </a:cubicBezTo>
                <a:cubicBezTo>
                  <a:pt x="1826487" y="3704638"/>
                  <a:pt x="1826261" y="3688096"/>
                  <a:pt x="1827847" y="3671780"/>
                </a:cubicBezTo>
                <a:cubicBezTo>
                  <a:pt x="1833286" y="3614220"/>
                  <a:pt x="1807452" y="3564819"/>
                  <a:pt x="1788870" y="3513152"/>
                </a:cubicBezTo>
                <a:cubicBezTo>
                  <a:pt x="1774593" y="3473268"/>
                  <a:pt x="1760317" y="3432931"/>
                  <a:pt x="1750346" y="3391915"/>
                </a:cubicBezTo>
                <a:cubicBezTo>
                  <a:pt x="1741962" y="3357017"/>
                  <a:pt x="1728138" y="3345233"/>
                  <a:pt x="1693240" y="3337981"/>
                </a:cubicBezTo>
                <a:cubicBezTo>
                  <a:pt x="1658795" y="3330956"/>
                  <a:pt x="1626390" y="3314867"/>
                  <a:pt x="1592851" y="3303763"/>
                </a:cubicBezTo>
                <a:cubicBezTo>
                  <a:pt x="1550475" y="3289713"/>
                  <a:pt x="1508099" y="3274077"/>
                  <a:pt x="1464816" y="3263879"/>
                </a:cubicBezTo>
                <a:cubicBezTo>
                  <a:pt x="1430371" y="3255721"/>
                  <a:pt x="1393886" y="3248923"/>
                  <a:pt x="1358988" y="3252095"/>
                </a:cubicBezTo>
                <a:cubicBezTo>
                  <a:pt x="1286698" y="3258441"/>
                  <a:pt x="1221661" y="3285634"/>
                  <a:pt x="1175659" y="3345460"/>
                </a:cubicBezTo>
                <a:cubicBezTo>
                  <a:pt x="1134869" y="3398713"/>
                  <a:pt x="1149825" y="3502501"/>
                  <a:pt x="1205118" y="3548277"/>
                </a:cubicBezTo>
                <a:cubicBezTo>
                  <a:pt x="1230272" y="3569125"/>
                  <a:pt x="1258146" y="3584987"/>
                  <a:pt x="1293270" y="3582495"/>
                </a:cubicBezTo>
                <a:cubicBezTo>
                  <a:pt x="1329075" y="3580002"/>
                  <a:pt x="1372358" y="3543518"/>
                  <a:pt x="1378023" y="3507940"/>
                </a:cubicBezTo>
                <a:cubicBezTo>
                  <a:pt x="1379383" y="3499555"/>
                  <a:pt x="1375983" y="3490491"/>
                  <a:pt x="1374850" y="3481879"/>
                </a:cubicBezTo>
                <a:cubicBezTo>
                  <a:pt x="1366466" y="3485052"/>
                  <a:pt x="1358308" y="3487998"/>
                  <a:pt x="1349923" y="3491170"/>
                </a:cubicBezTo>
                <a:cubicBezTo>
                  <a:pt x="1319784" y="3502501"/>
                  <a:pt x="1271516" y="3485052"/>
                  <a:pt x="1259052" y="3458085"/>
                </a:cubicBezTo>
                <a:cubicBezTo>
                  <a:pt x="1240696" y="3418881"/>
                  <a:pt x="1255653" y="3373559"/>
                  <a:pt x="1291684" y="3352484"/>
                </a:cubicBezTo>
                <a:cubicBezTo>
                  <a:pt x="1347204" y="3320079"/>
                  <a:pt x="1415415" y="3345233"/>
                  <a:pt x="1457111" y="3395994"/>
                </a:cubicBezTo>
                <a:cubicBezTo>
                  <a:pt x="1494502" y="3441542"/>
                  <a:pt x="1499261" y="3495023"/>
                  <a:pt x="1487250" y="3546464"/>
                </a:cubicBezTo>
                <a:cubicBezTo>
                  <a:pt x="1476147" y="3593599"/>
                  <a:pt x="1449180" y="3636882"/>
                  <a:pt x="1402271" y="3661129"/>
                </a:cubicBezTo>
                <a:cubicBezTo>
                  <a:pt x="1336780" y="3695121"/>
                  <a:pt x="1336553" y="3694667"/>
                  <a:pt x="1240017" y="3693081"/>
                </a:cubicBezTo>
                <a:cubicBezTo>
                  <a:pt x="1214863" y="3732058"/>
                  <a:pt x="1195601" y="3772169"/>
                  <a:pt x="1166595" y="3803214"/>
                </a:cubicBezTo>
                <a:cubicBezTo>
                  <a:pt x="1146879" y="3824289"/>
                  <a:pt x="1114474" y="3835166"/>
                  <a:pt x="1085921" y="3845590"/>
                </a:cubicBezTo>
                <a:cubicBezTo>
                  <a:pt x="1061674" y="3854428"/>
                  <a:pt x="1034027" y="3861906"/>
                  <a:pt x="1008873" y="3859641"/>
                </a:cubicBezTo>
                <a:cubicBezTo>
                  <a:pt x="921854" y="3851709"/>
                  <a:pt x="847979" y="3820437"/>
                  <a:pt x="809455" y="3733418"/>
                </a:cubicBezTo>
                <a:cubicBezTo>
                  <a:pt x="793366" y="3697160"/>
                  <a:pt x="777956" y="3659769"/>
                  <a:pt x="783848" y="3620566"/>
                </a:cubicBezTo>
                <a:cubicBezTo>
                  <a:pt x="793139" y="3560060"/>
                  <a:pt x="816480" y="3505900"/>
                  <a:pt x="876985" y="3477347"/>
                </a:cubicBezTo>
                <a:cubicBezTo>
                  <a:pt x="914603" y="3459671"/>
                  <a:pt x="981227" y="3478934"/>
                  <a:pt x="1004114" y="3513832"/>
                </a:cubicBezTo>
                <a:cubicBezTo>
                  <a:pt x="1034480" y="3560060"/>
                  <a:pt x="1003888" y="3621245"/>
                  <a:pt x="951087" y="3621019"/>
                </a:cubicBezTo>
                <a:cubicBezTo>
                  <a:pt x="937491" y="3621019"/>
                  <a:pt x="924120" y="3621019"/>
                  <a:pt x="910297" y="3621019"/>
                </a:cubicBezTo>
                <a:cubicBezTo>
                  <a:pt x="893301" y="3674952"/>
                  <a:pt x="929333" y="3728886"/>
                  <a:pt x="984626" y="3737724"/>
                </a:cubicBezTo>
                <a:cubicBezTo>
                  <a:pt x="1005701" y="3741123"/>
                  <a:pt x="1024283" y="3739763"/>
                  <a:pt x="1044678" y="3737497"/>
                </a:cubicBezTo>
                <a:cubicBezTo>
                  <a:pt x="1080256" y="3733644"/>
                  <a:pt x="1101557" y="3711437"/>
                  <a:pt x="1113341" y="3683110"/>
                </a:cubicBezTo>
                <a:cubicBezTo>
                  <a:pt x="1122632" y="3660223"/>
                  <a:pt x="1124218" y="3634162"/>
                  <a:pt x="1102690" y="3610595"/>
                </a:cubicBezTo>
                <a:cubicBezTo>
                  <a:pt x="1038559" y="3539439"/>
                  <a:pt x="1028588" y="3450834"/>
                  <a:pt x="1045584" y="3363362"/>
                </a:cubicBezTo>
                <a:cubicBezTo>
                  <a:pt x="1061447" y="3283141"/>
                  <a:pt x="1113341" y="3222863"/>
                  <a:pt x="1188802" y="3183432"/>
                </a:cubicBezTo>
                <a:cubicBezTo>
                  <a:pt x="1253217" y="3149951"/>
                  <a:pt x="1320435" y="3137883"/>
                  <a:pt x="1389311" y="3137384"/>
                </a:cubicBezTo>
                <a:close/>
                <a:moveTo>
                  <a:pt x="3668495" y="3136241"/>
                </a:moveTo>
                <a:cubicBezTo>
                  <a:pt x="3694725" y="3135448"/>
                  <a:pt x="3720956" y="3137884"/>
                  <a:pt x="3746789" y="3140376"/>
                </a:cubicBezTo>
                <a:cubicBezTo>
                  <a:pt x="3851937" y="3150120"/>
                  <a:pt x="3944621" y="3191137"/>
                  <a:pt x="4005579" y="3280875"/>
                </a:cubicBezTo>
                <a:cubicBezTo>
                  <a:pt x="4034132" y="3322798"/>
                  <a:pt x="4045916" y="3374012"/>
                  <a:pt x="4043876" y="3427039"/>
                </a:cubicBezTo>
                <a:cubicBezTo>
                  <a:pt x="4042290" y="3468056"/>
                  <a:pt x="4041384" y="3509299"/>
                  <a:pt x="4023935" y="3546690"/>
                </a:cubicBezTo>
                <a:cubicBezTo>
                  <a:pt x="4012151" y="3571844"/>
                  <a:pt x="3994702" y="3594279"/>
                  <a:pt x="3978159" y="3616940"/>
                </a:cubicBezTo>
                <a:cubicBezTo>
                  <a:pt x="3965696" y="3634162"/>
                  <a:pt x="3961617" y="3669967"/>
                  <a:pt x="3972041" y="3687189"/>
                </a:cubicBezTo>
                <a:cubicBezTo>
                  <a:pt x="3989490" y="3716422"/>
                  <a:pt x="4012604" y="3732738"/>
                  <a:pt x="4048635" y="3738857"/>
                </a:cubicBezTo>
                <a:cubicBezTo>
                  <a:pt x="4100982" y="3747921"/>
                  <a:pt x="4139506" y="3732285"/>
                  <a:pt x="4165793" y="3689909"/>
                </a:cubicBezTo>
                <a:cubicBezTo>
                  <a:pt x="4177350" y="3671326"/>
                  <a:pt x="4177350" y="3645719"/>
                  <a:pt x="4183016" y="3621245"/>
                </a:cubicBezTo>
                <a:cubicBezTo>
                  <a:pt x="4161488" y="3621245"/>
                  <a:pt x="4147891" y="3621699"/>
                  <a:pt x="4134521" y="3621245"/>
                </a:cubicBezTo>
                <a:cubicBezTo>
                  <a:pt x="4106648" y="3620112"/>
                  <a:pt x="4076508" y="3599038"/>
                  <a:pt x="4070390" y="3577509"/>
                </a:cubicBezTo>
                <a:cubicBezTo>
                  <a:pt x="4062232" y="3548277"/>
                  <a:pt x="4075375" y="3510433"/>
                  <a:pt x="4097810" y="3493210"/>
                </a:cubicBezTo>
                <a:cubicBezTo>
                  <a:pt x="4151970" y="3451967"/>
                  <a:pt x="4246693" y="3477574"/>
                  <a:pt x="4274114" y="3541252"/>
                </a:cubicBezTo>
                <a:cubicBezTo>
                  <a:pt x="4289070" y="3576150"/>
                  <a:pt x="4307425" y="3610595"/>
                  <a:pt x="4300627" y="3648892"/>
                </a:cubicBezTo>
                <a:cubicBezTo>
                  <a:pt x="4292922" y="3693081"/>
                  <a:pt x="4283858" y="3737270"/>
                  <a:pt x="4252586" y="3773755"/>
                </a:cubicBezTo>
                <a:cubicBezTo>
                  <a:pt x="4220180" y="3811826"/>
                  <a:pt x="4180976" y="3833580"/>
                  <a:pt x="4133615" y="3849443"/>
                </a:cubicBezTo>
                <a:cubicBezTo>
                  <a:pt x="4104155" y="3859414"/>
                  <a:pt x="4075375" y="3864626"/>
                  <a:pt x="4047729" y="3859414"/>
                </a:cubicBezTo>
                <a:cubicBezTo>
                  <a:pt x="4012604" y="3852842"/>
                  <a:pt x="3976346" y="3841512"/>
                  <a:pt x="3945754" y="3823156"/>
                </a:cubicBezTo>
                <a:cubicBezTo>
                  <a:pt x="3877317" y="3782366"/>
                  <a:pt x="3875957" y="3748148"/>
                  <a:pt x="3851937" y="3694214"/>
                </a:cubicBezTo>
                <a:cubicBezTo>
                  <a:pt x="3827463" y="3694214"/>
                  <a:pt x="3803215" y="3693534"/>
                  <a:pt x="3778741" y="3694441"/>
                </a:cubicBezTo>
                <a:cubicBezTo>
                  <a:pt x="3712571" y="3696707"/>
                  <a:pt x="3627138" y="3629856"/>
                  <a:pt x="3606290" y="3571844"/>
                </a:cubicBezTo>
                <a:cubicBezTo>
                  <a:pt x="3592240" y="3533094"/>
                  <a:pt x="3588161" y="3494343"/>
                  <a:pt x="3596999" y="3458765"/>
                </a:cubicBezTo>
                <a:cubicBezTo>
                  <a:pt x="3609009" y="3411630"/>
                  <a:pt x="3635296" y="3367667"/>
                  <a:pt x="3688323" y="3352031"/>
                </a:cubicBezTo>
                <a:cubicBezTo>
                  <a:pt x="3708718" y="3345913"/>
                  <a:pt x="3730246" y="3340021"/>
                  <a:pt x="3751321" y="3339794"/>
                </a:cubicBezTo>
                <a:cubicBezTo>
                  <a:pt x="3790752" y="3339341"/>
                  <a:pt x="3841286" y="3377185"/>
                  <a:pt x="3832448" y="3432932"/>
                </a:cubicBezTo>
                <a:cubicBezTo>
                  <a:pt x="3824743" y="3481879"/>
                  <a:pt x="3774662" y="3511112"/>
                  <a:pt x="3726394" y="3484372"/>
                </a:cubicBezTo>
                <a:cubicBezTo>
                  <a:pt x="3721635" y="3481879"/>
                  <a:pt x="3715064" y="3482786"/>
                  <a:pt x="3709398" y="3481879"/>
                </a:cubicBezTo>
                <a:cubicBezTo>
                  <a:pt x="3708492" y="3491624"/>
                  <a:pt x="3703733" y="3502728"/>
                  <a:pt x="3706906" y="3510659"/>
                </a:cubicBezTo>
                <a:cubicBezTo>
                  <a:pt x="3726167" y="3560740"/>
                  <a:pt x="3766278" y="3592466"/>
                  <a:pt x="3821117" y="3580002"/>
                </a:cubicBezTo>
                <a:cubicBezTo>
                  <a:pt x="3863267" y="3570484"/>
                  <a:pt x="3893407" y="3540345"/>
                  <a:pt x="3915388" y="3502275"/>
                </a:cubicBezTo>
                <a:cubicBezTo>
                  <a:pt x="3931930" y="3473721"/>
                  <a:pt x="3933063" y="3443129"/>
                  <a:pt x="3930344" y="3411856"/>
                </a:cubicBezTo>
                <a:cubicBezTo>
                  <a:pt x="3926039" y="3361096"/>
                  <a:pt x="3899072" y="3323251"/>
                  <a:pt x="3857149" y="3296511"/>
                </a:cubicBezTo>
                <a:cubicBezTo>
                  <a:pt x="3799816" y="3260254"/>
                  <a:pt x="3736818" y="3243031"/>
                  <a:pt x="3669288" y="3250963"/>
                </a:cubicBezTo>
                <a:cubicBezTo>
                  <a:pt x="3638469" y="3254588"/>
                  <a:pt x="3608330" y="3266146"/>
                  <a:pt x="3578190" y="3275436"/>
                </a:cubicBezTo>
                <a:cubicBezTo>
                  <a:pt x="3543746" y="3286087"/>
                  <a:pt x="3509754" y="3299004"/>
                  <a:pt x="3475309" y="3309655"/>
                </a:cubicBezTo>
                <a:cubicBezTo>
                  <a:pt x="3438824" y="3320986"/>
                  <a:pt x="3400301" y="3327331"/>
                  <a:pt x="3365856" y="3342967"/>
                </a:cubicBezTo>
                <a:cubicBezTo>
                  <a:pt x="3351352" y="3349538"/>
                  <a:pt x="3342061" y="3373106"/>
                  <a:pt x="3335490" y="3390782"/>
                </a:cubicBezTo>
                <a:cubicBezTo>
                  <a:pt x="3316228" y="3441769"/>
                  <a:pt x="3298552" y="3493663"/>
                  <a:pt x="3281783" y="3545784"/>
                </a:cubicBezTo>
                <a:cubicBezTo>
                  <a:pt x="3272038" y="3575923"/>
                  <a:pt x="3261614" y="3606515"/>
                  <a:pt x="3258442" y="3637788"/>
                </a:cubicBezTo>
                <a:cubicBezTo>
                  <a:pt x="3254363" y="3675406"/>
                  <a:pt x="3254816" y="3714156"/>
                  <a:pt x="3258215" y="3751773"/>
                </a:cubicBezTo>
                <a:cubicBezTo>
                  <a:pt x="3264787" y="3822929"/>
                  <a:pt x="3299685" y="3880489"/>
                  <a:pt x="3360870" y="3915387"/>
                </a:cubicBezTo>
                <a:cubicBezTo>
                  <a:pt x="3391463" y="3932609"/>
                  <a:pt x="3427947" y="3938955"/>
                  <a:pt x="3469190" y="3925358"/>
                </a:cubicBezTo>
                <a:cubicBezTo>
                  <a:pt x="3503862" y="3914027"/>
                  <a:pt x="3532188" y="3900204"/>
                  <a:pt x="3552810" y="3872557"/>
                </a:cubicBezTo>
                <a:cubicBezTo>
                  <a:pt x="3582269" y="3833127"/>
                  <a:pt x="3594280" y="3786218"/>
                  <a:pt x="3560741" y="3737724"/>
                </a:cubicBezTo>
                <a:cubicBezTo>
                  <a:pt x="3546918" y="3717782"/>
                  <a:pt x="3513379" y="3705318"/>
                  <a:pt x="3486413" y="3711890"/>
                </a:cubicBezTo>
                <a:cubicBezTo>
                  <a:pt x="3487999" y="3727753"/>
                  <a:pt x="3490265" y="3743615"/>
                  <a:pt x="3490718" y="3759705"/>
                </a:cubicBezTo>
                <a:cubicBezTo>
                  <a:pt x="3491625" y="3801855"/>
                  <a:pt x="3471003" y="3827235"/>
                  <a:pt x="3434519" y="3830408"/>
                </a:cubicBezTo>
                <a:cubicBezTo>
                  <a:pt x="3383078" y="3834940"/>
                  <a:pt x="3358377" y="3814545"/>
                  <a:pt x="3345914" y="3771942"/>
                </a:cubicBezTo>
                <a:cubicBezTo>
                  <a:pt x="3316907" y="3672459"/>
                  <a:pt x="3414804" y="3589067"/>
                  <a:pt x="3497743" y="3593825"/>
                </a:cubicBezTo>
                <a:cubicBezTo>
                  <a:pt x="3558022" y="3597225"/>
                  <a:pt x="3606517" y="3615807"/>
                  <a:pt x="3645494" y="3659316"/>
                </a:cubicBezTo>
                <a:cubicBezTo>
                  <a:pt x="3673367" y="3690362"/>
                  <a:pt x="3691723" y="3727073"/>
                  <a:pt x="3691043" y="3770582"/>
                </a:cubicBezTo>
                <a:cubicBezTo>
                  <a:pt x="3690590" y="3798455"/>
                  <a:pt x="3691043" y="3826329"/>
                  <a:pt x="3691043" y="3854428"/>
                </a:cubicBezTo>
                <a:cubicBezTo>
                  <a:pt x="3756760" y="3866439"/>
                  <a:pt x="3805255" y="3901110"/>
                  <a:pt x="3833581" y="3958443"/>
                </a:cubicBezTo>
                <a:cubicBezTo>
                  <a:pt x="3861681" y="4015549"/>
                  <a:pt x="3865533" y="4076054"/>
                  <a:pt x="3846725" y="4138372"/>
                </a:cubicBezTo>
                <a:cubicBezTo>
                  <a:pt x="3836300" y="4172817"/>
                  <a:pt x="3823157" y="4204316"/>
                  <a:pt x="3797777" y="4231056"/>
                </a:cubicBezTo>
                <a:cubicBezTo>
                  <a:pt x="3733419" y="4298813"/>
                  <a:pt x="3652972" y="4308104"/>
                  <a:pt x="3569352" y="4287709"/>
                </a:cubicBezTo>
                <a:cubicBezTo>
                  <a:pt x="3521311" y="4275925"/>
                  <a:pt x="3463525" y="4217006"/>
                  <a:pt x="3471456" y="4154235"/>
                </a:cubicBezTo>
                <a:cubicBezTo>
                  <a:pt x="3479388" y="4090557"/>
                  <a:pt x="3520178" y="4056112"/>
                  <a:pt x="3586802" y="4074468"/>
                </a:cubicBezTo>
                <a:cubicBezTo>
                  <a:pt x="3619434" y="4083532"/>
                  <a:pt x="3636656" y="4142905"/>
                  <a:pt x="3618074" y="4174404"/>
                </a:cubicBezTo>
                <a:cubicBezTo>
                  <a:pt x="3659317" y="4191626"/>
                  <a:pt x="3692629" y="4180975"/>
                  <a:pt x="3722315" y="4134747"/>
                </a:cubicBezTo>
                <a:cubicBezTo>
                  <a:pt x="3755400" y="4083079"/>
                  <a:pt x="3754041" y="4041383"/>
                  <a:pt x="3715290" y="3993794"/>
                </a:cubicBezTo>
                <a:cubicBezTo>
                  <a:pt x="3689003" y="3961616"/>
                  <a:pt x="3642548" y="3957536"/>
                  <a:pt x="3609009" y="3982917"/>
                </a:cubicBezTo>
                <a:cubicBezTo>
                  <a:pt x="3541706" y="4033678"/>
                  <a:pt x="3465791" y="4057699"/>
                  <a:pt x="3383078" y="4043195"/>
                </a:cubicBezTo>
                <a:cubicBezTo>
                  <a:pt x="3319400" y="4031865"/>
                  <a:pt x="3263427" y="4003085"/>
                  <a:pt x="3220145" y="3949378"/>
                </a:cubicBezTo>
                <a:cubicBezTo>
                  <a:pt x="3188419" y="3910175"/>
                  <a:pt x="3172330" y="3865306"/>
                  <a:pt x="3151481" y="3821570"/>
                </a:cubicBezTo>
                <a:cubicBezTo>
                  <a:pt x="3151028" y="3820663"/>
                  <a:pt x="3150801" y="3819984"/>
                  <a:pt x="3150575" y="3819077"/>
                </a:cubicBezTo>
                <a:cubicBezTo>
                  <a:pt x="3144910" y="3783272"/>
                  <a:pt x="3135392" y="3747468"/>
                  <a:pt x="3134939" y="3711663"/>
                </a:cubicBezTo>
                <a:cubicBezTo>
                  <a:pt x="3134259" y="3658183"/>
                  <a:pt x="3143323" y="3605383"/>
                  <a:pt x="3161452" y="3554622"/>
                </a:cubicBezTo>
                <a:cubicBezTo>
                  <a:pt x="3172783" y="3522896"/>
                  <a:pt x="3182527" y="3490491"/>
                  <a:pt x="3193178" y="3458538"/>
                </a:cubicBezTo>
                <a:cubicBezTo>
                  <a:pt x="3207681" y="3414803"/>
                  <a:pt x="3224677" y="3371520"/>
                  <a:pt x="3236461" y="3327104"/>
                </a:cubicBezTo>
                <a:cubicBezTo>
                  <a:pt x="3243032" y="3302177"/>
                  <a:pt x="3241673" y="3275210"/>
                  <a:pt x="3243939" y="3249830"/>
                </a:cubicBezTo>
                <a:cubicBezTo>
                  <a:pt x="3281103" y="3243031"/>
                  <a:pt x="3318041" y="3238726"/>
                  <a:pt x="3353619" y="3229434"/>
                </a:cubicBezTo>
                <a:cubicBezTo>
                  <a:pt x="3390103" y="3219917"/>
                  <a:pt x="3425454" y="3205187"/>
                  <a:pt x="3461486" y="3193403"/>
                </a:cubicBezTo>
                <a:cubicBezTo>
                  <a:pt x="3504315" y="3179353"/>
                  <a:pt x="3548504" y="3168249"/>
                  <a:pt x="3590201" y="3151480"/>
                </a:cubicBezTo>
                <a:cubicBezTo>
                  <a:pt x="3616035" y="3141056"/>
                  <a:pt x="3642265" y="3137034"/>
                  <a:pt x="3668495" y="3136241"/>
                </a:cubicBezTo>
                <a:close/>
                <a:moveTo>
                  <a:pt x="2541473" y="3043670"/>
                </a:moveTo>
                <a:cubicBezTo>
                  <a:pt x="2549376" y="3042877"/>
                  <a:pt x="2556854" y="3043500"/>
                  <a:pt x="2561840" y="3046786"/>
                </a:cubicBezTo>
                <a:cubicBezTo>
                  <a:pt x="2618493" y="3083497"/>
                  <a:pt x="2684437" y="3089615"/>
                  <a:pt x="2746302" y="3109557"/>
                </a:cubicBezTo>
                <a:cubicBezTo>
                  <a:pt x="2795023" y="3125193"/>
                  <a:pt x="2841252" y="3148307"/>
                  <a:pt x="2888840" y="3167116"/>
                </a:cubicBezTo>
                <a:cubicBezTo>
                  <a:pt x="2946852" y="3190231"/>
                  <a:pt x="2992855" y="3228981"/>
                  <a:pt x="3032285" y="3276117"/>
                </a:cubicBezTo>
                <a:cubicBezTo>
                  <a:pt x="3066050" y="3316453"/>
                  <a:pt x="3094377" y="3359963"/>
                  <a:pt x="3107973" y="3411630"/>
                </a:cubicBezTo>
                <a:cubicBezTo>
                  <a:pt x="3116811" y="3444942"/>
                  <a:pt x="3129048" y="3478027"/>
                  <a:pt x="3132221" y="3511792"/>
                </a:cubicBezTo>
                <a:cubicBezTo>
                  <a:pt x="3134940" y="3541478"/>
                  <a:pt x="3127915" y="3572071"/>
                  <a:pt x="3123383" y="3602210"/>
                </a:cubicBezTo>
                <a:cubicBezTo>
                  <a:pt x="3111599" y="3681071"/>
                  <a:pt x="3069676" y="3744069"/>
                  <a:pt x="3010530" y="3793697"/>
                </a:cubicBezTo>
                <a:cubicBezTo>
                  <a:pt x="2981751" y="3817944"/>
                  <a:pt x="2941414" y="3827915"/>
                  <a:pt x="2908102" y="3847403"/>
                </a:cubicBezTo>
                <a:cubicBezTo>
                  <a:pt x="2876376" y="3865759"/>
                  <a:pt x="2842611" y="3862586"/>
                  <a:pt x="2809073" y="3862360"/>
                </a:cubicBezTo>
                <a:cubicBezTo>
                  <a:pt x="2726586" y="3861906"/>
                  <a:pt x="2659736" y="3829048"/>
                  <a:pt x="2607842" y="3764463"/>
                </a:cubicBezTo>
                <a:cubicBezTo>
                  <a:pt x="2562520" y="3707811"/>
                  <a:pt x="2552322" y="3644586"/>
                  <a:pt x="2561387" y="3574110"/>
                </a:cubicBezTo>
                <a:cubicBezTo>
                  <a:pt x="2569998" y="3505220"/>
                  <a:pt x="2610335" y="3463977"/>
                  <a:pt x="2669254" y="3438597"/>
                </a:cubicBezTo>
                <a:cubicBezTo>
                  <a:pt x="2704605" y="3423187"/>
                  <a:pt x="2741996" y="3426813"/>
                  <a:pt x="2779387" y="3438597"/>
                </a:cubicBezTo>
                <a:cubicBezTo>
                  <a:pt x="2810206" y="3448341"/>
                  <a:pt x="2831281" y="3468056"/>
                  <a:pt x="2850996" y="3491850"/>
                </a:cubicBezTo>
                <a:cubicBezTo>
                  <a:pt x="2886801" y="3534907"/>
                  <a:pt x="2873431" y="3615807"/>
                  <a:pt x="2824936" y="3643227"/>
                </a:cubicBezTo>
                <a:cubicBezTo>
                  <a:pt x="2803861" y="3655237"/>
                  <a:pt x="2759898" y="3646626"/>
                  <a:pt x="2742902" y="3626684"/>
                </a:cubicBezTo>
                <a:cubicBezTo>
                  <a:pt x="2729079" y="3610368"/>
                  <a:pt x="2716162" y="3593825"/>
                  <a:pt x="2720015" y="3569805"/>
                </a:cubicBezTo>
                <a:cubicBezTo>
                  <a:pt x="2720468" y="3562100"/>
                  <a:pt x="2717069" y="3553942"/>
                  <a:pt x="2715709" y="3545557"/>
                </a:cubicBezTo>
                <a:cubicBezTo>
                  <a:pt x="2669254" y="3569578"/>
                  <a:pt x="2656790" y="3640507"/>
                  <a:pt x="2691915" y="3684923"/>
                </a:cubicBezTo>
                <a:cubicBezTo>
                  <a:pt x="2728626" y="3731378"/>
                  <a:pt x="2779387" y="3759705"/>
                  <a:pt x="2837853" y="3748374"/>
                </a:cubicBezTo>
                <a:cubicBezTo>
                  <a:pt x="2897678" y="3736817"/>
                  <a:pt x="2948439" y="3707358"/>
                  <a:pt x="2982884" y="3648439"/>
                </a:cubicBezTo>
                <a:cubicBezTo>
                  <a:pt x="3016422" y="3591106"/>
                  <a:pt x="3015516" y="3533094"/>
                  <a:pt x="3007131" y="3474628"/>
                </a:cubicBezTo>
                <a:cubicBezTo>
                  <a:pt x="3002146" y="3440183"/>
                  <a:pt x="2983110" y="3404832"/>
                  <a:pt x="2961582" y="3376732"/>
                </a:cubicBezTo>
                <a:cubicBezTo>
                  <a:pt x="2936882" y="3344326"/>
                  <a:pt x="2904023" y="3316680"/>
                  <a:pt x="2871618" y="3291299"/>
                </a:cubicBezTo>
                <a:cubicBezTo>
                  <a:pt x="2834453" y="3262293"/>
                  <a:pt x="2791171" y="3243484"/>
                  <a:pt x="2744715" y="3231701"/>
                </a:cubicBezTo>
                <a:cubicBezTo>
                  <a:pt x="2689875" y="3217877"/>
                  <a:pt x="2631636" y="3209719"/>
                  <a:pt x="2582688" y="3183886"/>
                </a:cubicBezTo>
                <a:cubicBezTo>
                  <a:pt x="2533515" y="3158052"/>
                  <a:pt x="2500883" y="3189324"/>
                  <a:pt x="2461452" y="3197935"/>
                </a:cubicBezTo>
                <a:cubicBezTo>
                  <a:pt x="2436525" y="3203374"/>
                  <a:pt x="2412277" y="3211985"/>
                  <a:pt x="2387350" y="3217651"/>
                </a:cubicBezTo>
                <a:cubicBezTo>
                  <a:pt x="2296479" y="3238046"/>
                  <a:pt x="2213539" y="3274983"/>
                  <a:pt x="2148955" y="3342967"/>
                </a:cubicBezTo>
                <a:cubicBezTo>
                  <a:pt x="2082558" y="3412763"/>
                  <a:pt x="2058537" y="3499102"/>
                  <a:pt x="2077799" y="3592692"/>
                </a:cubicBezTo>
                <a:cubicBezTo>
                  <a:pt x="2090943" y="3656370"/>
                  <a:pt x="2132866" y="3704638"/>
                  <a:pt x="2192238" y="3731605"/>
                </a:cubicBezTo>
                <a:cubicBezTo>
                  <a:pt x="2219205" y="3743842"/>
                  <a:pt x="2252290" y="3751547"/>
                  <a:pt x="2281296" y="3748601"/>
                </a:cubicBezTo>
                <a:cubicBezTo>
                  <a:pt x="2324126" y="3744069"/>
                  <a:pt x="2363330" y="3723674"/>
                  <a:pt x="2391429" y="3687869"/>
                </a:cubicBezTo>
                <a:cubicBezTo>
                  <a:pt x="2414317" y="3658410"/>
                  <a:pt x="2415677" y="3623511"/>
                  <a:pt x="2409558" y="3589973"/>
                </a:cubicBezTo>
                <a:cubicBezTo>
                  <a:pt x="2406386" y="3572751"/>
                  <a:pt x="2389163" y="3558021"/>
                  <a:pt x="2378512" y="3542385"/>
                </a:cubicBezTo>
                <a:cubicBezTo>
                  <a:pt x="2375567" y="3543518"/>
                  <a:pt x="2372394" y="3544877"/>
                  <a:pt x="2369448" y="3546010"/>
                </a:cubicBezTo>
                <a:cubicBezTo>
                  <a:pt x="2368088" y="3554395"/>
                  <a:pt x="2365822" y="3562780"/>
                  <a:pt x="2365596" y="3571391"/>
                </a:cubicBezTo>
                <a:cubicBezTo>
                  <a:pt x="2364009" y="3620112"/>
                  <a:pt x="2330924" y="3651385"/>
                  <a:pt x="2282882" y="3646172"/>
                </a:cubicBezTo>
                <a:cubicBezTo>
                  <a:pt x="2268833" y="3644586"/>
                  <a:pt x="2254330" y="3636882"/>
                  <a:pt x="2242772" y="3628497"/>
                </a:cubicBezTo>
                <a:cubicBezTo>
                  <a:pt x="2219658" y="3611728"/>
                  <a:pt x="2211500" y="3559381"/>
                  <a:pt x="2218752" y="3530827"/>
                </a:cubicBezTo>
                <a:cubicBezTo>
                  <a:pt x="2227363" y="3497289"/>
                  <a:pt x="2246625" y="3474175"/>
                  <a:pt x="2272685" y="3453553"/>
                </a:cubicBezTo>
                <a:cubicBezTo>
                  <a:pt x="2303278" y="3429306"/>
                  <a:pt x="2383951" y="3420694"/>
                  <a:pt x="2417943" y="3439730"/>
                </a:cubicBezTo>
                <a:cubicBezTo>
                  <a:pt x="2439924" y="3452193"/>
                  <a:pt x="2465305" y="3461484"/>
                  <a:pt x="2482754" y="3478707"/>
                </a:cubicBezTo>
                <a:cubicBezTo>
                  <a:pt x="2499523" y="3495250"/>
                  <a:pt x="2513346" y="3518590"/>
                  <a:pt x="2519691" y="3541478"/>
                </a:cubicBezTo>
                <a:cubicBezTo>
                  <a:pt x="2537820" y="3605836"/>
                  <a:pt x="2533061" y="3672459"/>
                  <a:pt x="2502016" y="3730245"/>
                </a:cubicBezTo>
                <a:cubicBezTo>
                  <a:pt x="2479355" y="3772395"/>
                  <a:pt x="2444003" y="3807520"/>
                  <a:pt x="2397774" y="3831994"/>
                </a:cubicBezTo>
                <a:cubicBezTo>
                  <a:pt x="2337723" y="3864173"/>
                  <a:pt x="2275178" y="3866665"/>
                  <a:pt x="2211953" y="3859414"/>
                </a:cubicBezTo>
                <a:cubicBezTo>
                  <a:pt x="2181134" y="3855788"/>
                  <a:pt x="2148276" y="3844004"/>
                  <a:pt x="2122895" y="3826555"/>
                </a:cubicBezTo>
                <a:cubicBezTo>
                  <a:pt x="2086411" y="3801401"/>
                  <a:pt x="2051966" y="3771035"/>
                  <a:pt x="2023413" y="3737044"/>
                </a:cubicBezTo>
                <a:cubicBezTo>
                  <a:pt x="1985795" y="3692174"/>
                  <a:pt x="1967893" y="3637788"/>
                  <a:pt x="1957242" y="3578642"/>
                </a:cubicBezTo>
                <a:cubicBezTo>
                  <a:pt x="1948178" y="3529014"/>
                  <a:pt x="1955882" y="3482786"/>
                  <a:pt x="1967666" y="3438597"/>
                </a:cubicBezTo>
                <a:cubicBezTo>
                  <a:pt x="1986928" y="3365175"/>
                  <a:pt x="2024772" y="3299684"/>
                  <a:pt x="2081425" y="3245977"/>
                </a:cubicBezTo>
                <a:cubicBezTo>
                  <a:pt x="2124934" y="3204734"/>
                  <a:pt x="2174562" y="3175501"/>
                  <a:pt x="2228722" y="3150347"/>
                </a:cubicBezTo>
                <a:cubicBezTo>
                  <a:pt x="2287868" y="3122927"/>
                  <a:pt x="2350186" y="3108877"/>
                  <a:pt x="2412051" y="3091655"/>
                </a:cubicBezTo>
                <a:cubicBezTo>
                  <a:pt x="2448762" y="3081457"/>
                  <a:pt x="2482527" y="3061969"/>
                  <a:pt x="2518558" y="3049052"/>
                </a:cubicBezTo>
                <a:cubicBezTo>
                  <a:pt x="2525243" y="3046673"/>
                  <a:pt x="2533571" y="3044463"/>
                  <a:pt x="2541473" y="3043670"/>
                </a:cubicBezTo>
                <a:close/>
                <a:moveTo>
                  <a:pt x="3055625" y="2956821"/>
                </a:moveTo>
                <a:cubicBezTo>
                  <a:pt x="3113411" y="2951156"/>
                  <a:pt x="3153521" y="2996478"/>
                  <a:pt x="3153521" y="3058570"/>
                </a:cubicBezTo>
                <a:cubicBezTo>
                  <a:pt x="3158959" y="3119075"/>
                  <a:pt x="3111598" y="3160091"/>
                  <a:pt x="3058117" y="3157826"/>
                </a:cubicBezTo>
                <a:cubicBezTo>
                  <a:pt x="3000331" y="3155559"/>
                  <a:pt x="2961354" y="3117262"/>
                  <a:pt x="2960901" y="3058796"/>
                </a:cubicBezTo>
                <a:cubicBezTo>
                  <a:pt x="2960448" y="2993532"/>
                  <a:pt x="3006450" y="2961580"/>
                  <a:pt x="3055625" y="2956821"/>
                </a:cubicBezTo>
                <a:close/>
                <a:moveTo>
                  <a:pt x="2029530" y="2956594"/>
                </a:moveTo>
                <a:cubicBezTo>
                  <a:pt x="2078931" y="2961580"/>
                  <a:pt x="2122214" y="2993305"/>
                  <a:pt x="2124706" y="3058796"/>
                </a:cubicBezTo>
                <a:cubicBezTo>
                  <a:pt x="2126972" y="3121114"/>
                  <a:pt x="2070999" y="3158958"/>
                  <a:pt x="2024091" y="3158278"/>
                </a:cubicBezTo>
                <a:cubicBezTo>
                  <a:pt x="1973557" y="3157598"/>
                  <a:pt x="1925742" y="3119074"/>
                  <a:pt x="1931634" y="3058343"/>
                </a:cubicBezTo>
                <a:cubicBezTo>
                  <a:pt x="1931860" y="2996025"/>
                  <a:pt x="1971970" y="2950929"/>
                  <a:pt x="2029530" y="2956594"/>
                </a:cubicBezTo>
                <a:close/>
                <a:moveTo>
                  <a:pt x="1668085" y="2482071"/>
                </a:moveTo>
                <a:cubicBezTo>
                  <a:pt x="1708648" y="2487963"/>
                  <a:pt x="1746719" y="2502919"/>
                  <a:pt x="1777991" y="2530566"/>
                </a:cubicBezTo>
                <a:cubicBezTo>
                  <a:pt x="1782297" y="2534418"/>
                  <a:pt x="1782524" y="2551640"/>
                  <a:pt x="1778671" y="2554360"/>
                </a:cubicBezTo>
                <a:cubicBezTo>
                  <a:pt x="1759636" y="2567730"/>
                  <a:pt x="1739241" y="2579514"/>
                  <a:pt x="1718393" y="2589258"/>
                </a:cubicBezTo>
                <a:cubicBezTo>
                  <a:pt x="1703663" y="2596056"/>
                  <a:pt x="1687573" y="2601042"/>
                  <a:pt x="1671711" y="2603534"/>
                </a:cubicBezTo>
                <a:cubicBezTo>
                  <a:pt x="1636359" y="2609200"/>
                  <a:pt x="1612565" y="2582460"/>
                  <a:pt x="1583785" y="2569543"/>
                </a:cubicBezTo>
                <a:cubicBezTo>
                  <a:pt x="1573814" y="2565011"/>
                  <a:pt x="1564523" y="2558665"/>
                  <a:pt x="1551380" y="2551187"/>
                </a:cubicBezTo>
                <a:cubicBezTo>
                  <a:pt x="1551380" y="2546655"/>
                  <a:pt x="1551380" y="2539403"/>
                  <a:pt x="1551380" y="2532605"/>
                </a:cubicBezTo>
                <a:cubicBezTo>
                  <a:pt x="1561804" y="2527846"/>
                  <a:pt x="1572002" y="2523541"/>
                  <a:pt x="1581746" y="2518329"/>
                </a:cubicBezTo>
                <a:cubicBezTo>
                  <a:pt x="1609619" y="2503599"/>
                  <a:pt x="1633640" y="2476859"/>
                  <a:pt x="1668085" y="2482071"/>
                </a:cubicBezTo>
                <a:close/>
                <a:moveTo>
                  <a:pt x="3417522" y="2481844"/>
                </a:moveTo>
                <a:cubicBezTo>
                  <a:pt x="3449928" y="2474593"/>
                  <a:pt x="3472589" y="2503825"/>
                  <a:pt x="3500462" y="2515383"/>
                </a:cubicBezTo>
                <a:cubicBezTo>
                  <a:pt x="3510886" y="2519915"/>
                  <a:pt x="3520631" y="2527166"/>
                  <a:pt x="3533321" y="2534418"/>
                </a:cubicBezTo>
                <a:cubicBezTo>
                  <a:pt x="3533321" y="2538497"/>
                  <a:pt x="3533321" y="2546428"/>
                  <a:pt x="3533321" y="2551414"/>
                </a:cubicBezTo>
                <a:cubicBezTo>
                  <a:pt x="3504541" y="2566370"/>
                  <a:pt x="3478254" y="2580873"/>
                  <a:pt x="3451061" y="2593790"/>
                </a:cubicBezTo>
                <a:cubicBezTo>
                  <a:pt x="3440637" y="2598776"/>
                  <a:pt x="3427040" y="2606027"/>
                  <a:pt x="3417522" y="2603081"/>
                </a:cubicBezTo>
                <a:cubicBezTo>
                  <a:pt x="3384437" y="2593563"/>
                  <a:pt x="3350446" y="2583593"/>
                  <a:pt x="3320759" y="2567050"/>
                </a:cubicBezTo>
                <a:cubicBezTo>
                  <a:pt x="3294926" y="2552547"/>
                  <a:pt x="3294926" y="2532378"/>
                  <a:pt x="3320759" y="2517875"/>
                </a:cubicBezTo>
                <a:cubicBezTo>
                  <a:pt x="3350446" y="2501106"/>
                  <a:pt x="3384210" y="2489322"/>
                  <a:pt x="3417522" y="2481844"/>
                </a:cubicBezTo>
                <a:close/>
                <a:moveTo>
                  <a:pt x="2544617" y="2387347"/>
                </a:moveTo>
                <a:cubicBezTo>
                  <a:pt x="2628463" y="2380096"/>
                  <a:pt x="2706644" y="2466888"/>
                  <a:pt x="2704378" y="2545975"/>
                </a:cubicBezTo>
                <a:cubicBezTo>
                  <a:pt x="2702112" y="2626422"/>
                  <a:pt x="2635488" y="2703923"/>
                  <a:pt x="2543484" y="2701657"/>
                </a:cubicBezTo>
                <a:cubicBezTo>
                  <a:pt x="2443549" y="2699165"/>
                  <a:pt x="2384857" y="2625516"/>
                  <a:pt x="2383950" y="2543709"/>
                </a:cubicBezTo>
                <a:cubicBezTo>
                  <a:pt x="2383044" y="2470514"/>
                  <a:pt x="2447402" y="2381682"/>
                  <a:pt x="2544617" y="2387347"/>
                </a:cubicBezTo>
                <a:close/>
                <a:moveTo>
                  <a:pt x="2646015" y="2204582"/>
                </a:moveTo>
                <a:cubicBezTo>
                  <a:pt x="2610037" y="2200662"/>
                  <a:pt x="2575494" y="2211497"/>
                  <a:pt x="2544391" y="2233932"/>
                </a:cubicBezTo>
                <a:cubicBezTo>
                  <a:pt x="2531248" y="2228266"/>
                  <a:pt x="2519238" y="2223507"/>
                  <a:pt x="2507454" y="2218069"/>
                </a:cubicBezTo>
                <a:cubicBezTo>
                  <a:pt x="2430180" y="2182038"/>
                  <a:pt x="2354945" y="2221921"/>
                  <a:pt x="2333643" y="2293757"/>
                </a:cubicBezTo>
                <a:cubicBezTo>
                  <a:pt x="2330017" y="2305994"/>
                  <a:pt x="2321180" y="2324349"/>
                  <a:pt x="2312115" y="2326162"/>
                </a:cubicBezTo>
                <a:cubicBezTo>
                  <a:pt x="2250477" y="2338173"/>
                  <a:pt x="2219431" y="2380776"/>
                  <a:pt x="2200396" y="2434482"/>
                </a:cubicBezTo>
                <a:cubicBezTo>
                  <a:pt x="2195864" y="2447399"/>
                  <a:pt x="2198810" y="2465075"/>
                  <a:pt x="2203115" y="2478898"/>
                </a:cubicBezTo>
                <a:cubicBezTo>
                  <a:pt x="2209234" y="2497480"/>
                  <a:pt x="2222150" y="2513796"/>
                  <a:pt x="2227816" y="2532605"/>
                </a:cubicBezTo>
                <a:cubicBezTo>
                  <a:pt x="2230762" y="2542123"/>
                  <a:pt x="2225323" y="2554813"/>
                  <a:pt x="2221471" y="2565237"/>
                </a:cubicBezTo>
                <a:cubicBezTo>
                  <a:pt x="2214672" y="2583593"/>
                  <a:pt x="2201529" y="2601042"/>
                  <a:pt x="2199489" y="2619624"/>
                </a:cubicBezTo>
                <a:cubicBezTo>
                  <a:pt x="2197677" y="2636393"/>
                  <a:pt x="2208554" y="2654069"/>
                  <a:pt x="2211726" y="2671518"/>
                </a:cubicBezTo>
                <a:cubicBezTo>
                  <a:pt x="2220338" y="2718653"/>
                  <a:pt x="2257275" y="2741994"/>
                  <a:pt x="2294893" y="2753778"/>
                </a:cubicBezTo>
                <a:cubicBezTo>
                  <a:pt x="2323446" y="2762842"/>
                  <a:pt x="2328205" y="2778025"/>
                  <a:pt x="2336136" y="2800006"/>
                </a:cubicBezTo>
                <a:cubicBezTo>
                  <a:pt x="2350639" y="2839210"/>
                  <a:pt x="2381911" y="2872069"/>
                  <a:pt x="2427460" y="2878640"/>
                </a:cubicBezTo>
                <a:cubicBezTo>
                  <a:pt x="2469610" y="2884759"/>
                  <a:pt x="2508814" y="2876374"/>
                  <a:pt x="2540312" y="2851221"/>
                </a:cubicBezTo>
                <a:cubicBezTo>
                  <a:pt x="2553002" y="2856886"/>
                  <a:pt x="2563426" y="2861191"/>
                  <a:pt x="2573624" y="2866177"/>
                </a:cubicBezTo>
                <a:cubicBezTo>
                  <a:pt x="2650671" y="2903794"/>
                  <a:pt x="2732251" y="2865950"/>
                  <a:pt x="2751967" y="2787543"/>
                </a:cubicBezTo>
                <a:cubicBezTo>
                  <a:pt x="2754686" y="2776439"/>
                  <a:pt x="2764884" y="2761029"/>
                  <a:pt x="2773948" y="2758990"/>
                </a:cubicBezTo>
                <a:cubicBezTo>
                  <a:pt x="2835813" y="2745166"/>
                  <a:pt x="2867312" y="2702337"/>
                  <a:pt x="2885441" y="2647044"/>
                </a:cubicBezTo>
                <a:cubicBezTo>
                  <a:pt x="2889293" y="2635260"/>
                  <a:pt x="2886800" y="2619624"/>
                  <a:pt x="2882495" y="2607387"/>
                </a:cubicBezTo>
                <a:cubicBezTo>
                  <a:pt x="2875923" y="2588805"/>
                  <a:pt x="2863233" y="2572489"/>
                  <a:pt x="2856888" y="2553907"/>
                </a:cubicBezTo>
                <a:cubicBezTo>
                  <a:pt x="2853715" y="2545069"/>
                  <a:pt x="2856661" y="2532379"/>
                  <a:pt x="2860740" y="2522861"/>
                </a:cubicBezTo>
                <a:cubicBezTo>
                  <a:pt x="2875243" y="2487736"/>
                  <a:pt x="2896545" y="2459410"/>
                  <a:pt x="2875470" y="2413861"/>
                </a:cubicBezTo>
                <a:cubicBezTo>
                  <a:pt x="2851222" y="2361967"/>
                  <a:pt x="2815191" y="2338399"/>
                  <a:pt x="2762164" y="2322763"/>
                </a:cubicBezTo>
                <a:cubicBezTo>
                  <a:pt x="2749700" y="2279254"/>
                  <a:pt x="2732251" y="2232572"/>
                  <a:pt x="2682397" y="2213536"/>
                </a:cubicBezTo>
                <a:cubicBezTo>
                  <a:pt x="2670160" y="2208834"/>
                  <a:pt x="2658008" y="2205888"/>
                  <a:pt x="2646015" y="2204582"/>
                </a:cubicBezTo>
                <a:close/>
                <a:moveTo>
                  <a:pt x="2441510" y="2084368"/>
                </a:moveTo>
                <a:cubicBezTo>
                  <a:pt x="2447855" y="2082555"/>
                  <a:pt x="2456013" y="2083915"/>
                  <a:pt x="2462585" y="2086181"/>
                </a:cubicBezTo>
                <a:cubicBezTo>
                  <a:pt x="2515839" y="2104310"/>
                  <a:pt x="2568865" y="2104310"/>
                  <a:pt x="2622118" y="2086408"/>
                </a:cubicBezTo>
                <a:cubicBezTo>
                  <a:pt x="2628690" y="2084141"/>
                  <a:pt x="2636848" y="2082555"/>
                  <a:pt x="2643193" y="2084368"/>
                </a:cubicBezTo>
                <a:cubicBezTo>
                  <a:pt x="2692368" y="2099551"/>
                  <a:pt x="2746301" y="2103630"/>
                  <a:pt x="2785505" y="2143060"/>
                </a:cubicBezTo>
                <a:cubicBezTo>
                  <a:pt x="2800235" y="2158017"/>
                  <a:pt x="2818137" y="2171840"/>
                  <a:pt x="2827202" y="2189742"/>
                </a:cubicBezTo>
                <a:cubicBezTo>
                  <a:pt x="2843971" y="2223734"/>
                  <a:pt x="2872297" y="2243902"/>
                  <a:pt x="2901983" y="2263164"/>
                </a:cubicBezTo>
                <a:cubicBezTo>
                  <a:pt x="2945493" y="2291264"/>
                  <a:pt x="2972006" y="2330468"/>
                  <a:pt x="2983563" y="2380549"/>
                </a:cubicBezTo>
                <a:cubicBezTo>
                  <a:pt x="2989229" y="2406156"/>
                  <a:pt x="2995574" y="2431310"/>
                  <a:pt x="3002372" y="2458730"/>
                </a:cubicBezTo>
                <a:cubicBezTo>
                  <a:pt x="2995800" y="2481618"/>
                  <a:pt x="2988549" y="2503825"/>
                  <a:pt x="2983563" y="2526713"/>
                </a:cubicBezTo>
                <a:cubicBezTo>
                  <a:pt x="2981297" y="2536911"/>
                  <a:pt x="2979938" y="2549601"/>
                  <a:pt x="2983790" y="2558439"/>
                </a:cubicBezTo>
                <a:cubicBezTo>
                  <a:pt x="3004185" y="2604668"/>
                  <a:pt x="2998520" y="2649083"/>
                  <a:pt x="2985829" y="2696898"/>
                </a:cubicBezTo>
                <a:cubicBezTo>
                  <a:pt x="2973592" y="2742674"/>
                  <a:pt x="2952744" y="2779838"/>
                  <a:pt x="2918979" y="2810657"/>
                </a:cubicBezTo>
                <a:cubicBezTo>
                  <a:pt x="2905609" y="2822894"/>
                  <a:pt x="2890200" y="2834225"/>
                  <a:pt x="2873883" y="2841476"/>
                </a:cubicBezTo>
                <a:cubicBezTo>
                  <a:pt x="2839212" y="2856433"/>
                  <a:pt x="2836039" y="2895183"/>
                  <a:pt x="2812019" y="2918071"/>
                </a:cubicBezTo>
                <a:cubicBezTo>
                  <a:pt x="2776214" y="2952063"/>
                  <a:pt x="2737464" y="2976763"/>
                  <a:pt x="2688515" y="2989907"/>
                </a:cubicBezTo>
                <a:cubicBezTo>
                  <a:pt x="2640021" y="3003050"/>
                  <a:pt x="2595605" y="2989453"/>
                  <a:pt x="2549149" y="2985828"/>
                </a:cubicBezTo>
                <a:cubicBezTo>
                  <a:pt x="2521957" y="2983788"/>
                  <a:pt x="2493857" y="2993079"/>
                  <a:pt x="2465984" y="2997385"/>
                </a:cubicBezTo>
                <a:cubicBezTo>
                  <a:pt x="2460772" y="2998291"/>
                  <a:pt x="2455333" y="3001917"/>
                  <a:pt x="2450575" y="3001010"/>
                </a:cubicBezTo>
                <a:cubicBezTo>
                  <a:pt x="2374660" y="2987187"/>
                  <a:pt x="2300558" y="2967246"/>
                  <a:pt x="2258182" y="2895410"/>
                </a:cubicBezTo>
                <a:cubicBezTo>
                  <a:pt x="2238693" y="2862098"/>
                  <a:pt x="2211726" y="2840343"/>
                  <a:pt x="2181361" y="2820401"/>
                </a:cubicBezTo>
                <a:cubicBezTo>
                  <a:pt x="2139891" y="2792981"/>
                  <a:pt x="2117229" y="2754231"/>
                  <a:pt x="2101367" y="2707549"/>
                </a:cubicBezTo>
                <a:cubicBezTo>
                  <a:pt x="2090263" y="2675370"/>
                  <a:pt x="2086863" y="2643871"/>
                  <a:pt x="2088676" y="2611239"/>
                </a:cubicBezTo>
                <a:cubicBezTo>
                  <a:pt x="2089583" y="2596283"/>
                  <a:pt x="2097741" y="2582006"/>
                  <a:pt x="2099780" y="2567050"/>
                </a:cubicBezTo>
                <a:cubicBezTo>
                  <a:pt x="2101820" y="2552094"/>
                  <a:pt x="2104539" y="2535098"/>
                  <a:pt x="2099327" y="2521954"/>
                </a:cubicBezTo>
                <a:cubicBezTo>
                  <a:pt x="2082558" y="2478898"/>
                  <a:pt x="2081425" y="2437202"/>
                  <a:pt x="2099101" y="2394372"/>
                </a:cubicBezTo>
                <a:cubicBezTo>
                  <a:pt x="2106805" y="2375790"/>
                  <a:pt x="2111338" y="2356075"/>
                  <a:pt x="2118816" y="2337266"/>
                </a:cubicBezTo>
                <a:cubicBezTo>
                  <a:pt x="2132866" y="2301462"/>
                  <a:pt x="2158020" y="2273815"/>
                  <a:pt x="2191558" y="2257272"/>
                </a:cubicBezTo>
                <a:cubicBezTo>
                  <a:pt x="2229855" y="2238237"/>
                  <a:pt x="2245491" y="2200166"/>
                  <a:pt x="2272911" y="2172293"/>
                </a:cubicBezTo>
                <a:cubicBezTo>
                  <a:pt x="2294666" y="2150085"/>
                  <a:pt x="2318914" y="2128104"/>
                  <a:pt x="2346107" y="2114054"/>
                </a:cubicBezTo>
                <a:cubicBezTo>
                  <a:pt x="2375340" y="2099098"/>
                  <a:pt x="2409331" y="2093206"/>
                  <a:pt x="2441510" y="2084368"/>
                </a:cubicBezTo>
                <a:close/>
                <a:moveTo>
                  <a:pt x="1531128" y="1957636"/>
                </a:moveTo>
                <a:cubicBezTo>
                  <a:pt x="1555857" y="1956163"/>
                  <a:pt x="1580501" y="1956899"/>
                  <a:pt x="1605315" y="1959732"/>
                </a:cubicBezTo>
                <a:cubicBezTo>
                  <a:pt x="1648145" y="1964717"/>
                  <a:pt x="1687802" y="1981487"/>
                  <a:pt x="1727459" y="2000749"/>
                </a:cubicBezTo>
                <a:cubicBezTo>
                  <a:pt x="1783431" y="2027942"/>
                  <a:pt x="1828074" y="2066012"/>
                  <a:pt x="1866598" y="2112468"/>
                </a:cubicBezTo>
                <a:cubicBezTo>
                  <a:pt x="1888126" y="2138528"/>
                  <a:pt x="1906481" y="2168441"/>
                  <a:pt x="1920984" y="2199260"/>
                </a:cubicBezTo>
                <a:cubicBezTo>
                  <a:pt x="1942966" y="2246395"/>
                  <a:pt x="1961548" y="2295343"/>
                  <a:pt x="1979450" y="2344291"/>
                </a:cubicBezTo>
                <a:cubicBezTo>
                  <a:pt x="1988062" y="2367632"/>
                  <a:pt x="1992820" y="2392333"/>
                  <a:pt x="1997579" y="2416807"/>
                </a:cubicBezTo>
                <a:cubicBezTo>
                  <a:pt x="2005284" y="2456690"/>
                  <a:pt x="2017748" y="2494308"/>
                  <a:pt x="2042222" y="2527620"/>
                </a:cubicBezTo>
                <a:cubicBezTo>
                  <a:pt x="2046980" y="2534191"/>
                  <a:pt x="2048113" y="2549601"/>
                  <a:pt x="2043808" y="2555493"/>
                </a:cubicBezTo>
                <a:cubicBezTo>
                  <a:pt x="2004604" y="2607613"/>
                  <a:pt x="1999619" y="2671291"/>
                  <a:pt x="1981716" y="2730663"/>
                </a:cubicBezTo>
                <a:cubicBezTo>
                  <a:pt x="1966760" y="2780291"/>
                  <a:pt x="1942739" y="2827200"/>
                  <a:pt x="1925064" y="2876148"/>
                </a:cubicBezTo>
                <a:cubicBezTo>
                  <a:pt x="1900590" y="2944811"/>
                  <a:pt x="1853228" y="2996025"/>
                  <a:pt x="1798841" y="3040441"/>
                </a:cubicBezTo>
                <a:cubicBezTo>
                  <a:pt x="1770515" y="3063555"/>
                  <a:pt x="1735616" y="3079192"/>
                  <a:pt x="1702758" y="3096640"/>
                </a:cubicBezTo>
                <a:cubicBezTo>
                  <a:pt x="1639760" y="3130179"/>
                  <a:pt x="1572003" y="3132898"/>
                  <a:pt x="1502887" y="3126780"/>
                </a:cubicBezTo>
                <a:cubicBezTo>
                  <a:pt x="1452579" y="3122248"/>
                  <a:pt x="1407710" y="3102306"/>
                  <a:pt x="1366013" y="3076699"/>
                </a:cubicBezTo>
                <a:cubicBezTo>
                  <a:pt x="1318198" y="3047239"/>
                  <a:pt x="1282166" y="3005769"/>
                  <a:pt x="1255200" y="2955915"/>
                </a:cubicBezTo>
                <a:cubicBezTo>
                  <a:pt x="1228460" y="2906514"/>
                  <a:pt x="1226647" y="2853487"/>
                  <a:pt x="1226873" y="2799327"/>
                </a:cubicBezTo>
                <a:cubicBezTo>
                  <a:pt x="1227100" y="2710495"/>
                  <a:pt x="1267437" y="2641605"/>
                  <a:pt x="1338366" y="2594017"/>
                </a:cubicBezTo>
                <a:cubicBezTo>
                  <a:pt x="1394793" y="2556173"/>
                  <a:pt x="1463910" y="2540083"/>
                  <a:pt x="1528947" y="2560025"/>
                </a:cubicBezTo>
                <a:cubicBezTo>
                  <a:pt x="1605995" y="2583593"/>
                  <a:pt x="1660835" y="2635487"/>
                  <a:pt x="1658342" y="2735196"/>
                </a:cubicBezTo>
                <a:cubicBezTo>
                  <a:pt x="1657209" y="2782331"/>
                  <a:pt x="1633415" y="2822214"/>
                  <a:pt x="1592851" y="2851674"/>
                </a:cubicBezTo>
                <a:cubicBezTo>
                  <a:pt x="1557274" y="2877281"/>
                  <a:pt x="1519656" y="2872522"/>
                  <a:pt x="1482945" y="2863458"/>
                </a:cubicBezTo>
                <a:cubicBezTo>
                  <a:pt x="1454165" y="2856433"/>
                  <a:pt x="1434450" y="2810884"/>
                  <a:pt x="1439889" y="2778705"/>
                </a:cubicBezTo>
                <a:cubicBezTo>
                  <a:pt x="1445328" y="2746979"/>
                  <a:pt x="1472521" y="2724318"/>
                  <a:pt x="1507419" y="2722505"/>
                </a:cubicBezTo>
                <a:cubicBezTo>
                  <a:pt x="1514444" y="2721599"/>
                  <a:pt x="1522602" y="2721826"/>
                  <a:pt x="1532573" y="2721826"/>
                </a:cubicBezTo>
                <a:cubicBezTo>
                  <a:pt x="1535519" y="2691913"/>
                  <a:pt x="1517390" y="2671518"/>
                  <a:pt x="1486118" y="2667892"/>
                </a:cubicBezTo>
                <a:cubicBezTo>
                  <a:pt x="1438529" y="2662453"/>
                  <a:pt x="1369412" y="2699618"/>
                  <a:pt x="1354002" y="2747886"/>
                </a:cubicBezTo>
                <a:cubicBezTo>
                  <a:pt x="1344938" y="2775986"/>
                  <a:pt x="1337686" y="2806805"/>
                  <a:pt x="1339726" y="2835811"/>
                </a:cubicBezTo>
                <a:cubicBezTo>
                  <a:pt x="1343578" y="2893370"/>
                  <a:pt x="1374624" y="2936653"/>
                  <a:pt x="1421307" y="2971778"/>
                </a:cubicBezTo>
                <a:cubicBezTo>
                  <a:pt x="1466856" y="3005996"/>
                  <a:pt x="1515804" y="3019819"/>
                  <a:pt x="1570870" y="3014834"/>
                </a:cubicBezTo>
                <a:cubicBezTo>
                  <a:pt x="1614833" y="3010981"/>
                  <a:pt x="1654716" y="2996025"/>
                  <a:pt x="1692107" y="2971098"/>
                </a:cubicBezTo>
                <a:cubicBezTo>
                  <a:pt x="1728818" y="2946397"/>
                  <a:pt x="1766436" y="2922603"/>
                  <a:pt x="1789323" y="2884532"/>
                </a:cubicBezTo>
                <a:cubicBezTo>
                  <a:pt x="1820143" y="2833092"/>
                  <a:pt x="1847789" y="2780291"/>
                  <a:pt x="1860933" y="2719786"/>
                </a:cubicBezTo>
                <a:cubicBezTo>
                  <a:pt x="1873396" y="2661547"/>
                  <a:pt x="1898777" y="2606254"/>
                  <a:pt x="1913053" y="2548468"/>
                </a:cubicBezTo>
                <a:cubicBezTo>
                  <a:pt x="1917359" y="2530792"/>
                  <a:pt x="1904669" y="2508584"/>
                  <a:pt x="1898777" y="2488643"/>
                </a:cubicBezTo>
                <a:cubicBezTo>
                  <a:pt x="1890845" y="2461676"/>
                  <a:pt x="1881328" y="2435162"/>
                  <a:pt x="1873623" y="2408422"/>
                </a:cubicBezTo>
                <a:cubicBezTo>
                  <a:pt x="1862292" y="2369898"/>
                  <a:pt x="1856854" y="2329108"/>
                  <a:pt x="1840084" y="2293304"/>
                </a:cubicBezTo>
                <a:cubicBezTo>
                  <a:pt x="1807226" y="2223054"/>
                  <a:pt x="1767569" y="2158243"/>
                  <a:pt x="1696866" y="2115414"/>
                </a:cubicBezTo>
                <a:cubicBezTo>
                  <a:pt x="1637267" y="2079156"/>
                  <a:pt x="1574496" y="2058308"/>
                  <a:pt x="1508325" y="2072811"/>
                </a:cubicBezTo>
                <a:cubicBezTo>
                  <a:pt x="1437396" y="2088220"/>
                  <a:pt x="1380969" y="2129010"/>
                  <a:pt x="1351283" y="2201753"/>
                </a:cubicBezTo>
                <a:cubicBezTo>
                  <a:pt x="1337460" y="2235518"/>
                  <a:pt x="1334514" y="2268603"/>
                  <a:pt x="1341085" y="2301462"/>
                </a:cubicBezTo>
                <a:cubicBezTo>
                  <a:pt x="1350830" y="2349956"/>
                  <a:pt x="1376663" y="2388934"/>
                  <a:pt x="1427652" y="2404116"/>
                </a:cubicBezTo>
                <a:cubicBezTo>
                  <a:pt x="1446234" y="2409555"/>
                  <a:pt x="1465269" y="2416807"/>
                  <a:pt x="1484078" y="2416580"/>
                </a:cubicBezTo>
                <a:cubicBezTo>
                  <a:pt x="1517390" y="2416353"/>
                  <a:pt x="1536199" y="2393919"/>
                  <a:pt x="1532120" y="2364006"/>
                </a:cubicBezTo>
                <a:cubicBezTo>
                  <a:pt x="1503793" y="2362420"/>
                  <a:pt x="1474107" y="2366272"/>
                  <a:pt x="1453486" y="2337266"/>
                </a:cubicBezTo>
                <a:cubicBezTo>
                  <a:pt x="1430824" y="2305541"/>
                  <a:pt x="1434677" y="2259992"/>
                  <a:pt x="1464816" y="2235291"/>
                </a:cubicBezTo>
                <a:cubicBezTo>
                  <a:pt x="1499488" y="2206738"/>
                  <a:pt x="1570644" y="2204472"/>
                  <a:pt x="1614833" y="2252514"/>
                </a:cubicBezTo>
                <a:cubicBezTo>
                  <a:pt x="1682590" y="2325936"/>
                  <a:pt x="1670352" y="2431083"/>
                  <a:pt x="1594891" y="2493175"/>
                </a:cubicBezTo>
                <a:cubicBezTo>
                  <a:pt x="1547756" y="2531925"/>
                  <a:pt x="1485891" y="2540310"/>
                  <a:pt x="1426292" y="2527166"/>
                </a:cubicBezTo>
                <a:cubicBezTo>
                  <a:pt x="1357401" y="2511757"/>
                  <a:pt x="1298936" y="2475046"/>
                  <a:pt x="1260865" y="2414087"/>
                </a:cubicBezTo>
                <a:cubicBezTo>
                  <a:pt x="1229593" y="2364006"/>
                  <a:pt x="1225967" y="2306674"/>
                  <a:pt x="1226193" y="2248661"/>
                </a:cubicBezTo>
                <a:cubicBezTo>
                  <a:pt x="1226420" y="2154391"/>
                  <a:pt x="1271062" y="2082102"/>
                  <a:pt x="1340406" y="2027035"/>
                </a:cubicBezTo>
                <a:cubicBezTo>
                  <a:pt x="1372811" y="2001428"/>
                  <a:pt x="1411562" y="1979674"/>
                  <a:pt x="1456431" y="1968796"/>
                </a:cubicBezTo>
                <a:cubicBezTo>
                  <a:pt x="1481585" y="1962791"/>
                  <a:pt x="1506399" y="1959109"/>
                  <a:pt x="1531128" y="1957636"/>
                </a:cubicBezTo>
                <a:close/>
                <a:moveTo>
                  <a:pt x="3532295" y="1955299"/>
                </a:moveTo>
                <a:cubicBezTo>
                  <a:pt x="3549369" y="1955483"/>
                  <a:pt x="3566577" y="1956616"/>
                  <a:pt x="3583856" y="1958372"/>
                </a:cubicBezTo>
                <a:cubicBezTo>
                  <a:pt x="3632804" y="1963357"/>
                  <a:pt x="3677220" y="1981939"/>
                  <a:pt x="3718236" y="2007320"/>
                </a:cubicBezTo>
                <a:cubicBezTo>
                  <a:pt x="3765825" y="2037006"/>
                  <a:pt x="3802762" y="2077569"/>
                  <a:pt x="3829956" y="2127424"/>
                </a:cubicBezTo>
                <a:cubicBezTo>
                  <a:pt x="3853523" y="2170707"/>
                  <a:pt x="3858282" y="2216935"/>
                  <a:pt x="3859868" y="2264750"/>
                </a:cubicBezTo>
                <a:cubicBezTo>
                  <a:pt x="3863041" y="2359927"/>
                  <a:pt x="3826557" y="2435615"/>
                  <a:pt x="3749056" y="2490002"/>
                </a:cubicBezTo>
                <a:cubicBezTo>
                  <a:pt x="3732060" y="2502012"/>
                  <a:pt x="3708265" y="2503825"/>
                  <a:pt x="3689910" y="2514476"/>
                </a:cubicBezTo>
                <a:cubicBezTo>
                  <a:pt x="3652066" y="2536457"/>
                  <a:pt x="3611049" y="2532378"/>
                  <a:pt x="3572072" y="2526713"/>
                </a:cubicBezTo>
                <a:cubicBezTo>
                  <a:pt x="3531509" y="2520821"/>
                  <a:pt x="3495478" y="2501106"/>
                  <a:pt x="3468057" y="2467114"/>
                </a:cubicBezTo>
                <a:cubicBezTo>
                  <a:pt x="3439731" y="2431989"/>
                  <a:pt x="3423188" y="2393239"/>
                  <a:pt x="3427494" y="2349050"/>
                </a:cubicBezTo>
                <a:cubicBezTo>
                  <a:pt x="3432026" y="2302594"/>
                  <a:pt x="3452648" y="2263391"/>
                  <a:pt x="3491852" y="2234384"/>
                </a:cubicBezTo>
                <a:cubicBezTo>
                  <a:pt x="3526750" y="2208777"/>
                  <a:pt x="3564367" y="2212856"/>
                  <a:pt x="3601531" y="2221468"/>
                </a:cubicBezTo>
                <a:cubicBezTo>
                  <a:pt x="3630538" y="2228266"/>
                  <a:pt x="3651159" y="2271549"/>
                  <a:pt x="3646627" y="2304861"/>
                </a:cubicBezTo>
                <a:cubicBezTo>
                  <a:pt x="3642095" y="2336813"/>
                  <a:pt x="3615128" y="2360834"/>
                  <a:pt x="3580910" y="2362873"/>
                </a:cubicBezTo>
                <a:cubicBezTo>
                  <a:pt x="3571619" y="2363553"/>
                  <a:pt x="3562555" y="2363100"/>
                  <a:pt x="3551904" y="2363100"/>
                </a:cubicBezTo>
                <a:cubicBezTo>
                  <a:pt x="3550091" y="2394372"/>
                  <a:pt x="3568446" y="2413634"/>
                  <a:pt x="3599719" y="2417260"/>
                </a:cubicBezTo>
                <a:cubicBezTo>
                  <a:pt x="3646627" y="2422472"/>
                  <a:pt x="3715744" y="2383948"/>
                  <a:pt x="3731833" y="2336586"/>
                </a:cubicBezTo>
                <a:cubicBezTo>
                  <a:pt x="3737952" y="2318457"/>
                  <a:pt x="3744976" y="2299649"/>
                  <a:pt x="3746336" y="2280840"/>
                </a:cubicBezTo>
                <a:cubicBezTo>
                  <a:pt x="3752228" y="2200166"/>
                  <a:pt x="3712571" y="2143740"/>
                  <a:pt x="3647760" y="2100457"/>
                </a:cubicBezTo>
                <a:cubicBezTo>
                  <a:pt x="3599719" y="2068278"/>
                  <a:pt x="3545785" y="2062840"/>
                  <a:pt x="3492531" y="2072357"/>
                </a:cubicBezTo>
                <a:cubicBezTo>
                  <a:pt x="3457180" y="2078703"/>
                  <a:pt x="3423868" y="2099097"/>
                  <a:pt x="3391236" y="2116320"/>
                </a:cubicBezTo>
                <a:cubicBezTo>
                  <a:pt x="3344554" y="2140794"/>
                  <a:pt x="3307617" y="2176372"/>
                  <a:pt x="3282236" y="2223281"/>
                </a:cubicBezTo>
                <a:cubicBezTo>
                  <a:pt x="3258895" y="2266110"/>
                  <a:pt x="3237367" y="2309393"/>
                  <a:pt x="3226037" y="2357661"/>
                </a:cubicBezTo>
                <a:cubicBezTo>
                  <a:pt x="3215386" y="2402077"/>
                  <a:pt x="3198617" y="2445133"/>
                  <a:pt x="3186606" y="2489095"/>
                </a:cubicBezTo>
                <a:cubicBezTo>
                  <a:pt x="3176182" y="2526940"/>
                  <a:pt x="3170517" y="2564557"/>
                  <a:pt x="3191139" y="2602854"/>
                </a:cubicBezTo>
                <a:cubicBezTo>
                  <a:pt x="3202469" y="2624156"/>
                  <a:pt x="3206322" y="2649763"/>
                  <a:pt x="3211534" y="2674010"/>
                </a:cubicBezTo>
                <a:cubicBezTo>
                  <a:pt x="3228983" y="2753551"/>
                  <a:pt x="3255723" y="2829012"/>
                  <a:pt x="3304444" y="2895409"/>
                </a:cubicBezTo>
                <a:cubicBezTo>
                  <a:pt x="3334583" y="2936426"/>
                  <a:pt x="3376053" y="2962940"/>
                  <a:pt x="3420016" y="2986734"/>
                </a:cubicBezTo>
                <a:cubicBezTo>
                  <a:pt x="3454687" y="3005543"/>
                  <a:pt x="3491172" y="3014833"/>
                  <a:pt x="3530602" y="3015967"/>
                </a:cubicBezTo>
                <a:cubicBezTo>
                  <a:pt x="3573432" y="3017326"/>
                  <a:pt x="3611502" y="3005543"/>
                  <a:pt x="3647987" y="2984468"/>
                </a:cubicBezTo>
                <a:cubicBezTo>
                  <a:pt x="3696029" y="2956821"/>
                  <a:pt x="3725488" y="2913765"/>
                  <a:pt x="3743390" y="2863231"/>
                </a:cubicBezTo>
                <a:cubicBezTo>
                  <a:pt x="3762199" y="2810204"/>
                  <a:pt x="3739085" y="2735875"/>
                  <a:pt x="3695122" y="2700524"/>
                </a:cubicBezTo>
                <a:cubicBezTo>
                  <a:pt x="3668835" y="2679449"/>
                  <a:pt x="3639149" y="2662453"/>
                  <a:pt x="3603798" y="2668345"/>
                </a:cubicBezTo>
                <a:cubicBezTo>
                  <a:pt x="3587482" y="2671064"/>
                  <a:pt x="3570939" y="2680129"/>
                  <a:pt x="3557569" y="2690100"/>
                </a:cubicBezTo>
                <a:cubicBezTo>
                  <a:pt x="3551224" y="2694858"/>
                  <a:pt x="3551451" y="2708682"/>
                  <a:pt x="3548052" y="2720692"/>
                </a:cubicBezTo>
                <a:cubicBezTo>
                  <a:pt x="3582496" y="2722278"/>
                  <a:pt x="3612636" y="2718879"/>
                  <a:pt x="3633257" y="2750152"/>
                </a:cubicBezTo>
                <a:cubicBezTo>
                  <a:pt x="3653879" y="2781424"/>
                  <a:pt x="3650253" y="2826746"/>
                  <a:pt x="3620567" y="2849634"/>
                </a:cubicBezTo>
                <a:cubicBezTo>
                  <a:pt x="3580910" y="2880226"/>
                  <a:pt x="3511114" y="2880000"/>
                  <a:pt x="3469191" y="2830145"/>
                </a:cubicBezTo>
                <a:cubicBezTo>
                  <a:pt x="3431800" y="2785730"/>
                  <a:pt x="3415030" y="2736328"/>
                  <a:pt x="3436105" y="2676276"/>
                </a:cubicBezTo>
                <a:cubicBezTo>
                  <a:pt x="3454914" y="2622570"/>
                  <a:pt x="3487320" y="2588578"/>
                  <a:pt x="3540346" y="2568409"/>
                </a:cubicBezTo>
                <a:cubicBezTo>
                  <a:pt x="3589295" y="2549827"/>
                  <a:pt x="3634390" y="2553453"/>
                  <a:pt x="3683791" y="2567276"/>
                </a:cubicBezTo>
                <a:cubicBezTo>
                  <a:pt x="3742031" y="2583592"/>
                  <a:pt x="3786446" y="2615771"/>
                  <a:pt x="3817945" y="2664266"/>
                </a:cubicBezTo>
                <a:cubicBezTo>
                  <a:pt x="3835621" y="2691686"/>
                  <a:pt x="3850124" y="2724318"/>
                  <a:pt x="3854883" y="2756270"/>
                </a:cubicBezTo>
                <a:cubicBezTo>
                  <a:pt x="3861002" y="2798873"/>
                  <a:pt x="3862588" y="2844195"/>
                  <a:pt x="3854430" y="2885892"/>
                </a:cubicBezTo>
                <a:cubicBezTo>
                  <a:pt x="3846951" y="2923736"/>
                  <a:pt x="3827010" y="2960673"/>
                  <a:pt x="3806162" y="2993985"/>
                </a:cubicBezTo>
                <a:cubicBezTo>
                  <a:pt x="3776702" y="3041120"/>
                  <a:pt x="3730927" y="3070580"/>
                  <a:pt x="3681752" y="3096187"/>
                </a:cubicBezTo>
                <a:cubicBezTo>
                  <a:pt x="3609916" y="3133804"/>
                  <a:pt x="3532868" y="3138337"/>
                  <a:pt x="3458087" y="3122474"/>
                </a:cubicBezTo>
                <a:cubicBezTo>
                  <a:pt x="3362910" y="3102532"/>
                  <a:pt x="3281330" y="3051771"/>
                  <a:pt x="3220371" y="2973590"/>
                </a:cubicBezTo>
                <a:cubicBezTo>
                  <a:pt x="3199977" y="2947303"/>
                  <a:pt x="3180035" y="2919657"/>
                  <a:pt x="3165985" y="2889971"/>
                </a:cubicBezTo>
                <a:cubicBezTo>
                  <a:pt x="3142870" y="2840570"/>
                  <a:pt x="3123608" y="2789129"/>
                  <a:pt x="3105026" y="2737462"/>
                </a:cubicBezTo>
                <a:cubicBezTo>
                  <a:pt x="3096415" y="2713214"/>
                  <a:pt x="3092789" y="2687154"/>
                  <a:pt x="3087351" y="2662000"/>
                </a:cubicBezTo>
                <a:cubicBezTo>
                  <a:pt x="3079419" y="2625062"/>
                  <a:pt x="3067182" y="2590164"/>
                  <a:pt x="3045201" y="2558665"/>
                </a:cubicBezTo>
                <a:cubicBezTo>
                  <a:pt x="3040216" y="2551414"/>
                  <a:pt x="3038176" y="2535098"/>
                  <a:pt x="3042708" y="2528979"/>
                </a:cubicBezTo>
                <a:cubicBezTo>
                  <a:pt x="3081459" y="2477538"/>
                  <a:pt x="3085311" y="2414540"/>
                  <a:pt x="3103893" y="2356301"/>
                </a:cubicBezTo>
                <a:cubicBezTo>
                  <a:pt x="3119983" y="2305994"/>
                  <a:pt x="3136752" y="2256139"/>
                  <a:pt x="3159866" y="2207644"/>
                </a:cubicBezTo>
                <a:cubicBezTo>
                  <a:pt x="3190459" y="2143287"/>
                  <a:pt x="3231022" y="2089127"/>
                  <a:pt x="3286089" y="2046071"/>
                </a:cubicBezTo>
                <a:cubicBezTo>
                  <a:pt x="3315775" y="2022956"/>
                  <a:pt x="3350673" y="2006187"/>
                  <a:pt x="3383985" y="1988058"/>
                </a:cubicBezTo>
                <a:cubicBezTo>
                  <a:pt x="3431063" y="1962734"/>
                  <a:pt x="3481074" y="1954746"/>
                  <a:pt x="3532295" y="1955299"/>
                </a:cubicBezTo>
                <a:close/>
                <a:moveTo>
                  <a:pt x="3058117" y="1927099"/>
                </a:moveTo>
                <a:cubicBezTo>
                  <a:pt x="3111825" y="1925060"/>
                  <a:pt x="3158959" y="1966303"/>
                  <a:pt x="3153521" y="2026582"/>
                </a:cubicBezTo>
                <a:cubicBezTo>
                  <a:pt x="3153521" y="2088900"/>
                  <a:pt x="3113637" y="2133995"/>
                  <a:pt x="3055852" y="2128330"/>
                </a:cubicBezTo>
                <a:cubicBezTo>
                  <a:pt x="3005770" y="2123571"/>
                  <a:pt x="2960448" y="2090713"/>
                  <a:pt x="2960901" y="2026355"/>
                </a:cubicBezTo>
                <a:cubicBezTo>
                  <a:pt x="2961354" y="1967889"/>
                  <a:pt x="3000785" y="1929592"/>
                  <a:pt x="3058117" y="1927099"/>
                </a:cubicBezTo>
                <a:close/>
                <a:moveTo>
                  <a:pt x="2026131" y="1927099"/>
                </a:moveTo>
                <a:cubicBezTo>
                  <a:pt x="2084371" y="1929592"/>
                  <a:pt x="2123801" y="1966756"/>
                  <a:pt x="2124028" y="2024995"/>
                </a:cubicBezTo>
                <a:cubicBezTo>
                  <a:pt x="2124254" y="2080742"/>
                  <a:pt x="2078705" y="2129463"/>
                  <a:pt x="2025905" y="2129690"/>
                </a:cubicBezTo>
                <a:cubicBezTo>
                  <a:pt x="1969479" y="2129690"/>
                  <a:pt x="1931634" y="2088220"/>
                  <a:pt x="1931634" y="2026582"/>
                </a:cubicBezTo>
                <a:cubicBezTo>
                  <a:pt x="1925289" y="1964943"/>
                  <a:pt x="1975370" y="1924833"/>
                  <a:pt x="2026131" y="1927099"/>
                </a:cubicBezTo>
                <a:close/>
                <a:moveTo>
                  <a:pt x="834949" y="1898547"/>
                </a:moveTo>
                <a:cubicBezTo>
                  <a:pt x="859083" y="1897413"/>
                  <a:pt x="883104" y="1898206"/>
                  <a:pt x="907351" y="1898773"/>
                </a:cubicBezTo>
                <a:cubicBezTo>
                  <a:pt x="979187" y="1900360"/>
                  <a:pt x="1041279" y="1931179"/>
                  <a:pt x="1094759" y="1977861"/>
                </a:cubicBezTo>
                <a:cubicBezTo>
                  <a:pt x="1146879" y="2023409"/>
                  <a:pt x="1184044" y="2082328"/>
                  <a:pt x="1195601" y="2148725"/>
                </a:cubicBezTo>
                <a:cubicBezTo>
                  <a:pt x="1206252" y="2209004"/>
                  <a:pt x="1209651" y="2275401"/>
                  <a:pt x="1194694" y="2333867"/>
                </a:cubicBezTo>
                <a:cubicBezTo>
                  <a:pt x="1176339" y="2406156"/>
                  <a:pt x="1127617" y="2463489"/>
                  <a:pt x="1056462" y="2500653"/>
                </a:cubicBezTo>
                <a:cubicBezTo>
                  <a:pt x="997769" y="2531472"/>
                  <a:pt x="937491" y="2538723"/>
                  <a:pt x="876532" y="2526713"/>
                </a:cubicBezTo>
                <a:cubicBezTo>
                  <a:pt x="825998" y="2516742"/>
                  <a:pt x="780676" y="2487283"/>
                  <a:pt x="752349" y="2441281"/>
                </a:cubicBezTo>
                <a:cubicBezTo>
                  <a:pt x="726742" y="2399811"/>
                  <a:pt x="668956" y="2368312"/>
                  <a:pt x="621141" y="2376696"/>
                </a:cubicBezTo>
                <a:cubicBezTo>
                  <a:pt x="610944" y="2378509"/>
                  <a:pt x="601426" y="2386441"/>
                  <a:pt x="588736" y="2393012"/>
                </a:cubicBezTo>
                <a:cubicBezTo>
                  <a:pt x="601426" y="2407289"/>
                  <a:pt x="608904" y="2418393"/>
                  <a:pt x="618875" y="2426777"/>
                </a:cubicBezTo>
                <a:cubicBezTo>
                  <a:pt x="640857" y="2445586"/>
                  <a:pt x="637684" y="2471193"/>
                  <a:pt x="629753" y="2491135"/>
                </a:cubicBezTo>
                <a:cubicBezTo>
                  <a:pt x="622048" y="2510397"/>
                  <a:pt x="607771" y="2528299"/>
                  <a:pt x="579898" y="2532605"/>
                </a:cubicBezTo>
                <a:cubicBezTo>
                  <a:pt x="524832" y="2541216"/>
                  <a:pt x="476563" y="2492948"/>
                  <a:pt x="471805" y="2450119"/>
                </a:cubicBezTo>
                <a:cubicBezTo>
                  <a:pt x="462060" y="2361287"/>
                  <a:pt x="480416" y="2319137"/>
                  <a:pt x="554291" y="2272682"/>
                </a:cubicBezTo>
                <a:cubicBezTo>
                  <a:pt x="588056" y="2251380"/>
                  <a:pt x="633605" y="2243222"/>
                  <a:pt x="678021" y="2260445"/>
                </a:cubicBezTo>
                <a:cubicBezTo>
                  <a:pt x="713599" y="2274268"/>
                  <a:pt x="719037" y="2269736"/>
                  <a:pt x="732407" y="2233025"/>
                </a:cubicBezTo>
                <a:cubicBezTo>
                  <a:pt x="749857" y="2184757"/>
                  <a:pt x="786341" y="2158470"/>
                  <a:pt x="832796" y="2144193"/>
                </a:cubicBezTo>
                <a:cubicBezTo>
                  <a:pt x="855684" y="2137168"/>
                  <a:pt x="907578" y="2165721"/>
                  <a:pt x="921854" y="2194048"/>
                </a:cubicBezTo>
                <a:cubicBezTo>
                  <a:pt x="934771" y="2219655"/>
                  <a:pt x="925707" y="2264977"/>
                  <a:pt x="903726" y="2282879"/>
                </a:cubicBezTo>
                <a:cubicBezTo>
                  <a:pt x="894661" y="2290358"/>
                  <a:pt x="883331" y="2296476"/>
                  <a:pt x="872227" y="2299649"/>
                </a:cubicBezTo>
                <a:cubicBezTo>
                  <a:pt x="829624" y="2311659"/>
                  <a:pt x="827131" y="2318004"/>
                  <a:pt x="845260" y="2359474"/>
                </a:cubicBezTo>
                <a:cubicBezTo>
                  <a:pt x="860443" y="2394146"/>
                  <a:pt x="914150" y="2425191"/>
                  <a:pt x="947462" y="2416127"/>
                </a:cubicBezTo>
                <a:cubicBezTo>
                  <a:pt x="1006607" y="2400264"/>
                  <a:pt x="1053742" y="2370578"/>
                  <a:pt x="1075950" y="2307127"/>
                </a:cubicBezTo>
                <a:cubicBezTo>
                  <a:pt x="1103597" y="2228039"/>
                  <a:pt x="1083428" y="2157790"/>
                  <a:pt x="1039919" y="2094565"/>
                </a:cubicBezTo>
                <a:cubicBezTo>
                  <a:pt x="1014085" y="2057175"/>
                  <a:pt x="975788" y="2026809"/>
                  <a:pt x="924574" y="2022276"/>
                </a:cubicBezTo>
                <a:cubicBezTo>
                  <a:pt x="908484" y="2020917"/>
                  <a:pt x="892622" y="2010493"/>
                  <a:pt x="876985" y="2010493"/>
                </a:cubicBezTo>
                <a:cubicBezTo>
                  <a:pt x="783395" y="2011399"/>
                  <a:pt x="706121" y="2049243"/>
                  <a:pt x="648108" y="2121985"/>
                </a:cubicBezTo>
                <a:cubicBezTo>
                  <a:pt x="627486" y="2147592"/>
                  <a:pt x="607318" y="2158696"/>
                  <a:pt x="573780" y="2161416"/>
                </a:cubicBezTo>
                <a:cubicBezTo>
                  <a:pt x="507836" y="2166854"/>
                  <a:pt x="454582" y="2197900"/>
                  <a:pt x="429202" y="2263844"/>
                </a:cubicBezTo>
                <a:cubicBezTo>
                  <a:pt x="419911" y="2288091"/>
                  <a:pt x="414019" y="2313472"/>
                  <a:pt x="404954" y="2337719"/>
                </a:cubicBezTo>
                <a:cubicBezTo>
                  <a:pt x="401782" y="2346557"/>
                  <a:pt x="394530" y="2359021"/>
                  <a:pt x="387279" y="2360380"/>
                </a:cubicBezTo>
                <a:cubicBezTo>
                  <a:pt x="311817" y="2374657"/>
                  <a:pt x="251538" y="2412728"/>
                  <a:pt x="203950" y="2472100"/>
                </a:cubicBezTo>
                <a:cubicBezTo>
                  <a:pt x="188087" y="2492042"/>
                  <a:pt x="173131" y="2512890"/>
                  <a:pt x="159534" y="2534418"/>
                </a:cubicBezTo>
                <a:cubicBezTo>
                  <a:pt x="157041" y="2538270"/>
                  <a:pt x="161800" y="2548015"/>
                  <a:pt x="165199" y="2553906"/>
                </a:cubicBezTo>
                <a:cubicBezTo>
                  <a:pt x="191260" y="2597416"/>
                  <a:pt x="220946" y="2638886"/>
                  <a:pt x="262416" y="2668572"/>
                </a:cubicBezTo>
                <a:cubicBezTo>
                  <a:pt x="286210" y="2685568"/>
                  <a:pt x="314536" y="2696898"/>
                  <a:pt x="341730" y="2708682"/>
                </a:cubicBezTo>
                <a:cubicBezTo>
                  <a:pt x="357592" y="2715707"/>
                  <a:pt x="375495" y="2717973"/>
                  <a:pt x="391811" y="2724318"/>
                </a:cubicBezTo>
                <a:cubicBezTo>
                  <a:pt x="397249" y="2726358"/>
                  <a:pt x="401782" y="2734062"/>
                  <a:pt x="403821" y="2740181"/>
                </a:cubicBezTo>
                <a:cubicBezTo>
                  <a:pt x="413112" y="2768281"/>
                  <a:pt x="420137" y="2797060"/>
                  <a:pt x="429881" y="2824707"/>
                </a:cubicBezTo>
                <a:cubicBezTo>
                  <a:pt x="444385" y="2865497"/>
                  <a:pt x="476337" y="2891557"/>
                  <a:pt x="513728" y="2907193"/>
                </a:cubicBezTo>
                <a:cubicBezTo>
                  <a:pt x="541148" y="2918524"/>
                  <a:pt x="573553" y="2917164"/>
                  <a:pt x="602106" y="2926229"/>
                </a:cubicBezTo>
                <a:cubicBezTo>
                  <a:pt x="617969" y="2931214"/>
                  <a:pt x="634511" y="2943904"/>
                  <a:pt x="644029" y="2957728"/>
                </a:cubicBezTo>
                <a:cubicBezTo>
                  <a:pt x="677794" y="3005996"/>
                  <a:pt x="724929" y="3036588"/>
                  <a:pt x="777503" y="3056757"/>
                </a:cubicBezTo>
                <a:cubicBezTo>
                  <a:pt x="810588" y="3069220"/>
                  <a:pt x="849339" y="3077152"/>
                  <a:pt x="883784" y="3072846"/>
                </a:cubicBezTo>
                <a:cubicBezTo>
                  <a:pt x="969443" y="3061969"/>
                  <a:pt x="1039466" y="3020952"/>
                  <a:pt x="1070965" y="2935293"/>
                </a:cubicBezTo>
                <a:cubicBezTo>
                  <a:pt x="1095665" y="2868443"/>
                  <a:pt x="1099744" y="2799780"/>
                  <a:pt x="1056462" y="2737688"/>
                </a:cubicBezTo>
                <a:cubicBezTo>
                  <a:pt x="1037879" y="2711175"/>
                  <a:pt x="1014765" y="2686474"/>
                  <a:pt x="978734" y="2680582"/>
                </a:cubicBezTo>
                <a:cubicBezTo>
                  <a:pt x="968083" y="2678769"/>
                  <a:pt x="958565" y="2670611"/>
                  <a:pt x="947915" y="2668345"/>
                </a:cubicBezTo>
                <a:cubicBezTo>
                  <a:pt x="913923" y="2661094"/>
                  <a:pt x="860216" y="2690780"/>
                  <a:pt x="845260" y="2724545"/>
                </a:cubicBezTo>
                <a:cubicBezTo>
                  <a:pt x="826451" y="2766921"/>
                  <a:pt x="829397" y="2771680"/>
                  <a:pt x="874040" y="2785730"/>
                </a:cubicBezTo>
                <a:cubicBezTo>
                  <a:pt x="908711" y="2796607"/>
                  <a:pt x="927520" y="2822214"/>
                  <a:pt x="927293" y="2855299"/>
                </a:cubicBezTo>
                <a:cubicBezTo>
                  <a:pt x="926840" y="2889971"/>
                  <a:pt x="908484" y="2919430"/>
                  <a:pt x="877665" y="2928042"/>
                </a:cubicBezTo>
                <a:cubicBezTo>
                  <a:pt x="860669" y="2932800"/>
                  <a:pt x="841181" y="2941865"/>
                  <a:pt x="825998" y="2937786"/>
                </a:cubicBezTo>
                <a:cubicBezTo>
                  <a:pt x="785888" y="2926909"/>
                  <a:pt x="754615" y="2901301"/>
                  <a:pt x="736033" y="2862778"/>
                </a:cubicBezTo>
                <a:cubicBezTo>
                  <a:pt x="713825" y="2816776"/>
                  <a:pt x="713599" y="2816096"/>
                  <a:pt x="665557" y="2826746"/>
                </a:cubicBezTo>
                <a:cubicBezTo>
                  <a:pt x="598707" y="2841703"/>
                  <a:pt x="545680" y="2818588"/>
                  <a:pt x="503077" y="2768507"/>
                </a:cubicBezTo>
                <a:cubicBezTo>
                  <a:pt x="450276" y="2706642"/>
                  <a:pt x="458434" y="2614185"/>
                  <a:pt x="519620" y="2562971"/>
                </a:cubicBezTo>
                <a:cubicBezTo>
                  <a:pt x="537975" y="2547561"/>
                  <a:pt x="595081" y="2549374"/>
                  <a:pt x="609811" y="2565917"/>
                </a:cubicBezTo>
                <a:cubicBezTo>
                  <a:pt x="639497" y="2599229"/>
                  <a:pt x="642443" y="2635487"/>
                  <a:pt x="616383" y="2662000"/>
                </a:cubicBezTo>
                <a:cubicBezTo>
                  <a:pt x="608451" y="2670158"/>
                  <a:pt x="598027" y="2675597"/>
                  <a:pt x="589642" y="2681489"/>
                </a:cubicBezTo>
                <a:cubicBezTo>
                  <a:pt x="610264" y="2710721"/>
                  <a:pt x="653773" y="2716387"/>
                  <a:pt x="684592" y="2701430"/>
                </a:cubicBezTo>
                <a:cubicBezTo>
                  <a:pt x="719717" y="2684434"/>
                  <a:pt x="743511" y="2656788"/>
                  <a:pt x="766852" y="2626649"/>
                </a:cubicBezTo>
                <a:cubicBezTo>
                  <a:pt x="787474" y="2599909"/>
                  <a:pt x="816254" y="2583819"/>
                  <a:pt x="847979" y="2569089"/>
                </a:cubicBezTo>
                <a:cubicBezTo>
                  <a:pt x="895341" y="2547108"/>
                  <a:pt x="944062" y="2548694"/>
                  <a:pt x="989385" y="2558439"/>
                </a:cubicBezTo>
                <a:cubicBezTo>
                  <a:pt x="1045131" y="2570449"/>
                  <a:pt x="1099291" y="2596283"/>
                  <a:pt x="1134642" y="2645911"/>
                </a:cubicBezTo>
                <a:cubicBezTo>
                  <a:pt x="1157077" y="2677410"/>
                  <a:pt x="1182684" y="2709362"/>
                  <a:pt x="1194015" y="2745393"/>
                </a:cubicBezTo>
                <a:cubicBezTo>
                  <a:pt x="1205798" y="2782104"/>
                  <a:pt x="1205345" y="2824027"/>
                  <a:pt x="1203759" y="2863231"/>
                </a:cubicBezTo>
                <a:cubicBezTo>
                  <a:pt x="1202626" y="2896543"/>
                  <a:pt x="1194241" y="2930081"/>
                  <a:pt x="1185857" y="2962940"/>
                </a:cubicBezTo>
                <a:cubicBezTo>
                  <a:pt x="1168634" y="3030923"/>
                  <a:pt x="1126484" y="3083044"/>
                  <a:pt x="1072551" y="3125194"/>
                </a:cubicBezTo>
                <a:cubicBezTo>
                  <a:pt x="1039466" y="3151027"/>
                  <a:pt x="999355" y="3163264"/>
                  <a:pt x="958565" y="3176181"/>
                </a:cubicBezTo>
                <a:cubicBezTo>
                  <a:pt x="903726" y="3193630"/>
                  <a:pt x="850019" y="3188645"/>
                  <a:pt x="796992" y="3184566"/>
                </a:cubicBezTo>
                <a:cubicBezTo>
                  <a:pt x="759601" y="3181846"/>
                  <a:pt x="723116" y="3160998"/>
                  <a:pt x="687312" y="3146042"/>
                </a:cubicBezTo>
                <a:cubicBezTo>
                  <a:pt x="637004" y="3124967"/>
                  <a:pt x="598707" y="3087576"/>
                  <a:pt x="560183" y="3050185"/>
                </a:cubicBezTo>
                <a:cubicBezTo>
                  <a:pt x="551572" y="3041800"/>
                  <a:pt x="536615" y="3039534"/>
                  <a:pt x="524378" y="3035682"/>
                </a:cubicBezTo>
                <a:cubicBezTo>
                  <a:pt x="461607" y="3015740"/>
                  <a:pt x="399516" y="2993532"/>
                  <a:pt x="360538" y="2935973"/>
                </a:cubicBezTo>
                <a:cubicBezTo>
                  <a:pt x="338784" y="2903794"/>
                  <a:pt x="322694" y="2867763"/>
                  <a:pt x="303206" y="2833771"/>
                </a:cubicBezTo>
                <a:cubicBezTo>
                  <a:pt x="299580" y="2827653"/>
                  <a:pt x="292782" y="2821988"/>
                  <a:pt x="286210" y="2819268"/>
                </a:cubicBezTo>
                <a:cubicBezTo>
                  <a:pt x="213241" y="2789355"/>
                  <a:pt x="153642" y="2742674"/>
                  <a:pt x="106281" y="2679223"/>
                </a:cubicBezTo>
                <a:cubicBezTo>
                  <a:pt x="75461" y="2637753"/>
                  <a:pt x="42150" y="2598096"/>
                  <a:pt x="8385" y="2559118"/>
                </a:cubicBezTo>
                <a:cubicBezTo>
                  <a:pt x="-2719" y="2546202"/>
                  <a:pt x="-2719" y="2538950"/>
                  <a:pt x="7931" y="2526260"/>
                </a:cubicBezTo>
                <a:cubicBezTo>
                  <a:pt x="51667" y="2473459"/>
                  <a:pt x="92684" y="2418393"/>
                  <a:pt x="137780" y="2366952"/>
                </a:cubicBezTo>
                <a:cubicBezTo>
                  <a:pt x="170638" y="2329788"/>
                  <a:pt x="210069" y="2298742"/>
                  <a:pt x="256750" y="2280387"/>
                </a:cubicBezTo>
                <a:cubicBezTo>
                  <a:pt x="290742" y="2267017"/>
                  <a:pt x="306605" y="2243449"/>
                  <a:pt x="321335" y="2211270"/>
                </a:cubicBezTo>
                <a:cubicBezTo>
                  <a:pt x="339237" y="2172293"/>
                  <a:pt x="361671" y="2133769"/>
                  <a:pt x="399289" y="2108162"/>
                </a:cubicBezTo>
                <a:cubicBezTo>
                  <a:pt x="442118" y="2078929"/>
                  <a:pt x="487667" y="2058081"/>
                  <a:pt x="539108" y="2046297"/>
                </a:cubicBezTo>
                <a:cubicBezTo>
                  <a:pt x="560410" y="2041312"/>
                  <a:pt x="578085" y="2018651"/>
                  <a:pt x="595987" y="2002335"/>
                </a:cubicBezTo>
                <a:cubicBezTo>
                  <a:pt x="644256" y="1958599"/>
                  <a:pt x="697736" y="1928233"/>
                  <a:pt x="761867" y="1909877"/>
                </a:cubicBezTo>
                <a:cubicBezTo>
                  <a:pt x="786568" y="1902739"/>
                  <a:pt x="810815" y="1899680"/>
                  <a:pt x="834949" y="1898547"/>
                </a:cubicBezTo>
                <a:close/>
                <a:moveTo>
                  <a:pt x="4203297" y="1897159"/>
                </a:moveTo>
                <a:cubicBezTo>
                  <a:pt x="4228508" y="1897244"/>
                  <a:pt x="4253832" y="1900246"/>
                  <a:pt x="4278873" y="1900133"/>
                </a:cubicBezTo>
                <a:cubicBezTo>
                  <a:pt x="4302893" y="1900133"/>
                  <a:pt x="4327141" y="1912823"/>
                  <a:pt x="4351161" y="1919848"/>
                </a:cubicBezTo>
                <a:cubicBezTo>
                  <a:pt x="4398976" y="1933898"/>
                  <a:pt x="4437501" y="1964944"/>
                  <a:pt x="4477611" y="1992364"/>
                </a:cubicBezTo>
                <a:cubicBezTo>
                  <a:pt x="4492567" y="2002561"/>
                  <a:pt x="4503218" y="2019104"/>
                  <a:pt x="4517267" y="2031114"/>
                </a:cubicBezTo>
                <a:cubicBezTo>
                  <a:pt x="4526785" y="2039272"/>
                  <a:pt x="4538116" y="2047657"/>
                  <a:pt x="4549900" y="2049923"/>
                </a:cubicBezTo>
                <a:cubicBezTo>
                  <a:pt x="4625361" y="2064880"/>
                  <a:pt x="4688812" y="2099324"/>
                  <a:pt x="4732322" y="2163682"/>
                </a:cubicBezTo>
                <a:cubicBezTo>
                  <a:pt x="4751130" y="2191555"/>
                  <a:pt x="4762914" y="2224187"/>
                  <a:pt x="4781270" y="2252514"/>
                </a:cubicBezTo>
                <a:cubicBezTo>
                  <a:pt x="4788521" y="2263844"/>
                  <a:pt x="4803704" y="2271549"/>
                  <a:pt x="4816848" y="2277214"/>
                </a:cubicBezTo>
                <a:cubicBezTo>
                  <a:pt x="4902733" y="2314152"/>
                  <a:pt x="4959613" y="2381229"/>
                  <a:pt x="5010827" y="2456010"/>
                </a:cubicBezTo>
                <a:cubicBezTo>
                  <a:pt x="5029636" y="2483204"/>
                  <a:pt x="5056149" y="2505185"/>
                  <a:pt x="5079263" y="2529433"/>
                </a:cubicBezTo>
                <a:cubicBezTo>
                  <a:pt x="5079717" y="2538044"/>
                  <a:pt x="5079717" y="2547108"/>
                  <a:pt x="5079717" y="2556173"/>
                </a:cubicBezTo>
                <a:cubicBezTo>
                  <a:pt x="5040286" y="2578607"/>
                  <a:pt x="5019212" y="2618264"/>
                  <a:pt x="4994511" y="2652936"/>
                </a:cubicBezTo>
                <a:cubicBezTo>
                  <a:pt x="4948282" y="2717520"/>
                  <a:pt x="4896162" y="2774173"/>
                  <a:pt x="4821833" y="2805218"/>
                </a:cubicBezTo>
                <a:cubicBezTo>
                  <a:pt x="4792374" y="2817456"/>
                  <a:pt x="4776737" y="2838530"/>
                  <a:pt x="4764954" y="2865950"/>
                </a:cubicBezTo>
                <a:cubicBezTo>
                  <a:pt x="4738893" y="2927815"/>
                  <a:pt x="4698330" y="2977217"/>
                  <a:pt x="4635332" y="3003957"/>
                </a:cubicBezTo>
                <a:cubicBezTo>
                  <a:pt x="4605193" y="3016874"/>
                  <a:pt x="4573240" y="3025258"/>
                  <a:pt x="4542195" y="3035682"/>
                </a:cubicBezTo>
                <a:cubicBezTo>
                  <a:pt x="4536303" y="3037722"/>
                  <a:pt x="4528145" y="3038628"/>
                  <a:pt x="4525199" y="3042707"/>
                </a:cubicBezTo>
                <a:cubicBezTo>
                  <a:pt x="4491434" y="3090975"/>
                  <a:pt x="4440673" y="3118169"/>
                  <a:pt x="4393311" y="3149214"/>
                </a:cubicBezTo>
                <a:cubicBezTo>
                  <a:pt x="4378355" y="3158959"/>
                  <a:pt x="4359999" y="3165757"/>
                  <a:pt x="4342097" y="3169156"/>
                </a:cubicBezTo>
                <a:cubicBezTo>
                  <a:pt x="4303346" y="3176634"/>
                  <a:pt x="4264143" y="3185699"/>
                  <a:pt x="4224939" y="3185472"/>
                </a:cubicBezTo>
                <a:cubicBezTo>
                  <a:pt x="4181203" y="3185246"/>
                  <a:pt x="4135428" y="3181620"/>
                  <a:pt x="4094411" y="3168023"/>
                </a:cubicBezTo>
                <a:cubicBezTo>
                  <a:pt x="4035945" y="3148761"/>
                  <a:pt x="3987677" y="3110011"/>
                  <a:pt x="3949153" y="3060383"/>
                </a:cubicBezTo>
                <a:cubicBezTo>
                  <a:pt x="3880263" y="2971551"/>
                  <a:pt x="3872332" y="2868216"/>
                  <a:pt x="3888648" y="2763975"/>
                </a:cubicBezTo>
                <a:cubicBezTo>
                  <a:pt x="3900205" y="2689420"/>
                  <a:pt x="3950286" y="2632314"/>
                  <a:pt x="4012378" y="2591977"/>
                </a:cubicBezTo>
                <a:cubicBezTo>
                  <a:pt x="4068804" y="2555266"/>
                  <a:pt x="4135654" y="2543256"/>
                  <a:pt x="4201145" y="2557986"/>
                </a:cubicBezTo>
                <a:cubicBezTo>
                  <a:pt x="4256212" y="2570223"/>
                  <a:pt x="4302667" y="2601495"/>
                  <a:pt x="4335752" y="2651576"/>
                </a:cubicBezTo>
                <a:cubicBezTo>
                  <a:pt x="4364985" y="2695765"/>
                  <a:pt x="4409854" y="2714574"/>
                  <a:pt x="4462881" y="2708909"/>
                </a:cubicBezTo>
                <a:cubicBezTo>
                  <a:pt x="4474211" y="2707776"/>
                  <a:pt x="4484635" y="2697805"/>
                  <a:pt x="4496873" y="2691460"/>
                </a:cubicBezTo>
                <a:cubicBezTo>
                  <a:pt x="4476477" y="2664719"/>
                  <a:pt x="4447471" y="2649083"/>
                  <a:pt x="4451777" y="2612826"/>
                </a:cubicBezTo>
                <a:cubicBezTo>
                  <a:pt x="4455176" y="2583819"/>
                  <a:pt x="4477611" y="2559119"/>
                  <a:pt x="4506390" y="2554360"/>
                </a:cubicBezTo>
                <a:cubicBezTo>
                  <a:pt x="4563949" y="2544616"/>
                  <a:pt x="4602020" y="2589711"/>
                  <a:pt x="4610858" y="2638433"/>
                </a:cubicBezTo>
                <a:cubicBezTo>
                  <a:pt x="4624681" y="2714801"/>
                  <a:pt x="4593182" y="2781878"/>
                  <a:pt x="4526105" y="2810204"/>
                </a:cubicBezTo>
                <a:cubicBezTo>
                  <a:pt x="4495513" y="2823121"/>
                  <a:pt x="4458349" y="2820855"/>
                  <a:pt x="4424130" y="2824934"/>
                </a:cubicBezTo>
                <a:cubicBezTo>
                  <a:pt x="4420051" y="2825387"/>
                  <a:pt x="4415746" y="2822214"/>
                  <a:pt x="4411214" y="2821535"/>
                </a:cubicBezTo>
                <a:cubicBezTo>
                  <a:pt x="4365891" y="2813830"/>
                  <a:pt x="4367477" y="2814509"/>
                  <a:pt x="4348669" y="2856433"/>
                </a:cubicBezTo>
                <a:cubicBezTo>
                  <a:pt x="4332579" y="2892237"/>
                  <a:pt x="4310145" y="2921017"/>
                  <a:pt x="4267089" y="2930761"/>
                </a:cubicBezTo>
                <a:cubicBezTo>
                  <a:pt x="4226752" y="2939825"/>
                  <a:pt x="4197066" y="2933254"/>
                  <a:pt x="4171459" y="2899715"/>
                </a:cubicBezTo>
                <a:cubicBezTo>
                  <a:pt x="4143812" y="2863231"/>
                  <a:pt x="4167153" y="2797287"/>
                  <a:pt x="4211569" y="2786636"/>
                </a:cubicBezTo>
                <a:cubicBezTo>
                  <a:pt x="4258477" y="2775306"/>
                  <a:pt x="4260064" y="2767828"/>
                  <a:pt x="4240802" y="2723185"/>
                </a:cubicBezTo>
                <a:cubicBezTo>
                  <a:pt x="4226299" y="2689193"/>
                  <a:pt x="4172818" y="2657921"/>
                  <a:pt x="4138373" y="2667892"/>
                </a:cubicBezTo>
                <a:cubicBezTo>
                  <a:pt x="4102796" y="2678090"/>
                  <a:pt x="4066538" y="2689647"/>
                  <a:pt x="4041157" y="2718653"/>
                </a:cubicBezTo>
                <a:cubicBezTo>
                  <a:pt x="4013737" y="2749925"/>
                  <a:pt x="3996062" y="2785730"/>
                  <a:pt x="3995155" y="2829239"/>
                </a:cubicBezTo>
                <a:cubicBezTo>
                  <a:pt x="3994249" y="2887932"/>
                  <a:pt x="4006712" y="2943225"/>
                  <a:pt x="4041837" y="2990133"/>
                </a:cubicBezTo>
                <a:cubicBezTo>
                  <a:pt x="4069937" y="3027751"/>
                  <a:pt x="4105968" y="3056757"/>
                  <a:pt x="4155369" y="3063555"/>
                </a:cubicBezTo>
                <a:cubicBezTo>
                  <a:pt x="4184829" y="3067634"/>
                  <a:pt x="4214968" y="3078058"/>
                  <a:pt x="4243521" y="3074433"/>
                </a:cubicBezTo>
                <a:cubicBezTo>
                  <a:pt x="4297455" y="3067861"/>
                  <a:pt x="4349575" y="3050185"/>
                  <a:pt x="4391498" y="3013248"/>
                </a:cubicBezTo>
                <a:cubicBezTo>
                  <a:pt x="4409854" y="2996932"/>
                  <a:pt x="4425263" y="2977217"/>
                  <a:pt x="4441353" y="2958408"/>
                </a:cubicBezTo>
                <a:cubicBezTo>
                  <a:pt x="4459255" y="2937786"/>
                  <a:pt x="4478517" y="2926229"/>
                  <a:pt x="4508430" y="2925322"/>
                </a:cubicBezTo>
                <a:cubicBezTo>
                  <a:pt x="4578226" y="2923283"/>
                  <a:pt x="4629213" y="2887932"/>
                  <a:pt x="4655954" y="2822214"/>
                </a:cubicBezTo>
                <a:cubicBezTo>
                  <a:pt x="4665471" y="2798873"/>
                  <a:pt x="4672950" y="2774399"/>
                  <a:pt x="4679068" y="2749699"/>
                </a:cubicBezTo>
                <a:cubicBezTo>
                  <a:pt x="4683147" y="2733836"/>
                  <a:pt x="4689039" y="2726811"/>
                  <a:pt x="4706714" y="2723412"/>
                </a:cubicBezTo>
                <a:cubicBezTo>
                  <a:pt x="4779457" y="2709362"/>
                  <a:pt x="4838149" y="2670611"/>
                  <a:pt x="4882565" y="2611466"/>
                </a:cubicBezTo>
                <a:cubicBezTo>
                  <a:pt x="4897068" y="2592204"/>
                  <a:pt x="4911118" y="2572489"/>
                  <a:pt x="4924488" y="2552320"/>
                </a:cubicBezTo>
                <a:cubicBezTo>
                  <a:pt x="4927434" y="2548015"/>
                  <a:pt x="4928567" y="2538724"/>
                  <a:pt x="4925848" y="2535098"/>
                </a:cubicBezTo>
                <a:cubicBezTo>
                  <a:pt x="4889590" y="2485243"/>
                  <a:pt x="4856958" y="2431083"/>
                  <a:pt x="4801665" y="2400038"/>
                </a:cubicBezTo>
                <a:cubicBezTo>
                  <a:pt x="4771299" y="2383042"/>
                  <a:pt x="4735948" y="2375110"/>
                  <a:pt x="4703542" y="2361287"/>
                </a:cubicBezTo>
                <a:cubicBezTo>
                  <a:pt x="4694478" y="2357435"/>
                  <a:pt x="4684280" y="2349277"/>
                  <a:pt x="4681108" y="2340665"/>
                </a:cubicBezTo>
                <a:cubicBezTo>
                  <a:pt x="4670910" y="2313699"/>
                  <a:pt x="4666151" y="2284466"/>
                  <a:pt x="4655047" y="2257952"/>
                </a:cubicBezTo>
                <a:cubicBezTo>
                  <a:pt x="4638958" y="2219428"/>
                  <a:pt x="4609951" y="2190196"/>
                  <a:pt x="4570521" y="2176599"/>
                </a:cubicBezTo>
                <a:cubicBezTo>
                  <a:pt x="4542875" y="2166855"/>
                  <a:pt x="4512056" y="2166175"/>
                  <a:pt x="4483503" y="2158697"/>
                </a:cubicBezTo>
                <a:cubicBezTo>
                  <a:pt x="4472172" y="2155751"/>
                  <a:pt x="4460388" y="2146913"/>
                  <a:pt x="4452910" y="2137622"/>
                </a:cubicBezTo>
                <a:cubicBezTo>
                  <a:pt x="4416426" y="2091166"/>
                  <a:pt x="4374956" y="2048564"/>
                  <a:pt x="4318983" y="2030435"/>
                </a:cubicBezTo>
                <a:cubicBezTo>
                  <a:pt x="4269355" y="2014345"/>
                  <a:pt x="4219274" y="2000522"/>
                  <a:pt x="4161488" y="2019331"/>
                </a:cubicBezTo>
                <a:cubicBezTo>
                  <a:pt x="4108234" y="2036780"/>
                  <a:pt x="4067671" y="2063293"/>
                  <a:pt x="4033679" y="2104310"/>
                </a:cubicBezTo>
                <a:cubicBezTo>
                  <a:pt x="3963656" y="2189289"/>
                  <a:pt x="3989263" y="2345198"/>
                  <a:pt x="4081721" y="2400264"/>
                </a:cubicBezTo>
                <a:cubicBezTo>
                  <a:pt x="4145398" y="2438108"/>
                  <a:pt x="4211569" y="2419979"/>
                  <a:pt x="4244881" y="2355622"/>
                </a:cubicBezTo>
                <a:cubicBezTo>
                  <a:pt x="4260517" y="2325256"/>
                  <a:pt x="4253492" y="2309393"/>
                  <a:pt x="4221087" y="2301462"/>
                </a:cubicBezTo>
                <a:cubicBezTo>
                  <a:pt x="4186415" y="2293077"/>
                  <a:pt x="4162847" y="2269736"/>
                  <a:pt x="4161035" y="2241863"/>
                </a:cubicBezTo>
                <a:cubicBezTo>
                  <a:pt x="4157636" y="2192915"/>
                  <a:pt x="4169193" y="2172746"/>
                  <a:pt x="4210662" y="2157110"/>
                </a:cubicBezTo>
                <a:cubicBezTo>
                  <a:pt x="4223353" y="2152352"/>
                  <a:pt x="4239216" y="2142834"/>
                  <a:pt x="4249186" y="2146686"/>
                </a:cubicBezTo>
                <a:cubicBezTo>
                  <a:pt x="4280685" y="2158923"/>
                  <a:pt x="4315357" y="2168441"/>
                  <a:pt x="4333033" y="2202206"/>
                </a:cubicBezTo>
                <a:cubicBezTo>
                  <a:pt x="4341417" y="2218069"/>
                  <a:pt x="4352068" y="2233025"/>
                  <a:pt x="4357280" y="2249794"/>
                </a:cubicBezTo>
                <a:cubicBezTo>
                  <a:pt x="4363172" y="2269283"/>
                  <a:pt x="4374729" y="2268150"/>
                  <a:pt x="4390139" y="2267243"/>
                </a:cubicBezTo>
                <a:cubicBezTo>
                  <a:pt x="4424810" y="2265430"/>
                  <a:pt x="4459708" y="2262258"/>
                  <a:pt x="4493927" y="2265430"/>
                </a:cubicBezTo>
                <a:cubicBezTo>
                  <a:pt x="4543101" y="2269736"/>
                  <a:pt x="4575507" y="2301008"/>
                  <a:pt x="4596355" y="2343838"/>
                </a:cubicBezTo>
                <a:cubicBezTo>
                  <a:pt x="4619469" y="2391426"/>
                  <a:pt x="4621282" y="2439468"/>
                  <a:pt x="4595448" y="2487509"/>
                </a:cubicBezTo>
                <a:cubicBezTo>
                  <a:pt x="4567349" y="2539403"/>
                  <a:pt x="4494153" y="2550961"/>
                  <a:pt x="4458575" y="2499746"/>
                </a:cubicBezTo>
                <a:cubicBezTo>
                  <a:pt x="4448151" y="2485017"/>
                  <a:pt x="4449964" y="2446493"/>
                  <a:pt x="4462654" y="2432216"/>
                </a:cubicBezTo>
                <a:cubicBezTo>
                  <a:pt x="4473078" y="2420433"/>
                  <a:pt x="4483503" y="2409102"/>
                  <a:pt x="4493927" y="2397545"/>
                </a:cubicBezTo>
                <a:cubicBezTo>
                  <a:pt x="4476251" y="2375564"/>
                  <a:pt x="4441806" y="2367179"/>
                  <a:pt x="4410534" y="2378963"/>
                </a:cubicBezTo>
                <a:cubicBezTo>
                  <a:pt x="4370423" y="2393919"/>
                  <a:pt x="4340964" y="2421112"/>
                  <a:pt x="4315810" y="2456237"/>
                </a:cubicBezTo>
                <a:cubicBezTo>
                  <a:pt x="4299494" y="2478898"/>
                  <a:pt x="4274567" y="2499067"/>
                  <a:pt x="4249186" y="2510397"/>
                </a:cubicBezTo>
                <a:cubicBezTo>
                  <a:pt x="4221087" y="2522861"/>
                  <a:pt x="4188001" y="2527846"/>
                  <a:pt x="4156729" y="2529659"/>
                </a:cubicBezTo>
                <a:cubicBezTo>
                  <a:pt x="4069937" y="2534871"/>
                  <a:pt x="4001274" y="2497254"/>
                  <a:pt x="3945527" y="2432670"/>
                </a:cubicBezTo>
                <a:cubicBezTo>
                  <a:pt x="3902698" y="2383042"/>
                  <a:pt x="3881623" y="2326615"/>
                  <a:pt x="3882983" y="2260898"/>
                </a:cubicBezTo>
                <a:cubicBezTo>
                  <a:pt x="3884116" y="2209684"/>
                  <a:pt x="3880717" y="2157790"/>
                  <a:pt x="3901565" y="2109295"/>
                </a:cubicBezTo>
                <a:cubicBezTo>
                  <a:pt x="3931251" y="2039952"/>
                  <a:pt x="3973400" y="1979900"/>
                  <a:pt x="4041837" y="1944096"/>
                </a:cubicBezTo>
                <a:cubicBezTo>
                  <a:pt x="4068804" y="1929819"/>
                  <a:pt x="4100756" y="1924834"/>
                  <a:pt x="4128402" y="1911690"/>
                </a:cubicBezTo>
                <a:cubicBezTo>
                  <a:pt x="4152990" y="1899906"/>
                  <a:pt x="4178087" y="1897074"/>
                  <a:pt x="4203297" y="1897159"/>
                </a:cubicBezTo>
                <a:close/>
                <a:moveTo>
                  <a:pt x="2542577" y="1538688"/>
                </a:moveTo>
                <a:cubicBezTo>
                  <a:pt x="2564332" y="1590582"/>
                  <a:pt x="2613280" y="1627066"/>
                  <a:pt x="2598550" y="1690744"/>
                </a:cubicBezTo>
                <a:cubicBezTo>
                  <a:pt x="2591072" y="1723376"/>
                  <a:pt x="2577702" y="1750343"/>
                  <a:pt x="2553908" y="1772097"/>
                </a:cubicBezTo>
                <a:cubicBezTo>
                  <a:pt x="2549602" y="1775950"/>
                  <a:pt x="2535326" y="1775270"/>
                  <a:pt x="2530567" y="1771191"/>
                </a:cubicBezTo>
                <a:cubicBezTo>
                  <a:pt x="2477086" y="1724736"/>
                  <a:pt x="2472101" y="1649728"/>
                  <a:pt x="2515384" y="1591715"/>
                </a:cubicBezTo>
                <a:cubicBezTo>
                  <a:pt x="2526261" y="1577212"/>
                  <a:pt x="2532380" y="1558856"/>
                  <a:pt x="2542577" y="1538688"/>
                </a:cubicBezTo>
                <a:close/>
                <a:moveTo>
                  <a:pt x="2795334" y="1222085"/>
                </a:moveTo>
                <a:cubicBezTo>
                  <a:pt x="2816947" y="1221377"/>
                  <a:pt x="2838758" y="1223813"/>
                  <a:pt x="2860286" y="1225059"/>
                </a:cubicBezTo>
                <a:cubicBezTo>
                  <a:pt x="2900397" y="1227325"/>
                  <a:pt x="2935068" y="1247267"/>
                  <a:pt x="2970420" y="1265849"/>
                </a:cubicBezTo>
                <a:cubicBezTo>
                  <a:pt x="3020954" y="1292589"/>
                  <a:pt x="3056758" y="1333379"/>
                  <a:pt x="3085311" y="1380061"/>
                </a:cubicBezTo>
                <a:cubicBezTo>
                  <a:pt x="3107066" y="1415866"/>
                  <a:pt x="3117717" y="1457109"/>
                  <a:pt x="3127235" y="1499032"/>
                </a:cubicBezTo>
                <a:cubicBezTo>
                  <a:pt x="3138792" y="1550020"/>
                  <a:pt x="3128821" y="1597381"/>
                  <a:pt x="3118397" y="1644743"/>
                </a:cubicBezTo>
                <a:cubicBezTo>
                  <a:pt x="3111372" y="1676922"/>
                  <a:pt x="3090977" y="1706155"/>
                  <a:pt x="3078286" y="1737427"/>
                </a:cubicBezTo>
                <a:cubicBezTo>
                  <a:pt x="3057438" y="1788414"/>
                  <a:pt x="3021407" y="1827845"/>
                  <a:pt x="2979937" y="1861609"/>
                </a:cubicBezTo>
                <a:cubicBezTo>
                  <a:pt x="2954330" y="1882457"/>
                  <a:pt x="2925097" y="1899453"/>
                  <a:pt x="2896091" y="1915769"/>
                </a:cubicBezTo>
                <a:cubicBezTo>
                  <a:pt x="2872070" y="1929366"/>
                  <a:pt x="2846237" y="1940016"/>
                  <a:pt x="2820629" y="1950441"/>
                </a:cubicBezTo>
                <a:cubicBezTo>
                  <a:pt x="2795476" y="1960638"/>
                  <a:pt x="2769642" y="1969929"/>
                  <a:pt x="2743582" y="1977181"/>
                </a:cubicBezTo>
                <a:cubicBezTo>
                  <a:pt x="2701659" y="1988964"/>
                  <a:pt x="2658829" y="1997576"/>
                  <a:pt x="2617133" y="2010266"/>
                </a:cubicBezTo>
                <a:cubicBezTo>
                  <a:pt x="2600137" y="2015478"/>
                  <a:pt x="2585860" y="2029301"/>
                  <a:pt x="2568864" y="2035193"/>
                </a:cubicBezTo>
                <a:cubicBezTo>
                  <a:pt x="2554588" y="2039952"/>
                  <a:pt x="2533967" y="2045617"/>
                  <a:pt x="2523770" y="2039046"/>
                </a:cubicBezTo>
                <a:cubicBezTo>
                  <a:pt x="2467797" y="2002788"/>
                  <a:pt x="2403439" y="1994630"/>
                  <a:pt x="2341574" y="1977634"/>
                </a:cubicBezTo>
                <a:cubicBezTo>
                  <a:pt x="2250476" y="1952480"/>
                  <a:pt x="2163685" y="1915996"/>
                  <a:pt x="2093208" y="1852998"/>
                </a:cubicBezTo>
                <a:cubicBezTo>
                  <a:pt x="2038142" y="1804051"/>
                  <a:pt x="1994632" y="1743319"/>
                  <a:pt x="1976504" y="1669217"/>
                </a:cubicBezTo>
                <a:cubicBezTo>
                  <a:pt x="1966759" y="1629787"/>
                  <a:pt x="1952483" y="1589450"/>
                  <a:pt x="1953389" y="1549793"/>
                </a:cubicBezTo>
                <a:cubicBezTo>
                  <a:pt x="1955655" y="1446231"/>
                  <a:pt x="1996672" y="1356267"/>
                  <a:pt x="2077119" y="1290096"/>
                </a:cubicBezTo>
                <a:cubicBezTo>
                  <a:pt x="2106125" y="1266302"/>
                  <a:pt x="2141703" y="1248626"/>
                  <a:pt x="2180227" y="1236390"/>
                </a:cubicBezTo>
                <a:cubicBezTo>
                  <a:pt x="2212179" y="1226192"/>
                  <a:pt x="2242772" y="1223699"/>
                  <a:pt x="2274271" y="1223926"/>
                </a:cubicBezTo>
                <a:cubicBezTo>
                  <a:pt x="2357210" y="1224606"/>
                  <a:pt x="2425647" y="1256105"/>
                  <a:pt x="2477994" y="1322049"/>
                </a:cubicBezTo>
                <a:cubicBezTo>
                  <a:pt x="2525129" y="1381421"/>
                  <a:pt x="2535100" y="1447818"/>
                  <a:pt x="2523770" y="1520333"/>
                </a:cubicBezTo>
                <a:cubicBezTo>
                  <a:pt x="2513346" y="1587410"/>
                  <a:pt x="2469836" y="1629107"/>
                  <a:pt x="2411824" y="1649728"/>
                </a:cubicBezTo>
                <a:cubicBezTo>
                  <a:pt x="2381005" y="1660832"/>
                  <a:pt x="2341574" y="1651088"/>
                  <a:pt x="2306449" y="1646556"/>
                </a:cubicBezTo>
                <a:cubicBezTo>
                  <a:pt x="2274497" y="1642477"/>
                  <a:pt x="2254329" y="1618003"/>
                  <a:pt x="2234614" y="1594435"/>
                </a:cubicBezTo>
                <a:cubicBezTo>
                  <a:pt x="2198809" y="1551152"/>
                  <a:pt x="2212406" y="1470252"/>
                  <a:pt x="2261127" y="1443059"/>
                </a:cubicBezTo>
                <a:cubicBezTo>
                  <a:pt x="2282429" y="1431049"/>
                  <a:pt x="2325711" y="1439886"/>
                  <a:pt x="2343161" y="1460055"/>
                </a:cubicBezTo>
                <a:cubicBezTo>
                  <a:pt x="2357210" y="1476371"/>
                  <a:pt x="2369674" y="1493140"/>
                  <a:pt x="2365822" y="1516934"/>
                </a:cubicBezTo>
                <a:cubicBezTo>
                  <a:pt x="2364689" y="1524186"/>
                  <a:pt x="2368088" y="1532117"/>
                  <a:pt x="2369674" y="1540728"/>
                </a:cubicBezTo>
                <a:cubicBezTo>
                  <a:pt x="2416809" y="1515121"/>
                  <a:pt x="2428820" y="1445552"/>
                  <a:pt x="2393015" y="1400909"/>
                </a:cubicBezTo>
                <a:cubicBezTo>
                  <a:pt x="2356984" y="1355814"/>
                  <a:pt x="2308036" y="1325901"/>
                  <a:pt x="2249797" y="1337231"/>
                </a:cubicBezTo>
                <a:cubicBezTo>
                  <a:pt x="2188838" y="1349015"/>
                  <a:pt x="2137171" y="1378022"/>
                  <a:pt x="2102273" y="1437847"/>
                </a:cubicBezTo>
                <a:cubicBezTo>
                  <a:pt x="2070321" y="1492460"/>
                  <a:pt x="2070547" y="1547527"/>
                  <a:pt x="2076892" y="1603726"/>
                </a:cubicBezTo>
                <a:cubicBezTo>
                  <a:pt x="2081425" y="1644063"/>
                  <a:pt x="2101593" y="1680774"/>
                  <a:pt x="2126067" y="1714766"/>
                </a:cubicBezTo>
                <a:cubicBezTo>
                  <a:pt x="2164364" y="1767113"/>
                  <a:pt x="2215125" y="1802918"/>
                  <a:pt x="2272684" y="1829205"/>
                </a:cubicBezTo>
                <a:cubicBezTo>
                  <a:pt x="2307583" y="1845066"/>
                  <a:pt x="2344974" y="1855717"/>
                  <a:pt x="2381684" y="1867727"/>
                </a:cubicBezTo>
                <a:cubicBezTo>
                  <a:pt x="2427233" y="1882684"/>
                  <a:pt x="2472782" y="1897414"/>
                  <a:pt x="2518784" y="1911010"/>
                </a:cubicBezTo>
                <a:cubicBezTo>
                  <a:pt x="2530568" y="1914409"/>
                  <a:pt x="2544844" y="1916449"/>
                  <a:pt x="2556174" y="1913276"/>
                </a:cubicBezTo>
                <a:cubicBezTo>
                  <a:pt x="2599684" y="1900586"/>
                  <a:pt x="2642286" y="1885403"/>
                  <a:pt x="2685343" y="1871580"/>
                </a:cubicBezTo>
                <a:cubicBezTo>
                  <a:pt x="2704831" y="1865235"/>
                  <a:pt x="2724546" y="1859343"/>
                  <a:pt x="2744261" y="1854584"/>
                </a:cubicBezTo>
                <a:cubicBezTo>
                  <a:pt x="2820629" y="1836455"/>
                  <a:pt x="2886347" y="1797252"/>
                  <a:pt x="2938694" y="1741279"/>
                </a:cubicBezTo>
                <a:cubicBezTo>
                  <a:pt x="3001918" y="1673976"/>
                  <a:pt x="3026393" y="1589676"/>
                  <a:pt x="3008037" y="1498579"/>
                </a:cubicBezTo>
                <a:cubicBezTo>
                  <a:pt x="2996480" y="1441473"/>
                  <a:pt x="2964301" y="1394111"/>
                  <a:pt x="2909914" y="1365331"/>
                </a:cubicBezTo>
                <a:cubicBezTo>
                  <a:pt x="2878869" y="1348789"/>
                  <a:pt x="2847143" y="1330886"/>
                  <a:pt x="2811338" y="1336325"/>
                </a:cubicBezTo>
                <a:cubicBezTo>
                  <a:pt x="2736103" y="1347656"/>
                  <a:pt x="2659056" y="1391165"/>
                  <a:pt x="2675372" y="1496766"/>
                </a:cubicBezTo>
                <a:cubicBezTo>
                  <a:pt x="2678091" y="1513762"/>
                  <a:pt x="2696220" y="1528265"/>
                  <a:pt x="2707097" y="1543901"/>
                </a:cubicBezTo>
                <a:cubicBezTo>
                  <a:pt x="2710043" y="1541408"/>
                  <a:pt x="2712989" y="1540275"/>
                  <a:pt x="2715708" y="1538916"/>
                </a:cubicBezTo>
                <a:cubicBezTo>
                  <a:pt x="2717068" y="1530304"/>
                  <a:pt x="2719108" y="1521920"/>
                  <a:pt x="2719334" y="1513308"/>
                </a:cubicBezTo>
                <a:cubicBezTo>
                  <a:pt x="2720467" y="1477051"/>
                  <a:pt x="2747207" y="1443965"/>
                  <a:pt x="2778480" y="1438527"/>
                </a:cubicBezTo>
                <a:cubicBezTo>
                  <a:pt x="2817683" y="1431728"/>
                  <a:pt x="2854395" y="1457109"/>
                  <a:pt x="2864139" y="1493367"/>
                </a:cubicBezTo>
                <a:cubicBezTo>
                  <a:pt x="2881361" y="1556818"/>
                  <a:pt x="2849636" y="1619362"/>
                  <a:pt x="2788677" y="1642250"/>
                </a:cubicBezTo>
                <a:cubicBezTo>
                  <a:pt x="2676958" y="1683947"/>
                  <a:pt x="2610334" y="1631600"/>
                  <a:pt x="2568638" y="1550926"/>
                </a:cubicBezTo>
                <a:cubicBezTo>
                  <a:pt x="2553681" y="1522146"/>
                  <a:pt x="2556174" y="1481809"/>
                  <a:pt x="2558214" y="1447365"/>
                </a:cubicBezTo>
                <a:cubicBezTo>
                  <a:pt x="2563199" y="1367824"/>
                  <a:pt x="2604216" y="1307092"/>
                  <a:pt x="2669933" y="1264036"/>
                </a:cubicBezTo>
                <a:cubicBezTo>
                  <a:pt x="2688288" y="1252026"/>
                  <a:pt x="2712083" y="1248626"/>
                  <a:pt x="2731571" y="1237976"/>
                </a:cubicBezTo>
                <a:cubicBezTo>
                  <a:pt x="2752306" y="1226646"/>
                  <a:pt x="2773721" y="1222793"/>
                  <a:pt x="2795334" y="1222085"/>
                </a:cubicBezTo>
                <a:close/>
                <a:moveTo>
                  <a:pt x="3615127" y="789286"/>
                </a:moveTo>
                <a:cubicBezTo>
                  <a:pt x="3688323" y="784074"/>
                  <a:pt x="3752454" y="802429"/>
                  <a:pt x="3801855" y="857949"/>
                </a:cubicBezTo>
                <a:cubicBezTo>
                  <a:pt x="3833807" y="893754"/>
                  <a:pt x="3851936" y="937716"/>
                  <a:pt x="3855562" y="985758"/>
                </a:cubicBezTo>
                <a:cubicBezTo>
                  <a:pt x="3859188" y="1034253"/>
                  <a:pt x="3859868" y="1083654"/>
                  <a:pt x="3833354" y="1127163"/>
                </a:cubicBezTo>
                <a:cubicBezTo>
                  <a:pt x="3793924" y="1191069"/>
                  <a:pt x="3767637" y="1210104"/>
                  <a:pt x="3689229" y="1232539"/>
                </a:cubicBezTo>
                <a:cubicBezTo>
                  <a:pt x="3689229" y="1265624"/>
                  <a:pt x="3692402" y="1300295"/>
                  <a:pt x="3688550" y="1333834"/>
                </a:cubicBezTo>
                <a:cubicBezTo>
                  <a:pt x="3683111" y="1379836"/>
                  <a:pt x="3658863" y="1415187"/>
                  <a:pt x="3622832" y="1446913"/>
                </a:cubicBezTo>
                <a:cubicBezTo>
                  <a:pt x="3576830" y="1487476"/>
                  <a:pt x="3525389" y="1489969"/>
                  <a:pt x="3469869" y="1489062"/>
                </a:cubicBezTo>
                <a:cubicBezTo>
                  <a:pt x="3404606" y="1487930"/>
                  <a:pt x="3321439" y="1402270"/>
                  <a:pt x="3345007" y="1320690"/>
                </a:cubicBezTo>
                <a:cubicBezTo>
                  <a:pt x="3360869" y="1266304"/>
                  <a:pt x="3378319" y="1250214"/>
                  <a:pt x="3432025" y="1254293"/>
                </a:cubicBezTo>
                <a:cubicBezTo>
                  <a:pt x="3466924" y="1256786"/>
                  <a:pt x="3489358" y="1279447"/>
                  <a:pt x="3490038" y="1314798"/>
                </a:cubicBezTo>
                <a:cubicBezTo>
                  <a:pt x="3490491" y="1333607"/>
                  <a:pt x="3487998" y="1352642"/>
                  <a:pt x="3486639" y="1371678"/>
                </a:cubicBezTo>
                <a:cubicBezTo>
                  <a:pt x="3512246" y="1381875"/>
                  <a:pt x="3546238" y="1368959"/>
                  <a:pt x="3562100" y="1344711"/>
                </a:cubicBezTo>
                <a:cubicBezTo>
                  <a:pt x="3599491" y="1287152"/>
                  <a:pt x="3577057" y="1223021"/>
                  <a:pt x="3522897" y="1183364"/>
                </a:cubicBezTo>
                <a:cubicBezTo>
                  <a:pt x="3483240" y="1154357"/>
                  <a:pt x="3437464" y="1142120"/>
                  <a:pt x="3385344" y="1161155"/>
                </a:cubicBezTo>
                <a:cubicBezTo>
                  <a:pt x="3325292" y="1183364"/>
                  <a:pt x="3293113" y="1224834"/>
                  <a:pt x="3271132" y="1282846"/>
                </a:cubicBezTo>
                <a:cubicBezTo>
                  <a:pt x="3246204" y="1349470"/>
                  <a:pt x="3256402" y="1416094"/>
                  <a:pt x="3262520" y="1482491"/>
                </a:cubicBezTo>
                <a:cubicBezTo>
                  <a:pt x="3265239" y="1512630"/>
                  <a:pt x="3284502" y="1541183"/>
                  <a:pt x="3294926" y="1570869"/>
                </a:cubicBezTo>
                <a:cubicBezTo>
                  <a:pt x="3308976" y="1611659"/>
                  <a:pt x="3323705" y="1652676"/>
                  <a:pt x="3334130" y="1694599"/>
                </a:cubicBezTo>
                <a:cubicBezTo>
                  <a:pt x="3342514" y="1728817"/>
                  <a:pt x="3356791" y="1740828"/>
                  <a:pt x="3392142" y="1747399"/>
                </a:cubicBezTo>
                <a:cubicBezTo>
                  <a:pt x="3424321" y="1753291"/>
                  <a:pt x="3454913" y="1766661"/>
                  <a:pt x="3486185" y="1777312"/>
                </a:cubicBezTo>
                <a:cubicBezTo>
                  <a:pt x="3515419" y="1787283"/>
                  <a:pt x="3545331" y="1795441"/>
                  <a:pt x="3573204" y="1808358"/>
                </a:cubicBezTo>
                <a:cubicBezTo>
                  <a:pt x="3625098" y="1832379"/>
                  <a:pt x="3679485" y="1841668"/>
                  <a:pt x="3734552" y="1833283"/>
                </a:cubicBezTo>
                <a:cubicBezTo>
                  <a:pt x="3803441" y="1822634"/>
                  <a:pt x="3870972" y="1799973"/>
                  <a:pt x="3909269" y="1736975"/>
                </a:cubicBezTo>
                <a:cubicBezTo>
                  <a:pt x="3948473" y="1672618"/>
                  <a:pt x="3941447" y="1592850"/>
                  <a:pt x="3879129" y="1536877"/>
                </a:cubicBezTo>
                <a:cubicBezTo>
                  <a:pt x="3854882" y="1515123"/>
                  <a:pt x="3826329" y="1500166"/>
                  <a:pt x="3791204" y="1502659"/>
                </a:cubicBezTo>
                <a:cubicBezTo>
                  <a:pt x="3755173" y="1505152"/>
                  <a:pt x="3712117" y="1541636"/>
                  <a:pt x="3706452" y="1577214"/>
                </a:cubicBezTo>
                <a:cubicBezTo>
                  <a:pt x="3705092" y="1585599"/>
                  <a:pt x="3708491" y="1594663"/>
                  <a:pt x="3709624" y="1603275"/>
                </a:cubicBezTo>
                <a:cubicBezTo>
                  <a:pt x="3718009" y="1600102"/>
                  <a:pt x="3726167" y="1596929"/>
                  <a:pt x="3734552" y="1593983"/>
                </a:cubicBezTo>
                <a:cubicBezTo>
                  <a:pt x="3766957" y="1581747"/>
                  <a:pt x="3811373" y="1598969"/>
                  <a:pt x="3826102" y="1629335"/>
                </a:cubicBezTo>
                <a:cubicBezTo>
                  <a:pt x="3844005" y="1665819"/>
                  <a:pt x="3827915" y="1711142"/>
                  <a:pt x="3793470" y="1732670"/>
                </a:cubicBezTo>
                <a:cubicBezTo>
                  <a:pt x="3744523" y="1763262"/>
                  <a:pt x="3670194" y="1740148"/>
                  <a:pt x="3630310" y="1692106"/>
                </a:cubicBezTo>
                <a:cubicBezTo>
                  <a:pt x="3592013" y="1645877"/>
                  <a:pt x="3583402" y="1592397"/>
                  <a:pt x="3597225" y="1540277"/>
                </a:cubicBezTo>
                <a:cubicBezTo>
                  <a:pt x="3613768" y="1477279"/>
                  <a:pt x="3654558" y="1430597"/>
                  <a:pt x="3719822" y="1403857"/>
                </a:cubicBezTo>
                <a:cubicBezTo>
                  <a:pt x="3764464" y="1385501"/>
                  <a:pt x="3807747" y="1396605"/>
                  <a:pt x="3844005" y="1391846"/>
                </a:cubicBezTo>
                <a:cubicBezTo>
                  <a:pt x="3870291" y="1351509"/>
                  <a:pt x="3888647" y="1312532"/>
                  <a:pt x="3916974" y="1283298"/>
                </a:cubicBezTo>
                <a:cubicBezTo>
                  <a:pt x="3937595" y="1261771"/>
                  <a:pt x="3970227" y="1249988"/>
                  <a:pt x="3999687" y="1239564"/>
                </a:cubicBezTo>
                <a:cubicBezTo>
                  <a:pt x="4024841" y="1230499"/>
                  <a:pt x="4052940" y="1224154"/>
                  <a:pt x="4079454" y="1225514"/>
                </a:cubicBezTo>
                <a:cubicBezTo>
                  <a:pt x="4162393" y="1229819"/>
                  <a:pt x="4250998" y="1276953"/>
                  <a:pt x="4283404" y="1363746"/>
                </a:cubicBezTo>
                <a:cubicBezTo>
                  <a:pt x="4295868" y="1397285"/>
                  <a:pt x="4304479" y="1436715"/>
                  <a:pt x="4299720" y="1471387"/>
                </a:cubicBezTo>
                <a:cubicBezTo>
                  <a:pt x="4291562" y="1529399"/>
                  <a:pt x="4265728" y="1582200"/>
                  <a:pt x="4206130" y="1608033"/>
                </a:cubicBezTo>
                <a:cubicBezTo>
                  <a:pt x="4161940" y="1627295"/>
                  <a:pt x="4098943" y="1605767"/>
                  <a:pt x="4074468" y="1563844"/>
                </a:cubicBezTo>
                <a:cubicBezTo>
                  <a:pt x="4054753" y="1530079"/>
                  <a:pt x="4077867" y="1475013"/>
                  <a:pt x="4116391" y="1467308"/>
                </a:cubicBezTo>
                <a:cubicBezTo>
                  <a:pt x="4135427" y="1463455"/>
                  <a:pt x="4155368" y="1464588"/>
                  <a:pt x="4175084" y="1463455"/>
                </a:cubicBezTo>
                <a:cubicBezTo>
                  <a:pt x="4189134" y="1403403"/>
                  <a:pt x="4156048" y="1359894"/>
                  <a:pt x="4095770" y="1346977"/>
                </a:cubicBezTo>
                <a:cubicBezTo>
                  <a:pt x="4059286" y="1339045"/>
                  <a:pt x="4030279" y="1347884"/>
                  <a:pt x="4000593" y="1364426"/>
                </a:cubicBezTo>
                <a:cubicBezTo>
                  <a:pt x="3965468" y="1384142"/>
                  <a:pt x="3955271" y="1438755"/>
                  <a:pt x="3980425" y="1470254"/>
                </a:cubicBezTo>
                <a:cubicBezTo>
                  <a:pt x="4025974" y="1527586"/>
                  <a:pt x="4046595" y="1592397"/>
                  <a:pt x="4044329" y="1666499"/>
                </a:cubicBezTo>
                <a:cubicBezTo>
                  <a:pt x="4040477" y="1785243"/>
                  <a:pt x="3978612" y="1862969"/>
                  <a:pt x="3875730" y="1911691"/>
                </a:cubicBezTo>
                <a:cubicBezTo>
                  <a:pt x="3851710" y="1923021"/>
                  <a:pt x="3822477" y="1923474"/>
                  <a:pt x="3798003" y="1934352"/>
                </a:cubicBezTo>
                <a:cubicBezTo>
                  <a:pt x="3750188" y="1955653"/>
                  <a:pt x="3700560" y="1947722"/>
                  <a:pt x="3652065" y="1945002"/>
                </a:cubicBezTo>
                <a:cubicBezTo>
                  <a:pt x="3614674" y="1942963"/>
                  <a:pt x="3577737" y="1929593"/>
                  <a:pt x="3541252" y="1918489"/>
                </a:cubicBezTo>
                <a:cubicBezTo>
                  <a:pt x="3491398" y="1903533"/>
                  <a:pt x="3442903" y="1884724"/>
                  <a:pt x="3393048" y="1870221"/>
                </a:cubicBezTo>
                <a:cubicBezTo>
                  <a:pt x="3344553" y="1855944"/>
                  <a:pt x="3294926" y="1844614"/>
                  <a:pt x="3243258" y="1831472"/>
                </a:cubicBezTo>
                <a:cubicBezTo>
                  <a:pt x="3243485" y="1832605"/>
                  <a:pt x="3242352" y="1828979"/>
                  <a:pt x="3242352" y="1825580"/>
                </a:cubicBezTo>
                <a:cubicBezTo>
                  <a:pt x="3243032" y="1775272"/>
                  <a:pt x="3228755" y="1728591"/>
                  <a:pt x="3211533" y="1681909"/>
                </a:cubicBezTo>
                <a:cubicBezTo>
                  <a:pt x="3193177" y="1632281"/>
                  <a:pt x="3178901" y="1580840"/>
                  <a:pt x="3161678" y="1530532"/>
                </a:cubicBezTo>
                <a:cubicBezTo>
                  <a:pt x="3144003" y="1478638"/>
                  <a:pt x="3129046" y="1424025"/>
                  <a:pt x="3135845" y="1370998"/>
                </a:cubicBezTo>
                <a:cubicBezTo>
                  <a:pt x="3146495" y="1289645"/>
                  <a:pt x="3157826" y="1207157"/>
                  <a:pt x="3217425" y="1140307"/>
                </a:cubicBezTo>
                <a:cubicBezTo>
                  <a:pt x="3255495" y="1097478"/>
                  <a:pt x="3297645" y="1068698"/>
                  <a:pt x="3351805" y="1050342"/>
                </a:cubicBezTo>
                <a:cubicBezTo>
                  <a:pt x="3397580" y="1034706"/>
                  <a:pt x="3443356" y="1035612"/>
                  <a:pt x="3487092" y="1043544"/>
                </a:cubicBezTo>
                <a:cubicBezTo>
                  <a:pt x="3532188" y="1051702"/>
                  <a:pt x="3575697" y="1073911"/>
                  <a:pt x="3611955" y="1104730"/>
                </a:cubicBezTo>
                <a:cubicBezTo>
                  <a:pt x="3643000" y="1131242"/>
                  <a:pt x="3711890" y="1116286"/>
                  <a:pt x="3732965" y="1066658"/>
                </a:cubicBezTo>
                <a:cubicBezTo>
                  <a:pt x="3754720" y="1015444"/>
                  <a:pt x="3740443" y="974201"/>
                  <a:pt x="3712344" y="933184"/>
                </a:cubicBezTo>
                <a:cubicBezTo>
                  <a:pt x="3693535" y="905764"/>
                  <a:pt x="3656597" y="896473"/>
                  <a:pt x="3619207" y="909390"/>
                </a:cubicBezTo>
                <a:cubicBezTo>
                  <a:pt x="3635296" y="941569"/>
                  <a:pt x="3624192" y="985305"/>
                  <a:pt x="3593599" y="1008646"/>
                </a:cubicBezTo>
                <a:cubicBezTo>
                  <a:pt x="3578869" y="1019976"/>
                  <a:pt x="3528788" y="1014991"/>
                  <a:pt x="3510206" y="1000261"/>
                </a:cubicBezTo>
                <a:cubicBezTo>
                  <a:pt x="3468737" y="967856"/>
                  <a:pt x="3460352" y="930691"/>
                  <a:pt x="3482560" y="879930"/>
                </a:cubicBezTo>
                <a:cubicBezTo>
                  <a:pt x="3507713" y="821691"/>
                  <a:pt x="3552356" y="793818"/>
                  <a:pt x="3615127" y="789286"/>
                </a:cubicBezTo>
                <a:close/>
                <a:moveTo>
                  <a:pt x="1412327" y="788974"/>
                </a:moveTo>
                <a:cubicBezTo>
                  <a:pt x="1435810" y="786793"/>
                  <a:pt x="1459944" y="788605"/>
                  <a:pt x="1483625" y="790645"/>
                </a:cubicBezTo>
                <a:cubicBezTo>
                  <a:pt x="1539371" y="795630"/>
                  <a:pt x="1579481" y="825769"/>
                  <a:pt x="1601689" y="877663"/>
                </a:cubicBezTo>
                <a:cubicBezTo>
                  <a:pt x="1625483" y="933183"/>
                  <a:pt x="1617552" y="965135"/>
                  <a:pt x="1572003" y="1002073"/>
                </a:cubicBezTo>
                <a:cubicBezTo>
                  <a:pt x="1542090" y="1026547"/>
                  <a:pt x="1488610" y="1012044"/>
                  <a:pt x="1470934" y="978052"/>
                </a:cubicBezTo>
                <a:cubicBezTo>
                  <a:pt x="1458471" y="954485"/>
                  <a:pt x="1452805" y="933183"/>
                  <a:pt x="1467082" y="909389"/>
                </a:cubicBezTo>
                <a:cubicBezTo>
                  <a:pt x="1425386" y="892620"/>
                  <a:pt x="1395246" y="904177"/>
                  <a:pt x="1361933" y="949499"/>
                </a:cubicBezTo>
                <a:cubicBezTo>
                  <a:pt x="1331341" y="990969"/>
                  <a:pt x="1334060" y="1051927"/>
                  <a:pt x="1368052" y="1089092"/>
                </a:cubicBezTo>
                <a:cubicBezTo>
                  <a:pt x="1397512" y="1121270"/>
                  <a:pt x="1439662" y="1124443"/>
                  <a:pt x="1477280" y="1102462"/>
                </a:cubicBezTo>
                <a:cubicBezTo>
                  <a:pt x="1515803" y="1079801"/>
                  <a:pt x="1555234" y="1053514"/>
                  <a:pt x="1597610" y="1043543"/>
                </a:cubicBezTo>
                <a:cubicBezTo>
                  <a:pt x="1639533" y="1033799"/>
                  <a:pt x="1685082" y="1034252"/>
                  <a:pt x="1730178" y="1048755"/>
                </a:cubicBezTo>
                <a:cubicBezTo>
                  <a:pt x="1771647" y="1061898"/>
                  <a:pt x="1807679" y="1080707"/>
                  <a:pt x="1839631" y="1108580"/>
                </a:cubicBezTo>
                <a:cubicBezTo>
                  <a:pt x="1874756" y="1139173"/>
                  <a:pt x="1902855" y="1177244"/>
                  <a:pt x="1916452" y="1220753"/>
                </a:cubicBezTo>
                <a:cubicBezTo>
                  <a:pt x="1933221" y="1274234"/>
                  <a:pt x="1948178" y="1330659"/>
                  <a:pt x="1949084" y="1386180"/>
                </a:cubicBezTo>
                <a:cubicBezTo>
                  <a:pt x="1949764" y="1433542"/>
                  <a:pt x="1942059" y="1483170"/>
                  <a:pt x="1924157" y="1529852"/>
                </a:cubicBezTo>
                <a:cubicBezTo>
                  <a:pt x="1905575" y="1578573"/>
                  <a:pt x="1889939" y="1628654"/>
                  <a:pt x="1875209" y="1678734"/>
                </a:cubicBezTo>
                <a:cubicBezTo>
                  <a:pt x="1860252" y="1729043"/>
                  <a:pt x="1848016" y="1780257"/>
                  <a:pt x="1834645" y="1831018"/>
                </a:cubicBezTo>
                <a:cubicBezTo>
                  <a:pt x="1837138" y="1832151"/>
                  <a:pt x="1839858" y="1833509"/>
                  <a:pt x="1842350" y="1834642"/>
                </a:cubicBezTo>
                <a:cubicBezTo>
                  <a:pt x="1836458" y="1836001"/>
                  <a:pt x="1830566" y="1837588"/>
                  <a:pt x="1824674" y="1838268"/>
                </a:cubicBezTo>
                <a:cubicBezTo>
                  <a:pt x="1766662" y="1844613"/>
                  <a:pt x="1711142" y="1858889"/>
                  <a:pt x="1657209" y="1881550"/>
                </a:cubicBezTo>
                <a:cubicBezTo>
                  <a:pt x="1623217" y="1895827"/>
                  <a:pt x="1585826" y="1902398"/>
                  <a:pt x="1552061" y="1916902"/>
                </a:cubicBezTo>
                <a:cubicBezTo>
                  <a:pt x="1481132" y="1947268"/>
                  <a:pt x="1406803" y="1952706"/>
                  <a:pt x="1332701" y="1944095"/>
                </a:cubicBezTo>
                <a:cubicBezTo>
                  <a:pt x="1230272" y="1932311"/>
                  <a:pt x="1139174" y="1891521"/>
                  <a:pt x="1080029" y="1802918"/>
                </a:cubicBezTo>
                <a:cubicBezTo>
                  <a:pt x="1054195" y="1764167"/>
                  <a:pt x="1043318" y="1717031"/>
                  <a:pt x="1041732" y="1667631"/>
                </a:cubicBezTo>
                <a:cubicBezTo>
                  <a:pt x="1039465" y="1593756"/>
                  <a:pt x="1058954" y="1528945"/>
                  <a:pt x="1104730" y="1471159"/>
                </a:cubicBezTo>
                <a:cubicBezTo>
                  <a:pt x="1127617" y="1442152"/>
                  <a:pt x="1125578" y="1391391"/>
                  <a:pt x="1095665" y="1370771"/>
                </a:cubicBezTo>
                <a:cubicBezTo>
                  <a:pt x="1072098" y="1354454"/>
                  <a:pt x="1041278" y="1337231"/>
                  <a:pt x="1015445" y="1339271"/>
                </a:cubicBezTo>
                <a:cubicBezTo>
                  <a:pt x="983493" y="1341991"/>
                  <a:pt x="947235" y="1351961"/>
                  <a:pt x="924120" y="1382328"/>
                </a:cubicBezTo>
                <a:cubicBezTo>
                  <a:pt x="904405" y="1408160"/>
                  <a:pt x="903272" y="1435355"/>
                  <a:pt x="909164" y="1465720"/>
                </a:cubicBezTo>
                <a:cubicBezTo>
                  <a:pt x="941569" y="1464361"/>
                  <a:pt x="970576" y="1459149"/>
                  <a:pt x="995956" y="1482262"/>
                </a:cubicBezTo>
                <a:cubicBezTo>
                  <a:pt x="1025416" y="1509229"/>
                  <a:pt x="1021110" y="1562710"/>
                  <a:pt x="990744" y="1588997"/>
                </a:cubicBezTo>
                <a:cubicBezTo>
                  <a:pt x="938850" y="1633866"/>
                  <a:pt x="839141" y="1608712"/>
                  <a:pt x="811721" y="1545488"/>
                </a:cubicBezTo>
                <a:cubicBezTo>
                  <a:pt x="796765" y="1510816"/>
                  <a:pt x="777730" y="1476597"/>
                  <a:pt x="784075" y="1438074"/>
                </a:cubicBezTo>
                <a:cubicBezTo>
                  <a:pt x="791553" y="1392978"/>
                  <a:pt x="802430" y="1348562"/>
                  <a:pt x="833249" y="1311397"/>
                </a:cubicBezTo>
                <a:cubicBezTo>
                  <a:pt x="864522" y="1273554"/>
                  <a:pt x="903272" y="1251799"/>
                  <a:pt x="950181" y="1236616"/>
                </a:cubicBezTo>
                <a:cubicBezTo>
                  <a:pt x="977601" y="1227778"/>
                  <a:pt x="1004341" y="1220073"/>
                  <a:pt x="1030628" y="1225512"/>
                </a:cubicBezTo>
                <a:cubicBezTo>
                  <a:pt x="1067565" y="1232990"/>
                  <a:pt x="1104503" y="1245000"/>
                  <a:pt x="1138721" y="1261090"/>
                </a:cubicBezTo>
                <a:cubicBezTo>
                  <a:pt x="1192881" y="1286244"/>
                  <a:pt x="1213050" y="1338818"/>
                  <a:pt x="1231858" y="1391618"/>
                </a:cubicBezTo>
                <a:cubicBezTo>
                  <a:pt x="1257919" y="1391618"/>
                  <a:pt x="1284206" y="1392071"/>
                  <a:pt x="1310266" y="1391618"/>
                </a:cubicBezTo>
                <a:cubicBezTo>
                  <a:pt x="1373037" y="1390486"/>
                  <a:pt x="1456884" y="1456429"/>
                  <a:pt x="1478186" y="1512856"/>
                </a:cubicBezTo>
                <a:cubicBezTo>
                  <a:pt x="1492689" y="1551606"/>
                  <a:pt x="1495635" y="1590357"/>
                  <a:pt x="1487477" y="1625935"/>
                </a:cubicBezTo>
                <a:cubicBezTo>
                  <a:pt x="1476826" y="1672843"/>
                  <a:pt x="1450086" y="1715673"/>
                  <a:pt x="1399099" y="1732216"/>
                </a:cubicBezTo>
                <a:cubicBezTo>
                  <a:pt x="1378023" y="1739240"/>
                  <a:pt x="1355362" y="1744226"/>
                  <a:pt x="1333380" y="1745132"/>
                </a:cubicBezTo>
                <a:cubicBezTo>
                  <a:pt x="1300068" y="1746719"/>
                  <a:pt x="1265850" y="1719525"/>
                  <a:pt x="1256106" y="1688933"/>
                </a:cubicBezTo>
                <a:cubicBezTo>
                  <a:pt x="1245682" y="1655847"/>
                  <a:pt x="1256332" y="1625028"/>
                  <a:pt x="1286019" y="1602367"/>
                </a:cubicBezTo>
                <a:cubicBezTo>
                  <a:pt x="1308680" y="1585145"/>
                  <a:pt x="1334740" y="1587184"/>
                  <a:pt x="1356268" y="1599195"/>
                </a:cubicBezTo>
                <a:cubicBezTo>
                  <a:pt x="1377570" y="1610978"/>
                  <a:pt x="1383915" y="1599874"/>
                  <a:pt x="1378929" y="1586051"/>
                </a:cubicBezTo>
                <a:cubicBezTo>
                  <a:pt x="1370771" y="1562936"/>
                  <a:pt x="1358761" y="1538916"/>
                  <a:pt x="1341765" y="1521694"/>
                </a:cubicBezTo>
                <a:cubicBezTo>
                  <a:pt x="1329755" y="1509683"/>
                  <a:pt x="1307320" y="1504924"/>
                  <a:pt x="1288965" y="1502884"/>
                </a:cubicBezTo>
                <a:cubicBezTo>
                  <a:pt x="1241376" y="1497672"/>
                  <a:pt x="1186083" y="1542315"/>
                  <a:pt x="1169994" y="1584238"/>
                </a:cubicBezTo>
                <a:cubicBezTo>
                  <a:pt x="1159569" y="1611432"/>
                  <a:pt x="1154131" y="1642477"/>
                  <a:pt x="1154584" y="1671484"/>
                </a:cubicBezTo>
                <a:cubicBezTo>
                  <a:pt x="1155264" y="1723151"/>
                  <a:pt x="1185630" y="1760768"/>
                  <a:pt x="1227326" y="1787962"/>
                </a:cubicBezTo>
                <a:cubicBezTo>
                  <a:pt x="1285792" y="1826486"/>
                  <a:pt x="1351283" y="1841667"/>
                  <a:pt x="1420627" y="1833509"/>
                </a:cubicBezTo>
                <a:cubicBezTo>
                  <a:pt x="1450539" y="1829885"/>
                  <a:pt x="1479772" y="1817648"/>
                  <a:pt x="1508778" y="1808357"/>
                </a:cubicBezTo>
                <a:cubicBezTo>
                  <a:pt x="1542317" y="1797706"/>
                  <a:pt x="1575629" y="1785469"/>
                  <a:pt x="1609167" y="1775045"/>
                </a:cubicBezTo>
                <a:cubicBezTo>
                  <a:pt x="1645652" y="1763714"/>
                  <a:pt x="1684402" y="1757823"/>
                  <a:pt x="1718620" y="1741733"/>
                </a:cubicBezTo>
                <a:cubicBezTo>
                  <a:pt x="1733803" y="1734708"/>
                  <a:pt x="1743094" y="1710008"/>
                  <a:pt x="1750119" y="1691199"/>
                </a:cubicBezTo>
                <a:cubicBezTo>
                  <a:pt x="1768702" y="1641344"/>
                  <a:pt x="1784791" y="1590810"/>
                  <a:pt x="1801107" y="1540276"/>
                </a:cubicBezTo>
                <a:cubicBezTo>
                  <a:pt x="1810851" y="1510363"/>
                  <a:pt x="1823315" y="1480224"/>
                  <a:pt x="1826714" y="1449405"/>
                </a:cubicBezTo>
                <a:cubicBezTo>
                  <a:pt x="1831020" y="1409068"/>
                  <a:pt x="1831246" y="1367598"/>
                  <a:pt x="1826941" y="1327261"/>
                </a:cubicBezTo>
                <a:cubicBezTo>
                  <a:pt x="1819236" y="1257690"/>
                  <a:pt x="1785244" y="1200358"/>
                  <a:pt x="1722926" y="1167499"/>
                </a:cubicBezTo>
                <a:cubicBezTo>
                  <a:pt x="1661514" y="1135094"/>
                  <a:pt x="1577215" y="1152090"/>
                  <a:pt x="1533706" y="1210329"/>
                </a:cubicBezTo>
                <a:cubicBezTo>
                  <a:pt x="1503340" y="1250892"/>
                  <a:pt x="1491329" y="1299161"/>
                  <a:pt x="1524188" y="1346749"/>
                </a:cubicBezTo>
                <a:cubicBezTo>
                  <a:pt x="1538011" y="1366691"/>
                  <a:pt x="1572456" y="1379155"/>
                  <a:pt x="1600556" y="1373490"/>
                </a:cubicBezTo>
                <a:cubicBezTo>
                  <a:pt x="1598517" y="1356946"/>
                  <a:pt x="1595117" y="1340404"/>
                  <a:pt x="1594664" y="1323861"/>
                </a:cubicBezTo>
                <a:cubicBezTo>
                  <a:pt x="1593531" y="1284884"/>
                  <a:pt x="1615739" y="1257917"/>
                  <a:pt x="1649731" y="1254745"/>
                </a:cubicBezTo>
                <a:cubicBezTo>
                  <a:pt x="1700945" y="1249986"/>
                  <a:pt x="1728365" y="1270154"/>
                  <a:pt x="1739015" y="1312077"/>
                </a:cubicBezTo>
                <a:cubicBezTo>
                  <a:pt x="1760544" y="1398417"/>
                  <a:pt x="1710009" y="1458922"/>
                  <a:pt x="1648824" y="1480449"/>
                </a:cubicBezTo>
                <a:cubicBezTo>
                  <a:pt x="1591038" y="1500844"/>
                  <a:pt x="1528494" y="1495859"/>
                  <a:pt x="1473654" y="1456656"/>
                </a:cubicBezTo>
                <a:cubicBezTo>
                  <a:pt x="1439435" y="1432182"/>
                  <a:pt x="1418361" y="1398190"/>
                  <a:pt x="1400458" y="1362838"/>
                </a:cubicBezTo>
                <a:cubicBezTo>
                  <a:pt x="1391846" y="1345616"/>
                  <a:pt x="1394793" y="1322049"/>
                  <a:pt x="1394112" y="1301200"/>
                </a:cubicBezTo>
                <a:cubicBezTo>
                  <a:pt x="1393206" y="1277859"/>
                  <a:pt x="1393885" y="1254292"/>
                  <a:pt x="1393885" y="1229817"/>
                </a:cubicBezTo>
                <a:cubicBezTo>
                  <a:pt x="1330434" y="1218034"/>
                  <a:pt x="1282393" y="1183589"/>
                  <a:pt x="1252933" y="1126936"/>
                </a:cubicBezTo>
                <a:cubicBezTo>
                  <a:pt x="1240923" y="1103821"/>
                  <a:pt x="1233218" y="1076855"/>
                  <a:pt x="1230272" y="1051021"/>
                </a:cubicBezTo>
                <a:cubicBezTo>
                  <a:pt x="1222794" y="987117"/>
                  <a:pt x="1231632" y="924572"/>
                  <a:pt x="1272875" y="872905"/>
                </a:cubicBezTo>
                <a:cubicBezTo>
                  <a:pt x="1292364" y="848657"/>
                  <a:pt x="1318651" y="828489"/>
                  <a:pt x="1344937" y="811266"/>
                </a:cubicBezTo>
                <a:cubicBezTo>
                  <a:pt x="1366012" y="797329"/>
                  <a:pt x="1388843" y="791154"/>
                  <a:pt x="1412327" y="788974"/>
                </a:cubicBezTo>
                <a:close/>
                <a:moveTo>
                  <a:pt x="2550735" y="0"/>
                </a:moveTo>
                <a:cubicBezTo>
                  <a:pt x="2578609" y="25379"/>
                  <a:pt x="2604895" y="53026"/>
                  <a:pt x="2635035" y="75461"/>
                </a:cubicBezTo>
                <a:cubicBezTo>
                  <a:pt x="2699619" y="123502"/>
                  <a:pt x="2764656" y="170637"/>
                  <a:pt x="2798195" y="247685"/>
                </a:cubicBezTo>
                <a:cubicBezTo>
                  <a:pt x="2804087" y="261056"/>
                  <a:pt x="2805446" y="278051"/>
                  <a:pt x="2814737" y="287569"/>
                </a:cubicBezTo>
                <a:cubicBezTo>
                  <a:pt x="2828108" y="300939"/>
                  <a:pt x="2846463" y="310456"/>
                  <a:pt x="2863912" y="319068"/>
                </a:cubicBezTo>
                <a:cubicBezTo>
                  <a:pt x="2911954" y="342409"/>
                  <a:pt x="2954783" y="368922"/>
                  <a:pt x="2985602" y="416510"/>
                </a:cubicBezTo>
                <a:cubicBezTo>
                  <a:pt x="3010530" y="455261"/>
                  <a:pt x="3024579" y="495145"/>
                  <a:pt x="3036137" y="538881"/>
                </a:cubicBezTo>
                <a:cubicBezTo>
                  <a:pt x="3041575" y="559955"/>
                  <a:pt x="3065823" y="575818"/>
                  <a:pt x="3079419" y="595307"/>
                </a:cubicBezTo>
                <a:cubicBezTo>
                  <a:pt x="3103667" y="629752"/>
                  <a:pt x="3128141" y="664423"/>
                  <a:pt x="3149895" y="700681"/>
                </a:cubicBezTo>
                <a:cubicBezTo>
                  <a:pt x="3192951" y="772743"/>
                  <a:pt x="3192499" y="853190"/>
                  <a:pt x="3181621" y="931599"/>
                </a:cubicBezTo>
                <a:cubicBezTo>
                  <a:pt x="3168704" y="1024963"/>
                  <a:pt x="3120663" y="1099291"/>
                  <a:pt x="3038629" y="1150732"/>
                </a:cubicBezTo>
                <a:cubicBezTo>
                  <a:pt x="2950251" y="1206252"/>
                  <a:pt x="2853715" y="1211237"/>
                  <a:pt x="2756725" y="1194241"/>
                </a:cubicBezTo>
                <a:cubicBezTo>
                  <a:pt x="2697353" y="1183817"/>
                  <a:pt x="2649085" y="1145520"/>
                  <a:pt x="2610107" y="1097478"/>
                </a:cubicBezTo>
                <a:cubicBezTo>
                  <a:pt x="2572037" y="1050796"/>
                  <a:pt x="2559120" y="995277"/>
                  <a:pt x="2551642" y="938624"/>
                </a:cubicBezTo>
                <a:cubicBezTo>
                  <a:pt x="2542804" y="872227"/>
                  <a:pt x="2596511" y="782941"/>
                  <a:pt x="2654070" y="748723"/>
                </a:cubicBezTo>
                <a:cubicBezTo>
                  <a:pt x="2674012" y="736712"/>
                  <a:pt x="2686702" y="711332"/>
                  <a:pt x="2700525" y="690483"/>
                </a:cubicBezTo>
                <a:cubicBezTo>
                  <a:pt x="2708004" y="679380"/>
                  <a:pt x="2711176" y="665103"/>
                  <a:pt x="2714802" y="651960"/>
                </a:cubicBezTo>
                <a:cubicBezTo>
                  <a:pt x="2720014" y="632924"/>
                  <a:pt x="2713669" y="613436"/>
                  <a:pt x="2690101" y="593267"/>
                </a:cubicBezTo>
                <a:cubicBezTo>
                  <a:pt x="2669933" y="606864"/>
                  <a:pt x="2652710" y="621820"/>
                  <a:pt x="2632769" y="630885"/>
                </a:cubicBezTo>
                <a:cubicBezTo>
                  <a:pt x="2607841" y="642215"/>
                  <a:pt x="2582914" y="632698"/>
                  <a:pt x="2567958" y="612303"/>
                </a:cubicBezTo>
                <a:cubicBezTo>
                  <a:pt x="2551642" y="590095"/>
                  <a:pt x="2541897" y="564941"/>
                  <a:pt x="2558667" y="534802"/>
                </a:cubicBezTo>
                <a:cubicBezTo>
                  <a:pt x="2579741" y="497184"/>
                  <a:pt x="2607615" y="475657"/>
                  <a:pt x="2651351" y="471804"/>
                </a:cubicBezTo>
                <a:cubicBezTo>
                  <a:pt x="2705058" y="466818"/>
                  <a:pt x="2751513" y="482454"/>
                  <a:pt x="2787091" y="520978"/>
                </a:cubicBezTo>
                <a:cubicBezTo>
                  <a:pt x="2810205" y="545906"/>
                  <a:pt x="2829467" y="576951"/>
                  <a:pt x="2827428" y="614116"/>
                </a:cubicBezTo>
                <a:cubicBezTo>
                  <a:pt x="2825841" y="642669"/>
                  <a:pt x="2833546" y="671222"/>
                  <a:pt x="2816550" y="699775"/>
                </a:cubicBezTo>
                <a:cubicBezTo>
                  <a:pt x="2804993" y="718810"/>
                  <a:pt x="2826974" y="726968"/>
                  <a:pt x="2842837" y="732407"/>
                </a:cubicBezTo>
                <a:cubicBezTo>
                  <a:pt x="2888386" y="748270"/>
                  <a:pt x="2943453" y="790872"/>
                  <a:pt x="2936881" y="852512"/>
                </a:cubicBezTo>
                <a:cubicBezTo>
                  <a:pt x="2933935" y="880611"/>
                  <a:pt x="2913087" y="915509"/>
                  <a:pt x="2891559" y="919134"/>
                </a:cubicBezTo>
                <a:cubicBezTo>
                  <a:pt x="2838985" y="928199"/>
                  <a:pt x="2809299" y="923894"/>
                  <a:pt x="2792983" y="882651"/>
                </a:cubicBezTo>
                <a:cubicBezTo>
                  <a:pt x="2788224" y="870867"/>
                  <a:pt x="2785958" y="857497"/>
                  <a:pt x="2779159" y="847072"/>
                </a:cubicBezTo>
                <a:cubicBezTo>
                  <a:pt x="2774401" y="839820"/>
                  <a:pt x="2763977" y="831437"/>
                  <a:pt x="2756272" y="831662"/>
                </a:cubicBezTo>
                <a:cubicBezTo>
                  <a:pt x="2717068" y="832342"/>
                  <a:pt x="2678771" y="874719"/>
                  <a:pt x="2673785" y="914149"/>
                </a:cubicBezTo>
                <a:cubicBezTo>
                  <a:pt x="2665627" y="979414"/>
                  <a:pt x="2695313" y="1026776"/>
                  <a:pt x="2742902" y="1063940"/>
                </a:cubicBezTo>
                <a:cubicBezTo>
                  <a:pt x="2760351" y="1077537"/>
                  <a:pt x="2786184" y="1082522"/>
                  <a:pt x="2808845" y="1087054"/>
                </a:cubicBezTo>
                <a:cubicBezTo>
                  <a:pt x="2827201" y="1090680"/>
                  <a:pt x="2846916" y="1089094"/>
                  <a:pt x="2865725" y="1087734"/>
                </a:cubicBezTo>
                <a:cubicBezTo>
                  <a:pt x="2940280" y="1082749"/>
                  <a:pt x="2997613" y="1048530"/>
                  <a:pt x="3040216" y="987119"/>
                </a:cubicBezTo>
                <a:cubicBezTo>
                  <a:pt x="3079419" y="930466"/>
                  <a:pt x="3082592" y="865427"/>
                  <a:pt x="3068542" y="804242"/>
                </a:cubicBezTo>
                <a:cubicBezTo>
                  <a:pt x="3055399" y="747363"/>
                  <a:pt x="3025486" y="692976"/>
                  <a:pt x="2976538" y="655585"/>
                </a:cubicBezTo>
                <a:cubicBezTo>
                  <a:pt x="2947985" y="633831"/>
                  <a:pt x="2928949" y="613209"/>
                  <a:pt x="2926230" y="572419"/>
                </a:cubicBezTo>
                <a:cubicBezTo>
                  <a:pt x="2921018" y="499450"/>
                  <a:pt x="2875923" y="448463"/>
                  <a:pt x="2810658" y="417644"/>
                </a:cubicBezTo>
                <a:cubicBezTo>
                  <a:pt x="2790490" y="408126"/>
                  <a:pt x="2765789" y="408352"/>
                  <a:pt x="2744488" y="400421"/>
                </a:cubicBezTo>
                <a:cubicBezTo>
                  <a:pt x="2734744" y="396795"/>
                  <a:pt x="2722733" y="384785"/>
                  <a:pt x="2721600" y="375494"/>
                </a:cubicBezTo>
                <a:cubicBezTo>
                  <a:pt x="2714575" y="310910"/>
                  <a:pt x="2680584" y="262188"/>
                  <a:pt x="2633448" y="221625"/>
                </a:cubicBezTo>
                <a:cubicBezTo>
                  <a:pt x="2605802" y="197831"/>
                  <a:pt x="2575663" y="177436"/>
                  <a:pt x="2545976" y="155001"/>
                </a:cubicBezTo>
                <a:cubicBezTo>
                  <a:pt x="2492044" y="185594"/>
                  <a:pt x="2442869" y="220492"/>
                  <a:pt x="2407518" y="268533"/>
                </a:cubicBezTo>
                <a:cubicBezTo>
                  <a:pt x="2386443" y="297086"/>
                  <a:pt x="2377152" y="335384"/>
                  <a:pt x="2366728" y="370508"/>
                </a:cubicBezTo>
                <a:cubicBezTo>
                  <a:pt x="2360156" y="392716"/>
                  <a:pt x="2343615" y="409712"/>
                  <a:pt x="2307582" y="413338"/>
                </a:cubicBezTo>
                <a:cubicBezTo>
                  <a:pt x="2238693" y="420136"/>
                  <a:pt x="2172522" y="488120"/>
                  <a:pt x="2166630" y="547492"/>
                </a:cubicBezTo>
                <a:cubicBezTo>
                  <a:pt x="2164591" y="567660"/>
                  <a:pt x="2157566" y="587375"/>
                  <a:pt x="2156206" y="607544"/>
                </a:cubicBezTo>
                <a:cubicBezTo>
                  <a:pt x="2154393" y="634057"/>
                  <a:pt x="2129693" y="637683"/>
                  <a:pt x="2115416" y="649920"/>
                </a:cubicBezTo>
                <a:cubicBezTo>
                  <a:pt x="2073946" y="685271"/>
                  <a:pt x="2050152" y="730141"/>
                  <a:pt x="2027264" y="778182"/>
                </a:cubicBezTo>
                <a:cubicBezTo>
                  <a:pt x="2005736" y="823052"/>
                  <a:pt x="2010722" y="868600"/>
                  <a:pt x="2015934" y="912337"/>
                </a:cubicBezTo>
                <a:cubicBezTo>
                  <a:pt x="2021826" y="963778"/>
                  <a:pt x="2052191" y="1007060"/>
                  <a:pt x="2093208" y="1040146"/>
                </a:cubicBezTo>
                <a:cubicBezTo>
                  <a:pt x="2148955" y="1085015"/>
                  <a:pt x="2214445" y="1095665"/>
                  <a:pt x="2282429" y="1087054"/>
                </a:cubicBezTo>
                <a:cubicBezTo>
                  <a:pt x="2335229" y="1080256"/>
                  <a:pt x="2372620" y="1047850"/>
                  <a:pt x="2397094" y="1000489"/>
                </a:cubicBezTo>
                <a:cubicBezTo>
                  <a:pt x="2419075" y="957659"/>
                  <a:pt x="2420435" y="915283"/>
                  <a:pt x="2396641" y="872452"/>
                </a:cubicBezTo>
                <a:cubicBezTo>
                  <a:pt x="2382364" y="846845"/>
                  <a:pt x="2355624" y="841860"/>
                  <a:pt x="2332510" y="831890"/>
                </a:cubicBezTo>
                <a:cubicBezTo>
                  <a:pt x="2317780" y="825545"/>
                  <a:pt x="2310302" y="835288"/>
                  <a:pt x="2305090" y="851605"/>
                </a:cubicBezTo>
                <a:cubicBezTo>
                  <a:pt x="2298518" y="871774"/>
                  <a:pt x="2288321" y="892622"/>
                  <a:pt x="2273817" y="908031"/>
                </a:cubicBezTo>
                <a:cubicBezTo>
                  <a:pt x="2249343" y="934092"/>
                  <a:pt x="2213992" y="927519"/>
                  <a:pt x="2187705" y="916416"/>
                </a:cubicBezTo>
                <a:cubicBezTo>
                  <a:pt x="2165724" y="907124"/>
                  <a:pt x="2150314" y="882424"/>
                  <a:pt x="2149181" y="852737"/>
                </a:cubicBezTo>
                <a:cubicBezTo>
                  <a:pt x="2147368" y="804016"/>
                  <a:pt x="2169803" y="771384"/>
                  <a:pt x="2211046" y="749176"/>
                </a:cubicBezTo>
                <a:cubicBezTo>
                  <a:pt x="2227589" y="740338"/>
                  <a:pt x="2243451" y="729914"/>
                  <a:pt x="2260447" y="722436"/>
                </a:cubicBezTo>
                <a:cubicBezTo>
                  <a:pt x="2276537" y="715411"/>
                  <a:pt x="2273364" y="703627"/>
                  <a:pt x="2268379" y="693656"/>
                </a:cubicBezTo>
                <a:cubicBezTo>
                  <a:pt x="2253422" y="662384"/>
                  <a:pt x="2252969" y="605051"/>
                  <a:pt x="2269512" y="574685"/>
                </a:cubicBezTo>
                <a:cubicBezTo>
                  <a:pt x="2279709" y="555876"/>
                  <a:pt x="2286961" y="534575"/>
                  <a:pt x="2301011" y="519392"/>
                </a:cubicBezTo>
                <a:cubicBezTo>
                  <a:pt x="2345653" y="471577"/>
                  <a:pt x="2403439" y="464325"/>
                  <a:pt x="2464397" y="475883"/>
                </a:cubicBezTo>
                <a:cubicBezTo>
                  <a:pt x="2492724" y="481095"/>
                  <a:pt x="2532154" y="530043"/>
                  <a:pt x="2535327" y="558143"/>
                </a:cubicBezTo>
                <a:cubicBezTo>
                  <a:pt x="2538726" y="587602"/>
                  <a:pt x="2516292" y="624540"/>
                  <a:pt x="2489551" y="631791"/>
                </a:cubicBezTo>
                <a:cubicBezTo>
                  <a:pt x="2464171" y="638816"/>
                  <a:pt x="2423154" y="635190"/>
                  <a:pt x="2407291" y="596440"/>
                </a:cubicBezTo>
                <a:cubicBezTo>
                  <a:pt x="2406385" y="593947"/>
                  <a:pt x="2404572" y="591908"/>
                  <a:pt x="2403212" y="589642"/>
                </a:cubicBezTo>
                <a:cubicBezTo>
                  <a:pt x="2369447" y="614342"/>
                  <a:pt x="2371034" y="621367"/>
                  <a:pt x="2379645" y="662837"/>
                </a:cubicBezTo>
                <a:cubicBezTo>
                  <a:pt x="2385990" y="693883"/>
                  <a:pt x="2397774" y="719716"/>
                  <a:pt x="2419755" y="740791"/>
                </a:cubicBezTo>
                <a:cubicBezTo>
                  <a:pt x="2431539" y="752122"/>
                  <a:pt x="2446722" y="759600"/>
                  <a:pt x="2459412" y="769797"/>
                </a:cubicBezTo>
                <a:cubicBezTo>
                  <a:pt x="2499522" y="802430"/>
                  <a:pt x="2519917" y="845260"/>
                  <a:pt x="2528303" y="896021"/>
                </a:cubicBezTo>
                <a:cubicBezTo>
                  <a:pt x="2538046" y="956526"/>
                  <a:pt x="2523996" y="1010686"/>
                  <a:pt x="2496123" y="1064166"/>
                </a:cubicBezTo>
                <a:cubicBezTo>
                  <a:pt x="2469156" y="1115834"/>
                  <a:pt x="2427007" y="1150732"/>
                  <a:pt x="2378965" y="1177925"/>
                </a:cubicBezTo>
                <a:cubicBezTo>
                  <a:pt x="2355397" y="1191295"/>
                  <a:pt x="2325258" y="1197867"/>
                  <a:pt x="2297838" y="1199000"/>
                </a:cubicBezTo>
                <a:cubicBezTo>
                  <a:pt x="2248210" y="1201266"/>
                  <a:pt x="2196543" y="1204892"/>
                  <a:pt x="2149181" y="1194015"/>
                </a:cubicBezTo>
                <a:cubicBezTo>
                  <a:pt x="2085730" y="1179285"/>
                  <a:pt x="2025905" y="1149599"/>
                  <a:pt x="1981715" y="1097705"/>
                </a:cubicBezTo>
                <a:cubicBezTo>
                  <a:pt x="1951803" y="1062354"/>
                  <a:pt x="1930954" y="1022923"/>
                  <a:pt x="1915318" y="978054"/>
                </a:cubicBezTo>
                <a:cubicBezTo>
                  <a:pt x="1891977" y="910297"/>
                  <a:pt x="1893790" y="841407"/>
                  <a:pt x="1907387" y="776370"/>
                </a:cubicBezTo>
                <a:cubicBezTo>
                  <a:pt x="1923023" y="702267"/>
                  <a:pt x="1960187" y="633831"/>
                  <a:pt x="2019786" y="581483"/>
                </a:cubicBezTo>
                <a:cubicBezTo>
                  <a:pt x="2037462" y="565847"/>
                  <a:pt x="2049246" y="547265"/>
                  <a:pt x="2054004" y="522111"/>
                </a:cubicBezTo>
                <a:cubicBezTo>
                  <a:pt x="2060803" y="486307"/>
                  <a:pt x="2078705" y="454808"/>
                  <a:pt x="2096607" y="422402"/>
                </a:cubicBezTo>
                <a:cubicBezTo>
                  <a:pt x="2121988" y="376400"/>
                  <a:pt x="2165271" y="355779"/>
                  <a:pt x="2201075" y="324733"/>
                </a:cubicBezTo>
                <a:cubicBezTo>
                  <a:pt x="2212859" y="314535"/>
                  <a:pt x="2231214" y="310456"/>
                  <a:pt x="2247077" y="307057"/>
                </a:cubicBezTo>
                <a:cubicBezTo>
                  <a:pt x="2267019" y="302978"/>
                  <a:pt x="2267472" y="288249"/>
                  <a:pt x="2274950" y="273519"/>
                </a:cubicBezTo>
                <a:cubicBezTo>
                  <a:pt x="2293533" y="236808"/>
                  <a:pt x="2316420" y="201456"/>
                  <a:pt x="2341574" y="168824"/>
                </a:cubicBezTo>
                <a:cubicBezTo>
                  <a:pt x="2382591" y="115797"/>
                  <a:pt x="2444682" y="87244"/>
                  <a:pt x="2494537" y="44415"/>
                </a:cubicBezTo>
                <a:cubicBezTo>
                  <a:pt x="2509268" y="31725"/>
                  <a:pt x="2521277" y="15409"/>
                  <a:pt x="2534647" y="905"/>
                </a:cubicBezTo>
                <a:cubicBezTo>
                  <a:pt x="2539858" y="0"/>
                  <a:pt x="2545297" y="0"/>
                  <a:pt x="2550735" y="0"/>
                </a:cubicBezTo>
                <a:close/>
              </a:path>
            </a:pathLst>
          </a:custGeom>
          <a:solidFill>
            <a:schemeClr val="bg1">
              <a:alpha val="15000"/>
            </a:schemeClr>
          </a:solidFill>
          <a:ln w="22622" cap="flat">
            <a:noFill/>
            <a:miter/>
          </a:ln>
        </p:spPr>
        <p:txBody>
          <a:bodyPr vert="horz" wrap="square" lIns="91440" tIns="45720" rIns="91440" bIns="45720" rtlCol="0" anchor="ctr"/>
          <a:lstStyle/>
          <a:p>
            <a:pPr algn="l">
              <a:lnSpc>
                <a:spcPct val="110000"/>
              </a:lnSpc>
            </a:pPr>
            <a:endParaRPr kumimoji="1" lang="zh-CN" altLang="en-US"/>
          </a:p>
        </p:txBody>
      </p:sp>
      <p:sp>
        <p:nvSpPr>
          <p:cNvPr id="17" name="标题 1"/>
          <p:cNvSpPr txBox="1"/>
          <p:nvPr/>
        </p:nvSpPr>
        <p:spPr>
          <a:xfrm>
            <a:off x="6809755" y="5995936"/>
            <a:ext cx="706825" cy="311388"/>
          </a:xfrm>
          <a:prstGeom prst="rect">
            <a:avLst/>
          </a:prstGeom>
          <a:noFill/>
          <a:ln>
            <a:noFill/>
          </a:ln>
        </p:spPr>
        <p:txBody>
          <a:bodyPr vert="horz" wrap="square" lIns="0" tIns="0" rIns="0" bIns="0" rtlCol="0" anchor="t"/>
          <a:lstStyle/>
          <a:p>
            <a:pPr algn="l">
              <a:lnSpc>
                <a:spcPct val="130000"/>
              </a:lnSpc>
            </a:pPr>
            <a:r>
              <a:rPr kumimoji="1" lang="en-US" altLang="zh-CN" sz="1800" dirty="0">
                <a:ln w="6350">
                  <a:noFill/>
                </a:ln>
                <a:solidFill>
                  <a:srgbClr val="FFFFFF">
                    <a:alpha val="100000"/>
                  </a:srgbClr>
                </a:solidFill>
                <a:latin typeface="Source Han Sans"/>
                <a:ea typeface="Source Han Sans"/>
                <a:cs typeface="Source Han Sans"/>
              </a:rPr>
              <a:t>：</a:t>
            </a:r>
            <a:endParaRPr kumimoji="1"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48000">
                <a:schemeClr val="bg1">
                  <a:alpha val="100000"/>
                </a:schemeClr>
              </a:gs>
              <a:gs pos="100000">
                <a:schemeClr val="accent2">
                  <a:lumMod val="20000"/>
                  <a:lumOff val="80000"/>
                  <a:alpha val="10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nvGrpSpPr>
          <p:cNvPr id="3" name="组合 2"/>
          <p:cNvGrpSpPr/>
          <p:nvPr/>
        </p:nvGrpSpPr>
        <p:grpSpPr>
          <a:xfrm>
            <a:off x="-6101525" y="-6102125"/>
            <a:ext cx="9797084" cy="9814698"/>
            <a:chOff x="-6101525" y="-6102125"/>
            <a:chExt cx="9797084" cy="9814698"/>
          </a:xfrm>
        </p:grpSpPr>
        <p:sp>
          <p:nvSpPr>
            <p:cNvPr id="4" name="标题 1"/>
            <p:cNvSpPr txBox="1"/>
            <p:nvPr/>
          </p:nvSpPr>
          <p:spPr>
            <a:xfrm>
              <a:off x="-6101525" y="-6102125"/>
              <a:ext cx="9797084" cy="9814698"/>
            </a:xfrm>
            <a:prstGeom prst="flowChartConnector">
              <a:avLst/>
            </a:prstGeom>
            <a:noFill/>
            <a:ln w="1270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5198145" y="-5197121"/>
              <a:ext cx="7990327" cy="8004690"/>
            </a:xfrm>
            <a:prstGeom prst="flowChartConnector">
              <a:avLst/>
            </a:prstGeom>
            <a:noFill/>
            <a:ln w="381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4079499" y="-4076464"/>
              <a:ext cx="5753036" cy="5763378"/>
            </a:xfrm>
            <a:prstGeom prst="flowChartConnector">
              <a:avLst/>
            </a:prstGeom>
            <a:noFill/>
            <a:ln w="1270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3072726" y="-3067873"/>
              <a:ext cx="3739484" cy="3746195"/>
            </a:xfrm>
            <a:prstGeom prst="flowChartConnector">
              <a:avLst/>
            </a:prstGeom>
            <a:noFill/>
            <a:ln w="38100" cap="sq">
              <a:solidFill>
                <a:schemeClr val="accent1">
                  <a:lumMod val="20000"/>
                  <a:lumOff val="80000"/>
                </a:schemeClr>
              </a:solidFill>
              <a:miter/>
            </a:ln>
          </p:spPr>
          <p:txBody>
            <a:bodyPr vert="horz" wrap="square" lIns="91440" tIns="45720" rIns="91440" bIns="45720" rtlCol="0" anchor="ctr"/>
            <a:lstStyle/>
            <a:p>
              <a:pPr algn="ctr">
                <a:lnSpc>
                  <a:spcPct val="110000"/>
                </a:lnSpc>
              </a:pPr>
              <a:endParaRPr kumimoji="1" lang="zh-CN" altLang="en-US"/>
            </a:p>
          </p:txBody>
        </p:sp>
      </p:grpSp>
      <p:sp>
        <p:nvSpPr>
          <p:cNvPr id="8" name="标题 1"/>
          <p:cNvSpPr txBox="1"/>
          <p:nvPr/>
        </p:nvSpPr>
        <p:spPr>
          <a:xfrm>
            <a:off x="10157259" y="6134100"/>
            <a:ext cx="2359413" cy="2176448"/>
          </a:xfrm>
          <a:custGeom>
            <a:avLst/>
            <a:gdLst>
              <a:gd name="connsiteX0" fmla="*/ 2308032 w 2359413"/>
              <a:gd name="connsiteY0" fmla="*/ 2073686 h 2176448"/>
              <a:gd name="connsiteX1" fmla="*/ 2359413 w 2359413"/>
              <a:gd name="connsiteY1" fmla="*/ 2125067 h 2176448"/>
              <a:gd name="connsiteX2" fmla="*/ 2308032 w 2359413"/>
              <a:gd name="connsiteY2" fmla="*/ 2176448 h 2176448"/>
              <a:gd name="connsiteX3" fmla="*/ 2256651 w 2359413"/>
              <a:gd name="connsiteY3" fmla="*/ 2125067 h 2176448"/>
              <a:gd name="connsiteX4" fmla="*/ 2308032 w 2359413"/>
              <a:gd name="connsiteY4" fmla="*/ 2073686 h 2176448"/>
              <a:gd name="connsiteX5" fmla="*/ 1931922 w 2359413"/>
              <a:gd name="connsiteY5" fmla="*/ 2073686 h 2176448"/>
              <a:gd name="connsiteX6" fmla="*/ 1983303 w 2359413"/>
              <a:gd name="connsiteY6" fmla="*/ 2125067 h 2176448"/>
              <a:gd name="connsiteX7" fmla="*/ 1931922 w 2359413"/>
              <a:gd name="connsiteY7" fmla="*/ 2176448 h 2176448"/>
              <a:gd name="connsiteX8" fmla="*/ 1880541 w 2359413"/>
              <a:gd name="connsiteY8" fmla="*/ 2125067 h 2176448"/>
              <a:gd name="connsiteX9" fmla="*/ 1931922 w 2359413"/>
              <a:gd name="connsiteY9" fmla="*/ 2073686 h 2176448"/>
              <a:gd name="connsiteX10" fmla="*/ 1555814 w 2359413"/>
              <a:gd name="connsiteY10" fmla="*/ 2073686 h 2176448"/>
              <a:gd name="connsiteX11" fmla="*/ 1607195 w 2359413"/>
              <a:gd name="connsiteY11" fmla="*/ 2125067 h 2176448"/>
              <a:gd name="connsiteX12" fmla="*/ 1555814 w 2359413"/>
              <a:gd name="connsiteY12" fmla="*/ 2176448 h 2176448"/>
              <a:gd name="connsiteX13" fmla="*/ 1504433 w 2359413"/>
              <a:gd name="connsiteY13" fmla="*/ 2125067 h 2176448"/>
              <a:gd name="connsiteX14" fmla="*/ 1555814 w 2359413"/>
              <a:gd name="connsiteY14" fmla="*/ 2073686 h 2176448"/>
              <a:gd name="connsiteX15" fmla="*/ 1179708 w 2359413"/>
              <a:gd name="connsiteY15" fmla="*/ 2073686 h 2176448"/>
              <a:gd name="connsiteX16" fmla="*/ 1231089 w 2359413"/>
              <a:gd name="connsiteY16" fmla="*/ 2125067 h 2176448"/>
              <a:gd name="connsiteX17" fmla="*/ 1179708 w 2359413"/>
              <a:gd name="connsiteY17" fmla="*/ 2176448 h 2176448"/>
              <a:gd name="connsiteX18" fmla="*/ 1128327 w 2359413"/>
              <a:gd name="connsiteY18" fmla="*/ 2125067 h 2176448"/>
              <a:gd name="connsiteX19" fmla="*/ 1179708 w 2359413"/>
              <a:gd name="connsiteY19" fmla="*/ 2073686 h 2176448"/>
              <a:gd name="connsiteX20" fmla="*/ 803599 w 2359413"/>
              <a:gd name="connsiteY20" fmla="*/ 2073686 h 2176448"/>
              <a:gd name="connsiteX21" fmla="*/ 854980 w 2359413"/>
              <a:gd name="connsiteY21" fmla="*/ 2125067 h 2176448"/>
              <a:gd name="connsiteX22" fmla="*/ 803599 w 2359413"/>
              <a:gd name="connsiteY22" fmla="*/ 2176448 h 2176448"/>
              <a:gd name="connsiteX23" fmla="*/ 752218 w 2359413"/>
              <a:gd name="connsiteY23" fmla="*/ 2125067 h 2176448"/>
              <a:gd name="connsiteX24" fmla="*/ 803599 w 2359413"/>
              <a:gd name="connsiteY24" fmla="*/ 2073686 h 2176448"/>
              <a:gd name="connsiteX25" fmla="*/ 427489 w 2359413"/>
              <a:gd name="connsiteY25" fmla="*/ 2073686 h 2176448"/>
              <a:gd name="connsiteX26" fmla="*/ 478870 w 2359413"/>
              <a:gd name="connsiteY26" fmla="*/ 2125067 h 2176448"/>
              <a:gd name="connsiteX27" fmla="*/ 427489 w 2359413"/>
              <a:gd name="connsiteY27" fmla="*/ 2176448 h 2176448"/>
              <a:gd name="connsiteX28" fmla="*/ 376108 w 2359413"/>
              <a:gd name="connsiteY28" fmla="*/ 2125067 h 2176448"/>
              <a:gd name="connsiteX29" fmla="*/ 427489 w 2359413"/>
              <a:gd name="connsiteY29" fmla="*/ 2073686 h 2176448"/>
              <a:gd name="connsiteX30" fmla="*/ 51381 w 2359413"/>
              <a:gd name="connsiteY30" fmla="*/ 2073686 h 2176448"/>
              <a:gd name="connsiteX31" fmla="*/ 102762 w 2359413"/>
              <a:gd name="connsiteY31" fmla="*/ 2125067 h 2176448"/>
              <a:gd name="connsiteX32" fmla="*/ 51381 w 2359413"/>
              <a:gd name="connsiteY32" fmla="*/ 2176448 h 2176448"/>
              <a:gd name="connsiteX33" fmla="*/ 0 w 2359413"/>
              <a:gd name="connsiteY33" fmla="*/ 2125067 h 2176448"/>
              <a:gd name="connsiteX34" fmla="*/ 51381 w 2359413"/>
              <a:gd name="connsiteY34" fmla="*/ 2073686 h 2176448"/>
              <a:gd name="connsiteX35" fmla="*/ 2308032 w 2359413"/>
              <a:gd name="connsiteY35" fmla="*/ 1777446 h 2176448"/>
              <a:gd name="connsiteX36" fmla="*/ 2359413 w 2359413"/>
              <a:gd name="connsiteY36" fmla="*/ 1828827 h 2176448"/>
              <a:gd name="connsiteX37" fmla="*/ 2308032 w 2359413"/>
              <a:gd name="connsiteY37" fmla="*/ 1880208 h 2176448"/>
              <a:gd name="connsiteX38" fmla="*/ 2256651 w 2359413"/>
              <a:gd name="connsiteY38" fmla="*/ 1828827 h 2176448"/>
              <a:gd name="connsiteX39" fmla="*/ 2308032 w 2359413"/>
              <a:gd name="connsiteY39" fmla="*/ 1777446 h 2176448"/>
              <a:gd name="connsiteX40" fmla="*/ 1931922 w 2359413"/>
              <a:gd name="connsiteY40" fmla="*/ 1777446 h 2176448"/>
              <a:gd name="connsiteX41" fmla="*/ 1983303 w 2359413"/>
              <a:gd name="connsiteY41" fmla="*/ 1828827 h 2176448"/>
              <a:gd name="connsiteX42" fmla="*/ 1931922 w 2359413"/>
              <a:gd name="connsiteY42" fmla="*/ 1880208 h 2176448"/>
              <a:gd name="connsiteX43" fmla="*/ 1880541 w 2359413"/>
              <a:gd name="connsiteY43" fmla="*/ 1828827 h 2176448"/>
              <a:gd name="connsiteX44" fmla="*/ 1931922 w 2359413"/>
              <a:gd name="connsiteY44" fmla="*/ 1777446 h 2176448"/>
              <a:gd name="connsiteX45" fmla="*/ 1555814 w 2359413"/>
              <a:gd name="connsiteY45" fmla="*/ 1777446 h 2176448"/>
              <a:gd name="connsiteX46" fmla="*/ 1607195 w 2359413"/>
              <a:gd name="connsiteY46" fmla="*/ 1828827 h 2176448"/>
              <a:gd name="connsiteX47" fmla="*/ 1555814 w 2359413"/>
              <a:gd name="connsiteY47" fmla="*/ 1880208 h 2176448"/>
              <a:gd name="connsiteX48" fmla="*/ 1504433 w 2359413"/>
              <a:gd name="connsiteY48" fmla="*/ 1828827 h 2176448"/>
              <a:gd name="connsiteX49" fmla="*/ 1555814 w 2359413"/>
              <a:gd name="connsiteY49" fmla="*/ 1777446 h 2176448"/>
              <a:gd name="connsiteX50" fmla="*/ 1179708 w 2359413"/>
              <a:gd name="connsiteY50" fmla="*/ 1777446 h 2176448"/>
              <a:gd name="connsiteX51" fmla="*/ 1231089 w 2359413"/>
              <a:gd name="connsiteY51" fmla="*/ 1828827 h 2176448"/>
              <a:gd name="connsiteX52" fmla="*/ 1179708 w 2359413"/>
              <a:gd name="connsiteY52" fmla="*/ 1880208 h 2176448"/>
              <a:gd name="connsiteX53" fmla="*/ 1128327 w 2359413"/>
              <a:gd name="connsiteY53" fmla="*/ 1828827 h 2176448"/>
              <a:gd name="connsiteX54" fmla="*/ 1179708 w 2359413"/>
              <a:gd name="connsiteY54" fmla="*/ 1777446 h 2176448"/>
              <a:gd name="connsiteX55" fmla="*/ 803599 w 2359413"/>
              <a:gd name="connsiteY55" fmla="*/ 1777446 h 2176448"/>
              <a:gd name="connsiteX56" fmla="*/ 854980 w 2359413"/>
              <a:gd name="connsiteY56" fmla="*/ 1828827 h 2176448"/>
              <a:gd name="connsiteX57" fmla="*/ 803599 w 2359413"/>
              <a:gd name="connsiteY57" fmla="*/ 1880208 h 2176448"/>
              <a:gd name="connsiteX58" fmla="*/ 752218 w 2359413"/>
              <a:gd name="connsiteY58" fmla="*/ 1828827 h 2176448"/>
              <a:gd name="connsiteX59" fmla="*/ 803599 w 2359413"/>
              <a:gd name="connsiteY59" fmla="*/ 1777446 h 2176448"/>
              <a:gd name="connsiteX60" fmla="*/ 427489 w 2359413"/>
              <a:gd name="connsiteY60" fmla="*/ 1777446 h 2176448"/>
              <a:gd name="connsiteX61" fmla="*/ 478870 w 2359413"/>
              <a:gd name="connsiteY61" fmla="*/ 1828827 h 2176448"/>
              <a:gd name="connsiteX62" fmla="*/ 427489 w 2359413"/>
              <a:gd name="connsiteY62" fmla="*/ 1880208 h 2176448"/>
              <a:gd name="connsiteX63" fmla="*/ 376108 w 2359413"/>
              <a:gd name="connsiteY63" fmla="*/ 1828827 h 2176448"/>
              <a:gd name="connsiteX64" fmla="*/ 427489 w 2359413"/>
              <a:gd name="connsiteY64" fmla="*/ 1777446 h 2176448"/>
              <a:gd name="connsiteX65" fmla="*/ 51381 w 2359413"/>
              <a:gd name="connsiteY65" fmla="*/ 1777446 h 2176448"/>
              <a:gd name="connsiteX66" fmla="*/ 102762 w 2359413"/>
              <a:gd name="connsiteY66" fmla="*/ 1828827 h 2176448"/>
              <a:gd name="connsiteX67" fmla="*/ 51381 w 2359413"/>
              <a:gd name="connsiteY67" fmla="*/ 1880208 h 2176448"/>
              <a:gd name="connsiteX68" fmla="*/ 0 w 2359413"/>
              <a:gd name="connsiteY68" fmla="*/ 1828827 h 2176448"/>
              <a:gd name="connsiteX69" fmla="*/ 51381 w 2359413"/>
              <a:gd name="connsiteY69" fmla="*/ 1777446 h 2176448"/>
              <a:gd name="connsiteX70" fmla="*/ 2308032 w 2359413"/>
              <a:gd name="connsiteY70" fmla="*/ 1481205 h 2176448"/>
              <a:gd name="connsiteX71" fmla="*/ 2359413 w 2359413"/>
              <a:gd name="connsiteY71" fmla="*/ 1532586 h 2176448"/>
              <a:gd name="connsiteX72" fmla="*/ 2308032 w 2359413"/>
              <a:gd name="connsiteY72" fmla="*/ 1583967 h 2176448"/>
              <a:gd name="connsiteX73" fmla="*/ 2256651 w 2359413"/>
              <a:gd name="connsiteY73" fmla="*/ 1532586 h 2176448"/>
              <a:gd name="connsiteX74" fmla="*/ 2308032 w 2359413"/>
              <a:gd name="connsiteY74" fmla="*/ 1481205 h 2176448"/>
              <a:gd name="connsiteX75" fmla="*/ 1931922 w 2359413"/>
              <a:gd name="connsiteY75" fmla="*/ 1481205 h 2176448"/>
              <a:gd name="connsiteX76" fmla="*/ 1983303 w 2359413"/>
              <a:gd name="connsiteY76" fmla="*/ 1532586 h 2176448"/>
              <a:gd name="connsiteX77" fmla="*/ 1931922 w 2359413"/>
              <a:gd name="connsiteY77" fmla="*/ 1583967 h 2176448"/>
              <a:gd name="connsiteX78" fmla="*/ 1880541 w 2359413"/>
              <a:gd name="connsiteY78" fmla="*/ 1532586 h 2176448"/>
              <a:gd name="connsiteX79" fmla="*/ 1931922 w 2359413"/>
              <a:gd name="connsiteY79" fmla="*/ 1481205 h 2176448"/>
              <a:gd name="connsiteX80" fmla="*/ 1555814 w 2359413"/>
              <a:gd name="connsiteY80" fmla="*/ 1481205 h 2176448"/>
              <a:gd name="connsiteX81" fmla="*/ 1607195 w 2359413"/>
              <a:gd name="connsiteY81" fmla="*/ 1532586 h 2176448"/>
              <a:gd name="connsiteX82" fmla="*/ 1555814 w 2359413"/>
              <a:gd name="connsiteY82" fmla="*/ 1583967 h 2176448"/>
              <a:gd name="connsiteX83" fmla="*/ 1504433 w 2359413"/>
              <a:gd name="connsiteY83" fmla="*/ 1532586 h 2176448"/>
              <a:gd name="connsiteX84" fmla="*/ 1555814 w 2359413"/>
              <a:gd name="connsiteY84" fmla="*/ 1481205 h 2176448"/>
              <a:gd name="connsiteX85" fmla="*/ 1179708 w 2359413"/>
              <a:gd name="connsiteY85" fmla="*/ 1481205 h 2176448"/>
              <a:gd name="connsiteX86" fmla="*/ 1231089 w 2359413"/>
              <a:gd name="connsiteY86" fmla="*/ 1532586 h 2176448"/>
              <a:gd name="connsiteX87" fmla="*/ 1179708 w 2359413"/>
              <a:gd name="connsiteY87" fmla="*/ 1583967 h 2176448"/>
              <a:gd name="connsiteX88" fmla="*/ 1128327 w 2359413"/>
              <a:gd name="connsiteY88" fmla="*/ 1532586 h 2176448"/>
              <a:gd name="connsiteX89" fmla="*/ 1179708 w 2359413"/>
              <a:gd name="connsiteY89" fmla="*/ 1481205 h 2176448"/>
              <a:gd name="connsiteX90" fmla="*/ 803599 w 2359413"/>
              <a:gd name="connsiteY90" fmla="*/ 1481205 h 2176448"/>
              <a:gd name="connsiteX91" fmla="*/ 854980 w 2359413"/>
              <a:gd name="connsiteY91" fmla="*/ 1532586 h 2176448"/>
              <a:gd name="connsiteX92" fmla="*/ 803599 w 2359413"/>
              <a:gd name="connsiteY92" fmla="*/ 1583967 h 2176448"/>
              <a:gd name="connsiteX93" fmla="*/ 752218 w 2359413"/>
              <a:gd name="connsiteY93" fmla="*/ 1532586 h 2176448"/>
              <a:gd name="connsiteX94" fmla="*/ 803599 w 2359413"/>
              <a:gd name="connsiteY94" fmla="*/ 1481205 h 2176448"/>
              <a:gd name="connsiteX95" fmla="*/ 427489 w 2359413"/>
              <a:gd name="connsiteY95" fmla="*/ 1481205 h 2176448"/>
              <a:gd name="connsiteX96" fmla="*/ 478870 w 2359413"/>
              <a:gd name="connsiteY96" fmla="*/ 1532586 h 2176448"/>
              <a:gd name="connsiteX97" fmla="*/ 427489 w 2359413"/>
              <a:gd name="connsiteY97" fmla="*/ 1583967 h 2176448"/>
              <a:gd name="connsiteX98" fmla="*/ 376108 w 2359413"/>
              <a:gd name="connsiteY98" fmla="*/ 1532586 h 2176448"/>
              <a:gd name="connsiteX99" fmla="*/ 427489 w 2359413"/>
              <a:gd name="connsiteY99" fmla="*/ 1481205 h 2176448"/>
              <a:gd name="connsiteX100" fmla="*/ 51381 w 2359413"/>
              <a:gd name="connsiteY100" fmla="*/ 1481205 h 2176448"/>
              <a:gd name="connsiteX101" fmla="*/ 102762 w 2359413"/>
              <a:gd name="connsiteY101" fmla="*/ 1532586 h 2176448"/>
              <a:gd name="connsiteX102" fmla="*/ 51381 w 2359413"/>
              <a:gd name="connsiteY102" fmla="*/ 1583967 h 2176448"/>
              <a:gd name="connsiteX103" fmla="*/ 0 w 2359413"/>
              <a:gd name="connsiteY103" fmla="*/ 1532586 h 2176448"/>
              <a:gd name="connsiteX104" fmla="*/ 51381 w 2359413"/>
              <a:gd name="connsiteY104" fmla="*/ 1481205 h 2176448"/>
              <a:gd name="connsiteX105" fmla="*/ 2308032 w 2359413"/>
              <a:gd name="connsiteY105" fmla="*/ 1184964 h 2176448"/>
              <a:gd name="connsiteX106" fmla="*/ 2359413 w 2359413"/>
              <a:gd name="connsiteY106" fmla="*/ 1236345 h 2176448"/>
              <a:gd name="connsiteX107" fmla="*/ 2308032 w 2359413"/>
              <a:gd name="connsiteY107" fmla="*/ 1287726 h 2176448"/>
              <a:gd name="connsiteX108" fmla="*/ 2256651 w 2359413"/>
              <a:gd name="connsiteY108" fmla="*/ 1236345 h 2176448"/>
              <a:gd name="connsiteX109" fmla="*/ 2308032 w 2359413"/>
              <a:gd name="connsiteY109" fmla="*/ 1184964 h 2176448"/>
              <a:gd name="connsiteX110" fmla="*/ 1931922 w 2359413"/>
              <a:gd name="connsiteY110" fmla="*/ 1184964 h 2176448"/>
              <a:gd name="connsiteX111" fmla="*/ 1983303 w 2359413"/>
              <a:gd name="connsiteY111" fmla="*/ 1236345 h 2176448"/>
              <a:gd name="connsiteX112" fmla="*/ 1931922 w 2359413"/>
              <a:gd name="connsiteY112" fmla="*/ 1287726 h 2176448"/>
              <a:gd name="connsiteX113" fmla="*/ 1880541 w 2359413"/>
              <a:gd name="connsiteY113" fmla="*/ 1236345 h 2176448"/>
              <a:gd name="connsiteX114" fmla="*/ 1931922 w 2359413"/>
              <a:gd name="connsiteY114" fmla="*/ 1184964 h 2176448"/>
              <a:gd name="connsiteX115" fmla="*/ 1555814 w 2359413"/>
              <a:gd name="connsiteY115" fmla="*/ 1184964 h 2176448"/>
              <a:gd name="connsiteX116" fmla="*/ 1607195 w 2359413"/>
              <a:gd name="connsiteY116" fmla="*/ 1236345 h 2176448"/>
              <a:gd name="connsiteX117" fmla="*/ 1555814 w 2359413"/>
              <a:gd name="connsiteY117" fmla="*/ 1287726 h 2176448"/>
              <a:gd name="connsiteX118" fmla="*/ 1504433 w 2359413"/>
              <a:gd name="connsiteY118" fmla="*/ 1236345 h 2176448"/>
              <a:gd name="connsiteX119" fmla="*/ 1555814 w 2359413"/>
              <a:gd name="connsiteY119" fmla="*/ 1184964 h 2176448"/>
              <a:gd name="connsiteX120" fmla="*/ 1179708 w 2359413"/>
              <a:gd name="connsiteY120" fmla="*/ 1184964 h 2176448"/>
              <a:gd name="connsiteX121" fmla="*/ 1231089 w 2359413"/>
              <a:gd name="connsiteY121" fmla="*/ 1236345 h 2176448"/>
              <a:gd name="connsiteX122" fmla="*/ 1179708 w 2359413"/>
              <a:gd name="connsiteY122" fmla="*/ 1287726 h 2176448"/>
              <a:gd name="connsiteX123" fmla="*/ 1128327 w 2359413"/>
              <a:gd name="connsiteY123" fmla="*/ 1236345 h 2176448"/>
              <a:gd name="connsiteX124" fmla="*/ 1179708 w 2359413"/>
              <a:gd name="connsiteY124" fmla="*/ 1184964 h 2176448"/>
              <a:gd name="connsiteX125" fmla="*/ 803599 w 2359413"/>
              <a:gd name="connsiteY125" fmla="*/ 1184964 h 2176448"/>
              <a:gd name="connsiteX126" fmla="*/ 854980 w 2359413"/>
              <a:gd name="connsiteY126" fmla="*/ 1236345 h 2176448"/>
              <a:gd name="connsiteX127" fmla="*/ 803599 w 2359413"/>
              <a:gd name="connsiteY127" fmla="*/ 1287726 h 2176448"/>
              <a:gd name="connsiteX128" fmla="*/ 752218 w 2359413"/>
              <a:gd name="connsiteY128" fmla="*/ 1236345 h 2176448"/>
              <a:gd name="connsiteX129" fmla="*/ 803599 w 2359413"/>
              <a:gd name="connsiteY129" fmla="*/ 1184964 h 2176448"/>
              <a:gd name="connsiteX130" fmla="*/ 427489 w 2359413"/>
              <a:gd name="connsiteY130" fmla="*/ 1184964 h 2176448"/>
              <a:gd name="connsiteX131" fmla="*/ 478870 w 2359413"/>
              <a:gd name="connsiteY131" fmla="*/ 1236345 h 2176448"/>
              <a:gd name="connsiteX132" fmla="*/ 427489 w 2359413"/>
              <a:gd name="connsiteY132" fmla="*/ 1287726 h 2176448"/>
              <a:gd name="connsiteX133" fmla="*/ 376108 w 2359413"/>
              <a:gd name="connsiteY133" fmla="*/ 1236345 h 2176448"/>
              <a:gd name="connsiteX134" fmla="*/ 427489 w 2359413"/>
              <a:gd name="connsiteY134" fmla="*/ 1184964 h 2176448"/>
              <a:gd name="connsiteX135" fmla="*/ 51381 w 2359413"/>
              <a:gd name="connsiteY135" fmla="*/ 1184964 h 2176448"/>
              <a:gd name="connsiteX136" fmla="*/ 102762 w 2359413"/>
              <a:gd name="connsiteY136" fmla="*/ 1236345 h 2176448"/>
              <a:gd name="connsiteX137" fmla="*/ 51381 w 2359413"/>
              <a:gd name="connsiteY137" fmla="*/ 1287726 h 2176448"/>
              <a:gd name="connsiteX138" fmla="*/ 0 w 2359413"/>
              <a:gd name="connsiteY138" fmla="*/ 1236345 h 2176448"/>
              <a:gd name="connsiteX139" fmla="*/ 51381 w 2359413"/>
              <a:gd name="connsiteY139" fmla="*/ 1184964 h 2176448"/>
              <a:gd name="connsiteX140" fmla="*/ 2308032 w 2359413"/>
              <a:gd name="connsiteY140" fmla="*/ 888722 h 2176448"/>
              <a:gd name="connsiteX141" fmla="*/ 2359413 w 2359413"/>
              <a:gd name="connsiteY141" fmla="*/ 940103 h 2176448"/>
              <a:gd name="connsiteX142" fmla="*/ 2308032 w 2359413"/>
              <a:gd name="connsiteY142" fmla="*/ 991484 h 2176448"/>
              <a:gd name="connsiteX143" fmla="*/ 2256651 w 2359413"/>
              <a:gd name="connsiteY143" fmla="*/ 940103 h 2176448"/>
              <a:gd name="connsiteX144" fmla="*/ 2308032 w 2359413"/>
              <a:gd name="connsiteY144" fmla="*/ 888722 h 2176448"/>
              <a:gd name="connsiteX145" fmla="*/ 1931922 w 2359413"/>
              <a:gd name="connsiteY145" fmla="*/ 888722 h 2176448"/>
              <a:gd name="connsiteX146" fmla="*/ 1983303 w 2359413"/>
              <a:gd name="connsiteY146" fmla="*/ 940103 h 2176448"/>
              <a:gd name="connsiteX147" fmla="*/ 1931922 w 2359413"/>
              <a:gd name="connsiteY147" fmla="*/ 991484 h 2176448"/>
              <a:gd name="connsiteX148" fmla="*/ 1880541 w 2359413"/>
              <a:gd name="connsiteY148" fmla="*/ 940103 h 2176448"/>
              <a:gd name="connsiteX149" fmla="*/ 1931922 w 2359413"/>
              <a:gd name="connsiteY149" fmla="*/ 888722 h 2176448"/>
              <a:gd name="connsiteX150" fmla="*/ 1555814 w 2359413"/>
              <a:gd name="connsiteY150" fmla="*/ 888722 h 2176448"/>
              <a:gd name="connsiteX151" fmla="*/ 1607195 w 2359413"/>
              <a:gd name="connsiteY151" fmla="*/ 940103 h 2176448"/>
              <a:gd name="connsiteX152" fmla="*/ 1555814 w 2359413"/>
              <a:gd name="connsiteY152" fmla="*/ 991484 h 2176448"/>
              <a:gd name="connsiteX153" fmla="*/ 1504433 w 2359413"/>
              <a:gd name="connsiteY153" fmla="*/ 940103 h 2176448"/>
              <a:gd name="connsiteX154" fmla="*/ 1555814 w 2359413"/>
              <a:gd name="connsiteY154" fmla="*/ 888722 h 2176448"/>
              <a:gd name="connsiteX155" fmla="*/ 1179708 w 2359413"/>
              <a:gd name="connsiteY155" fmla="*/ 888722 h 2176448"/>
              <a:gd name="connsiteX156" fmla="*/ 1231089 w 2359413"/>
              <a:gd name="connsiteY156" fmla="*/ 940103 h 2176448"/>
              <a:gd name="connsiteX157" fmla="*/ 1179708 w 2359413"/>
              <a:gd name="connsiteY157" fmla="*/ 991484 h 2176448"/>
              <a:gd name="connsiteX158" fmla="*/ 1128327 w 2359413"/>
              <a:gd name="connsiteY158" fmla="*/ 940103 h 2176448"/>
              <a:gd name="connsiteX159" fmla="*/ 1179708 w 2359413"/>
              <a:gd name="connsiteY159" fmla="*/ 888722 h 2176448"/>
              <a:gd name="connsiteX160" fmla="*/ 803599 w 2359413"/>
              <a:gd name="connsiteY160" fmla="*/ 888722 h 2176448"/>
              <a:gd name="connsiteX161" fmla="*/ 854980 w 2359413"/>
              <a:gd name="connsiteY161" fmla="*/ 940103 h 2176448"/>
              <a:gd name="connsiteX162" fmla="*/ 803599 w 2359413"/>
              <a:gd name="connsiteY162" fmla="*/ 991484 h 2176448"/>
              <a:gd name="connsiteX163" fmla="*/ 752218 w 2359413"/>
              <a:gd name="connsiteY163" fmla="*/ 940103 h 2176448"/>
              <a:gd name="connsiteX164" fmla="*/ 803599 w 2359413"/>
              <a:gd name="connsiteY164" fmla="*/ 888722 h 2176448"/>
              <a:gd name="connsiteX165" fmla="*/ 427489 w 2359413"/>
              <a:gd name="connsiteY165" fmla="*/ 888722 h 2176448"/>
              <a:gd name="connsiteX166" fmla="*/ 478870 w 2359413"/>
              <a:gd name="connsiteY166" fmla="*/ 940103 h 2176448"/>
              <a:gd name="connsiteX167" fmla="*/ 427489 w 2359413"/>
              <a:gd name="connsiteY167" fmla="*/ 991484 h 2176448"/>
              <a:gd name="connsiteX168" fmla="*/ 376108 w 2359413"/>
              <a:gd name="connsiteY168" fmla="*/ 940103 h 2176448"/>
              <a:gd name="connsiteX169" fmla="*/ 427489 w 2359413"/>
              <a:gd name="connsiteY169" fmla="*/ 888722 h 2176448"/>
              <a:gd name="connsiteX170" fmla="*/ 51381 w 2359413"/>
              <a:gd name="connsiteY170" fmla="*/ 888722 h 2176448"/>
              <a:gd name="connsiteX171" fmla="*/ 102762 w 2359413"/>
              <a:gd name="connsiteY171" fmla="*/ 940103 h 2176448"/>
              <a:gd name="connsiteX172" fmla="*/ 51381 w 2359413"/>
              <a:gd name="connsiteY172" fmla="*/ 991484 h 2176448"/>
              <a:gd name="connsiteX173" fmla="*/ 0 w 2359413"/>
              <a:gd name="connsiteY173" fmla="*/ 940103 h 2176448"/>
              <a:gd name="connsiteX174" fmla="*/ 51381 w 2359413"/>
              <a:gd name="connsiteY174" fmla="*/ 888722 h 2176448"/>
              <a:gd name="connsiteX175" fmla="*/ 2308032 w 2359413"/>
              <a:gd name="connsiteY175" fmla="*/ 592481 h 2176448"/>
              <a:gd name="connsiteX176" fmla="*/ 2359413 w 2359413"/>
              <a:gd name="connsiteY176" fmla="*/ 643862 h 2176448"/>
              <a:gd name="connsiteX177" fmla="*/ 2308032 w 2359413"/>
              <a:gd name="connsiteY177" fmla="*/ 695243 h 2176448"/>
              <a:gd name="connsiteX178" fmla="*/ 2256651 w 2359413"/>
              <a:gd name="connsiteY178" fmla="*/ 643862 h 2176448"/>
              <a:gd name="connsiteX179" fmla="*/ 2308032 w 2359413"/>
              <a:gd name="connsiteY179" fmla="*/ 592481 h 2176448"/>
              <a:gd name="connsiteX180" fmla="*/ 1931922 w 2359413"/>
              <a:gd name="connsiteY180" fmla="*/ 592481 h 2176448"/>
              <a:gd name="connsiteX181" fmla="*/ 1983303 w 2359413"/>
              <a:gd name="connsiteY181" fmla="*/ 643862 h 2176448"/>
              <a:gd name="connsiteX182" fmla="*/ 1931922 w 2359413"/>
              <a:gd name="connsiteY182" fmla="*/ 695243 h 2176448"/>
              <a:gd name="connsiteX183" fmla="*/ 1880541 w 2359413"/>
              <a:gd name="connsiteY183" fmla="*/ 643862 h 2176448"/>
              <a:gd name="connsiteX184" fmla="*/ 1931922 w 2359413"/>
              <a:gd name="connsiteY184" fmla="*/ 592481 h 2176448"/>
              <a:gd name="connsiteX185" fmla="*/ 1555814 w 2359413"/>
              <a:gd name="connsiteY185" fmla="*/ 592481 h 2176448"/>
              <a:gd name="connsiteX186" fmla="*/ 1607195 w 2359413"/>
              <a:gd name="connsiteY186" fmla="*/ 643862 h 2176448"/>
              <a:gd name="connsiteX187" fmla="*/ 1555814 w 2359413"/>
              <a:gd name="connsiteY187" fmla="*/ 695243 h 2176448"/>
              <a:gd name="connsiteX188" fmla="*/ 1504433 w 2359413"/>
              <a:gd name="connsiteY188" fmla="*/ 643862 h 2176448"/>
              <a:gd name="connsiteX189" fmla="*/ 1555814 w 2359413"/>
              <a:gd name="connsiteY189" fmla="*/ 592481 h 2176448"/>
              <a:gd name="connsiteX190" fmla="*/ 1179708 w 2359413"/>
              <a:gd name="connsiteY190" fmla="*/ 592481 h 2176448"/>
              <a:gd name="connsiteX191" fmla="*/ 1231089 w 2359413"/>
              <a:gd name="connsiteY191" fmla="*/ 643862 h 2176448"/>
              <a:gd name="connsiteX192" fmla="*/ 1179708 w 2359413"/>
              <a:gd name="connsiteY192" fmla="*/ 695243 h 2176448"/>
              <a:gd name="connsiteX193" fmla="*/ 1128327 w 2359413"/>
              <a:gd name="connsiteY193" fmla="*/ 643862 h 2176448"/>
              <a:gd name="connsiteX194" fmla="*/ 1179708 w 2359413"/>
              <a:gd name="connsiteY194" fmla="*/ 592481 h 2176448"/>
              <a:gd name="connsiteX195" fmla="*/ 803599 w 2359413"/>
              <a:gd name="connsiteY195" fmla="*/ 592481 h 2176448"/>
              <a:gd name="connsiteX196" fmla="*/ 854980 w 2359413"/>
              <a:gd name="connsiteY196" fmla="*/ 643862 h 2176448"/>
              <a:gd name="connsiteX197" fmla="*/ 803599 w 2359413"/>
              <a:gd name="connsiteY197" fmla="*/ 695243 h 2176448"/>
              <a:gd name="connsiteX198" fmla="*/ 752218 w 2359413"/>
              <a:gd name="connsiteY198" fmla="*/ 643862 h 2176448"/>
              <a:gd name="connsiteX199" fmla="*/ 803599 w 2359413"/>
              <a:gd name="connsiteY199" fmla="*/ 592481 h 2176448"/>
              <a:gd name="connsiteX200" fmla="*/ 427489 w 2359413"/>
              <a:gd name="connsiteY200" fmla="*/ 592481 h 2176448"/>
              <a:gd name="connsiteX201" fmla="*/ 478870 w 2359413"/>
              <a:gd name="connsiteY201" fmla="*/ 643862 h 2176448"/>
              <a:gd name="connsiteX202" fmla="*/ 427489 w 2359413"/>
              <a:gd name="connsiteY202" fmla="*/ 695243 h 2176448"/>
              <a:gd name="connsiteX203" fmla="*/ 376108 w 2359413"/>
              <a:gd name="connsiteY203" fmla="*/ 643862 h 2176448"/>
              <a:gd name="connsiteX204" fmla="*/ 427489 w 2359413"/>
              <a:gd name="connsiteY204" fmla="*/ 592481 h 2176448"/>
              <a:gd name="connsiteX205" fmla="*/ 51381 w 2359413"/>
              <a:gd name="connsiteY205" fmla="*/ 592481 h 2176448"/>
              <a:gd name="connsiteX206" fmla="*/ 102762 w 2359413"/>
              <a:gd name="connsiteY206" fmla="*/ 643862 h 2176448"/>
              <a:gd name="connsiteX207" fmla="*/ 51381 w 2359413"/>
              <a:gd name="connsiteY207" fmla="*/ 695243 h 2176448"/>
              <a:gd name="connsiteX208" fmla="*/ 0 w 2359413"/>
              <a:gd name="connsiteY208" fmla="*/ 643862 h 2176448"/>
              <a:gd name="connsiteX209" fmla="*/ 51381 w 2359413"/>
              <a:gd name="connsiteY209" fmla="*/ 592481 h 2176448"/>
              <a:gd name="connsiteX210" fmla="*/ 2308032 w 2359413"/>
              <a:gd name="connsiteY210" fmla="*/ 296241 h 2176448"/>
              <a:gd name="connsiteX211" fmla="*/ 2359413 w 2359413"/>
              <a:gd name="connsiteY211" fmla="*/ 347622 h 2176448"/>
              <a:gd name="connsiteX212" fmla="*/ 2308032 w 2359413"/>
              <a:gd name="connsiteY212" fmla="*/ 399003 h 2176448"/>
              <a:gd name="connsiteX213" fmla="*/ 2256651 w 2359413"/>
              <a:gd name="connsiteY213" fmla="*/ 347622 h 2176448"/>
              <a:gd name="connsiteX214" fmla="*/ 2308032 w 2359413"/>
              <a:gd name="connsiteY214" fmla="*/ 296241 h 2176448"/>
              <a:gd name="connsiteX215" fmla="*/ 1931922 w 2359413"/>
              <a:gd name="connsiteY215" fmla="*/ 296241 h 2176448"/>
              <a:gd name="connsiteX216" fmla="*/ 1983303 w 2359413"/>
              <a:gd name="connsiteY216" fmla="*/ 347622 h 2176448"/>
              <a:gd name="connsiteX217" fmla="*/ 1931922 w 2359413"/>
              <a:gd name="connsiteY217" fmla="*/ 399003 h 2176448"/>
              <a:gd name="connsiteX218" fmla="*/ 1880541 w 2359413"/>
              <a:gd name="connsiteY218" fmla="*/ 347622 h 2176448"/>
              <a:gd name="connsiteX219" fmla="*/ 1931922 w 2359413"/>
              <a:gd name="connsiteY219" fmla="*/ 296241 h 2176448"/>
              <a:gd name="connsiteX220" fmla="*/ 1555814 w 2359413"/>
              <a:gd name="connsiteY220" fmla="*/ 296241 h 2176448"/>
              <a:gd name="connsiteX221" fmla="*/ 1607195 w 2359413"/>
              <a:gd name="connsiteY221" fmla="*/ 347622 h 2176448"/>
              <a:gd name="connsiteX222" fmla="*/ 1555814 w 2359413"/>
              <a:gd name="connsiteY222" fmla="*/ 399003 h 2176448"/>
              <a:gd name="connsiteX223" fmla="*/ 1504433 w 2359413"/>
              <a:gd name="connsiteY223" fmla="*/ 347622 h 2176448"/>
              <a:gd name="connsiteX224" fmla="*/ 1555814 w 2359413"/>
              <a:gd name="connsiteY224" fmla="*/ 296241 h 2176448"/>
              <a:gd name="connsiteX225" fmla="*/ 1179708 w 2359413"/>
              <a:gd name="connsiteY225" fmla="*/ 296241 h 2176448"/>
              <a:gd name="connsiteX226" fmla="*/ 1231089 w 2359413"/>
              <a:gd name="connsiteY226" fmla="*/ 347622 h 2176448"/>
              <a:gd name="connsiteX227" fmla="*/ 1179708 w 2359413"/>
              <a:gd name="connsiteY227" fmla="*/ 399003 h 2176448"/>
              <a:gd name="connsiteX228" fmla="*/ 1128327 w 2359413"/>
              <a:gd name="connsiteY228" fmla="*/ 347622 h 2176448"/>
              <a:gd name="connsiteX229" fmla="*/ 1179708 w 2359413"/>
              <a:gd name="connsiteY229" fmla="*/ 296241 h 2176448"/>
              <a:gd name="connsiteX230" fmla="*/ 803599 w 2359413"/>
              <a:gd name="connsiteY230" fmla="*/ 296241 h 2176448"/>
              <a:gd name="connsiteX231" fmla="*/ 854980 w 2359413"/>
              <a:gd name="connsiteY231" fmla="*/ 347622 h 2176448"/>
              <a:gd name="connsiteX232" fmla="*/ 803599 w 2359413"/>
              <a:gd name="connsiteY232" fmla="*/ 399003 h 2176448"/>
              <a:gd name="connsiteX233" fmla="*/ 752218 w 2359413"/>
              <a:gd name="connsiteY233" fmla="*/ 347622 h 2176448"/>
              <a:gd name="connsiteX234" fmla="*/ 803599 w 2359413"/>
              <a:gd name="connsiteY234" fmla="*/ 296241 h 2176448"/>
              <a:gd name="connsiteX235" fmla="*/ 427489 w 2359413"/>
              <a:gd name="connsiteY235" fmla="*/ 296241 h 2176448"/>
              <a:gd name="connsiteX236" fmla="*/ 478870 w 2359413"/>
              <a:gd name="connsiteY236" fmla="*/ 347622 h 2176448"/>
              <a:gd name="connsiteX237" fmla="*/ 427489 w 2359413"/>
              <a:gd name="connsiteY237" fmla="*/ 399003 h 2176448"/>
              <a:gd name="connsiteX238" fmla="*/ 376108 w 2359413"/>
              <a:gd name="connsiteY238" fmla="*/ 347622 h 2176448"/>
              <a:gd name="connsiteX239" fmla="*/ 427489 w 2359413"/>
              <a:gd name="connsiteY239" fmla="*/ 296241 h 2176448"/>
              <a:gd name="connsiteX240" fmla="*/ 51381 w 2359413"/>
              <a:gd name="connsiteY240" fmla="*/ 296241 h 2176448"/>
              <a:gd name="connsiteX241" fmla="*/ 102762 w 2359413"/>
              <a:gd name="connsiteY241" fmla="*/ 347622 h 2176448"/>
              <a:gd name="connsiteX242" fmla="*/ 51381 w 2359413"/>
              <a:gd name="connsiteY242" fmla="*/ 399003 h 2176448"/>
              <a:gd name="connsiteX243" fmla="*/ 0 w 2359413"/>
              <a:gd name="connsiteY243" fmla="*/ 347622 h 2176448"/>
              <a:gd name="connsiteX244" fmla="*/ 51381 w 2359413"/>
              <a:gd name="connsiteY244" fmla="*/ 296241 h 2176448"/>
              <a:gd name="connsiteX245" fmla="*/ 2308032 w 2359413"/>
              <a:gd name="connsiteY245" fmla="*/ 0 h 2176448"/>
              <a:gd name="connsiteX246" fmla="*/ 2359413 w 2359413"/>
              <a:gd name="connsiteY246" fmla="*/ 51381 h 2176448"/>
              <a:gd name="connsiteX247" fmla="*/ 2308032 w 2359413"/>
              <a:gd name="connsiteY247" fmla="*/ 102762 h 2176448"/>
              <a:gd name="connsiteX248" fmla="*/ 2256651 w 2359413"/>
              <a:gd name="connsiteY248" fmla="*/ 51381 h 2176448"/>
              <a:gd name="connsiteX249" fmla="*/ 2308032 w 2359413"/>
              <a:gd name="connsiteY249" fmla="*/ 0 h 2176448"/>
              <a:gd name="connsiteX250" fmla="*/ 1931922 w 2359413"/>
              <a:gd name="connsiteY250" fmla="*/ 0 h 2176448"/>
              <a:gd name="connsiteX251" fmla="*/ 1983303 w 2359413"/>
              <a:gd name="connsiteY251" fmla="*/ 51381 h 2176448"/>
              <a:gd name="connsiteX252" fmla="*/ 1931922 w 2359413"/>
              <a:gd name="connsiteY252" fmla="*/ 102762 h 2176448"/>
              <a:gd name="connsiteX253" fmla="*/ 1880541 w 2359413"/>
              <a:gd name="connsiteY253" fmla="*/ 51381 h 2176448"/>
              <a:gd name="connsiteX254" fmla="*/ 1931922 w 2359413"/>
              <a:gd name="connsiteY254" fmla="*/ 0 h 2176448"/>
              <a:gd name="connsiteX255" fmla="*/ 1555814 w 2359413"/>
              <a:gd name="connsiteY255" fmla="*/ 0 h 2176448"/>
              <a:gd name="connsiteX256" fmla="*/ 1607195 w 2359413"/>
              <a:gd name="connsiteY256" fmla="*/ 51381 h 2176448"/>
              <a:gd name="connsiteX257" fmla="*/ 1555814 w 2359413"/>
              <a:gd name="connsiteY257" fmla="*/ 102762 h 2176448"/>
              <a:gd name="connsiteX258" fmla="*/ 1504433 w 2359413"/>
              <a:gd name="connsiteY258" fmla="*/ 51381 h 2176448"/>
              <a:gd name="connsiteX259" fmla="*/ 1555814 w 2359413"/>
              <a:gd name="connsiteY259" fmla="*/ 0 h 2176448"/>
              <a:gd name="connsiteX260" fmla="*/ 1179708 w 2359413"/>
              <a:gd name="connsiteY260" fmla="*/ 0 h 2176448"/>
              <a:gd name="connsiteX261" fmla="*/ 1231089 w 2359413"/>
              <a:gd name="connsiteY261" fmla="*/ 51381 h 2176448"/>
              <a:gd name="connsiteX262" fmla="*/ 1179708 w 2359413"/>
              <a:gd name="connsiteY262" fmla="*/ 102762 h 2176448"/>
              <a:gd name="connsiteX263" fmla="*/ 1128327 w 2359413"/>
              <a:gd name="connsiteY263" fmla="*/ 51381 h 2176448"/>
              <a:gd name="connsiteX264" fmla="*/ 1179708 w 2359413"/>
              <a:gd name="connsiteY264" fmla="*/ 0 h 2176448"/>
              <a:gd name="connsiteX265" fmla="*/ 803599 w 2359413"/>
              <a:gd name="connsiteY265" fmla="*/ 0 h 2176448"/>
              <a:gd name="connsiteX266" fmla="*/ 854980 w 2359413"/>
              <a:gd name="connsiteY266" fmla="*/ 51381 h 2176448"/>
              <a:gd name="connsiteX267" fmla="*/ 803599 w 2359413"/>
              <a:gd name="connsiteY267" fmla="*/ 102762 h 2176448"/>
              <a:gd name="connsiteX268" fmla="*/ 752218 w 2359413"/>
              <a:gd name="connsiteY268" fmla="*/ 51381 h 2176448"/>
              <a:gd name="connsiteX269" fmla="*/ 803599 w 2359413"/>
              <a:gd name="connsiteY269" fmla="*/ 0 h 2176448"/>
              <a:gd name="connsiteX270" fmla="*/ 427489 w 2359413"/>
              <a:gd name="connsiteY270" fmla="*/ 0 h 2176448"/>
              <a:gd name="connsiteX271" fmla="*/ 478870 w 2359413"/>
              <a:gd name="connsiteY271" fmla="*/ 51381 h 2176448"/>
              <a:gd name="connsiteX272" fmla="*/ 427489 w 2359413"/>
              <a:gd name="connsiteY272" fmla="*/ 102762 h 2176448"/>
              <a:gd name="connsiteX273" fmla="*/ 376108 w 2359413"/>
              <a:gd name="connsiteY273" fmla="*/ 51381 h 2176448"/>
              <a:gd name="connsiteX274" fmla="*/ 427489 w 2359413"/>
              <a:gd name="connsiteY274" fmla="*/ 0 h 2176448"/>
              <a:gd name="connsiteX275" fmla="*/ 51381 w 2359413"/>
              <a:gd name="connsiteY275" fmla="*/ 0 h 2176448"/>
              <a:gd name="connsiteX276" fmla="*/ 102762 w 2359413"/>
              <a:gd name="connsiteY276" fmla="*/ 51381 h 2176448"/>
              <a:gd name="connsiteX277" fmla="*/ 51381 w 2359413"/>
              <a:gd name="connsiteY277" fmla="*/ 102762 h 2176448"/>
              <a:gd name="connsiteX278" fmla="*/ 0 w 2359413"/>
              <a:gd name="connsiteY278" fmla="*/ 51381 h 2176448"/>
              <a:gd name="connsiteX279" fmla="*/ 51381 w 2359413"/>
              <a:gd name="connsiteY279" fmla="*/ 0 h 2176448"/>
            </a:gdLst>
            <a:ahLst/>
            <a:cxnLst/>
            <a:rect l="l" t="t" r="r" b="b"/>
            <a:pathLst>
              <a:path w="2359413" h="2176448">
                <a:moveTo>
                  <a:pt x="2308032" y="2073686"/>
                </a:moveTo>
                <a:cubicBezTo>
                  <a:pt x="2336409" y="2073686"/>
                  <a:pt x="2359413" y="2096690"/>
                  <a:pt x="2359413" y="2125067"/>
                </a:cubicBezTo>
                <a:cubicBezTo>
                  <a:pt x="2359413" y="2153444"/>
                  <a:pt x="2336409" y="2176448"/>
                  <a:pt x="2308032" y="2176448"/>
                </a:cubicBezTo>
                <a:cubicBezTo>
                  <a:pt x="2279655" y="2176448"/>
                  <a:pt x="2256651" y="2153444"/>
                  <a:pt x="2256651" y="2125067"/>
                </a:cubicBezTo>
                <a:cubicBezTo>
                  <a:pt x="2256651" y="2096690"/>
                  <a:pt x="2279655" y="2073686"/>
                  <a:pt x="2308032" y="2073686"/>
                </a:cubicBezTo>
                <a:close/>
                <a:moveTo>
                  <a:pt x="1931922" y="2073686"/>
                </a:moveTo>
                <a:cubicBezTo>
                  <a:pt x="1960299" y="2073686"/>
                  <a:pt x="1983303" y="2096690"/>
                  <a:pt x="1983303" y="2125067"/>
                </a:cubicBezTo>
                <a:cubicBezTo>
                  <a:pt x="1983303" y="2153444"/>
                  <a:pt x="1960299" y="2176448"/>
                  <a:pt x="1931922" y="2176448"/>
                </a:cubicBezTo>
                <a:cubicBezTo>
                  <a:pt x="1903545" y="2176448"/>
                  <a:pt x="1880541" y="2153444"/>
                  <a:pt x="1880541" y="2125067"/>
                </a:cubicBezTo>
                <a:cubicBezTo>
                  <a:pt x="1880541" y="2096690"/>
                  <a:pt x="1903545" y="2073686"/>
                  <a:pt x="1931922" y="2073686"/>
                </a:cubicBezTo>
                <a:close/>
                <a:moveTo>
                  <a:pt x="1555814" y="2073686"/>
                </a:moveTo>
                <a:cubicBezTo>
                  <a:pt x="1584191" y="2073686"/>
                  <a:pt x="1607195" y="2096690"/>
                  <a:pt x="1607195" y="2125067"/>
                </a:cubicBezTo>
                <a:cubicBezTo>
                  <a:pt x="1607195" y="2153444"/>
                  <a:pt x="1584191" y="2176448"/>
                  <a:pt x="1555814" y="2176448"/>
                </a:cubicBezTo>
                <a:cubicBezTo>
                  <a:pt x="1527437" y="2176448"/>
                  <a:pt x="1504433" y="2153444"/>
                  <a:pt x="1504433" y="2125067"/>
                </a:cubicBezTo>
                <a:cubicBezTo>
                  <a:pt x="1504433" y="2096690"/>
                  <a:pt x="1527437" y="2073686"/>
                  <a:pt x="1555814" y="2073686"/>
                </a:cubicBezTo>
                <a:close/>
                <a:moveTo>
                  <a:pt x="1179708" y="2073686"/>
                </a:moveTo>
                <a:cubicBezTo>
                  <a:pt x="1208085" y="2073686"/>
                  <a:pt x="1231089" y="2096690"/>
                  <a:pt x="1231089" y="2125067"/>
                </a:cubicBezTo>
                <a:cubicBezTo>
                  <a:pt x="1231089" y="2153444"/>
                  <a:pt x="1208085" y="2176448"/>
                  <a:pt x="1179708" y="2176448"/>
                </a:cubicBezTo>
                <a:cubicBezTo>
                  <a:pt x="1151331" y="2176448"/>
                  <a:pt x="1128327" y="2153444"/>
                  <a:pt x="1128327" y="2125067"/>
                </a:cubicBezTo>
                <a:cubicBezTo>
                  <a:pt x="1128327" y="2096690"/>
                  <a:pt x="1151331" y="2073686"/>
                  <a:pt x="1179708" y="2073686"/>
                </a:cubicBezTo>
                <a:close/>
                <a:moveTo>
                  <a:pt x="803599" y="2073686"/>
                </a:moveTo>
                <a:cubicBezTo>
                  <a:pt x="831976" y="2073686"/>
                  <a:pt x="854980" y="2096690"/>
                  <a:pt x="854980" y="2125067"/>
                </a:cubicBezTo>
                <a:cubicBezTo>
                  <a:pt x="854980" y="2153444"/>
                  <a:pt x="831976" y="2176448"/>
                  <a:pt x="803599" y="2176448"/>
                </a:cubicBezTo>
                <a:cubicBezTo>
                  <a:pt x="775222" y="2176448"/>
                  <a:pt x="752218" y="2153444"/>
                  <a:pt x="752218" y="2125067"/>
                </a:cubicBezTo>
                <a:cubicBezTo>
                  <a:pt x="752218" y="2096690"/>
                  <a:pt x="775222" y="2073686"/>
                  <a:pt x="803599" y="2073686"/>
                </a:cubicBezTo>
                <a:close/>
                <a:moveTo>
                  <a:pt x="427489" y="2073686"/>
                </a:moveTo>
                <a:cubicBezTo>
                  <a:pt x="455866" y="2073686"/>
                  <a:pt x="478870" y="2096690"/>
                  <a:pt x="478870" y="2125067"/>
                </a:cubicBezTo>
                <a:cubicBezTo>
                  <a:pt x="478870" y="2153444"/>
                  <a:pt x="455866" y="2176448"/>
                  <a:pt x="427489" y="2176448"/>
                </a:cubicBezTo>
                <a:cubicBezTo>
                  <a:pt x="399112" y="2176448"/>
                  <a:pt x="376108" y="2153444"/>
                  <a:pt x="376108" y="2125067"/>
                </a:cubicBezTo>
                <a:cubicBezTo>
                  <a:pt x="376108" y="2096690"/>
                  <a:pt x="399112" y="2073686"/>
                  <a:pt x="427489" y="2073686"/>
                </a:cubicBezTo>
                <a:close/>
                <a:moveTo>
                  <a:pt x="51381" y="2073686"/>
                </a:moveTo>
                <a:cubicBezTo>
                  <a:pt x="79758" y="2073686"/>
                  <a:pt x="102762" y="2096690"/>
                  <a:pt x="102762" y="2125067"/>
                </a:cubicBezTo>
                <a:cubicBezTo>
                  <a:pt x="102762" y="2153444"/>
                  <a:pt x="79758" y="2176448"/>
                  <a:pt x="51381" y="2176448"/>
                </a:cubicBezTo>
                <a:cubicBezTo>
                  <a:pt x="23004" y="2176448"/>
                  <a:pt x="0" y="2153444"/>
                  <a:pt x="0" y="2125067"/>
                </a:cubicBezTo>
                <a:cubicBezTo>
                  <a:pt x="0" y="2096690"/>
                  <a:pt x="23004" y="2073686"/>
                  <a:pt x="51381" y="2073686"/>
                </a:cubicBezTo>
                <a:close/>
                <a:moveTo>
                  <a:pt x="2308032" y="1777446"/>
                </a:moveTo>
                <a:cubicBezTo>
                  <a:pt x="2336409" y="1777446"/>
                  <a:pt x="2359413" y="1800450"/>
                  <a:pt x="2359413" y="1828827"/>
                </a:cubicBezTo>
                <a:cubicBezTo>
                  <a:pt x="2359413" y="1857204"/>
                  <a:pt x="2336409" y="1880208"/>
                  <a:pt x="2308032" y="1880208"/>
                </a:cubicBezTo>
                <a:cubicBezTo>
                  <a:pt x="2279655" y="1880208"/>
                  <a:pt x="2256651" y="1857204"/>
                  <a:pt x="2256651" y="1828827"/>
                </a:cubicBezTo>
                <a:cubicBezTo>
                  <a:pt x="2256651" y="1800450"/>
                  <a:pt x="2279655" y="1777446"/>
                  <a:pt x="2308032" y="1777446"/>
                </a:cubicBezTo>
                <a:close/>
                <a:moveTo>
                  <a:pt x="1931922" y="1777446"/>
                </a:moveTo>
                <a:cubicBezTo>
                  <a:pt x="1960299" y="1777446"/>
                  <a:pt x="1983303" y="1800450"/>
                  <a:pt x="1983303" y="1828827"/>
                </a:cubicBezTo>
                <a:cubicBezTo>
                  <a:pt x="1983303" y="1857204"/>
                  <a:pt x="1960299" y="1880208"/>
                  <a:pt x="1931922" y="1880208"/>
                </a:cubicBezTo>
                <a:cubicBezTo>
                  <a:pt x="1903545" y="1880208"/>
                  <a:pt x="1880541" y="1857204"/>
                  <a:pt x="1880541" y="1828827"/>
                </a:cubicBezTo>
                <a:cubicBezTo>
                  <a:pt x="1880541" y="1800450"/>
                  <a:pt x="1903545" y="1777446"/>
                  <a:pt x="1931922" y="1777446"/>
                </a:cubicBezTo>
                <a:close/>
                <a:moveTo>
                  <a:pt x="1555814" y="1777446"/>
                </a:moveTo>
                <a:cubicBezTo>
                  <a:pt x="1584191" y="1777446"/>
                  <a:pt x="1607195" y="1800450"/>
                  <a:pt x="1607195" y="1828827"/>
                </a:cubicBezTo>
                <a:cubicBezTo>
                  <a:pt x="1607195" y="1857204"/>
                  <a:pt x="1584191" y="1880208"/>
                  <a:pt x="1555814" y="1880208"/>
                </a:cubicBezTo>
                <a:cubicBezTo>
                  <a:pt x="1527437" y="1880208"/>
                  <a:pt x="1504433" y="1857204"/>
                  <a:pt x="1504433" y="1828827"/>
                </a:cubicBezTo>
                <a:cubicBezTo>
                  <a:pt x="1504433" y="1800450"/>
                  <a:pt x="1527437" y="1777446"/>
                  <a:pt x="1555814" y="1777446"/>
                </a:cubicBezTo>
                <a:close/>
                <a:moveTo>
                  <a:pt x="1179708" y="1777446"/>
                </a:moveTo>
                <a:cubicBezTo>
                  <a:pt x="1208085" y="1777446"/>
                  <a:pt x="1231089" y="1800450"/>
                  <a:pt x="1231089" y="1828827"/>
                </a:cubicBezTo>
                <a:cubicBezTo>
                  <a:pt x="1231089" y="1857204"/>
                  <a:pt x="1208085" y="1880208"/>
                  <a:pt x="1179708" y="1880208"/>
                </a:cubicBezTo>
                <a:cubicBezTo>
                  <a:pt x="1151331" y="1880208"/>
                  <a:pt x="1128327" y="1857204"/>
                  <a:pt x="1128327" y="1828827"/>
                </a:cubicBezTo>
                <a:cubicBezTo>
                  <a:pt x="1128327" y="1800450"/>
                  <a:pt x="1151331" y="1777446"/>
                  <a:pt x="1179708" y="1777446"/>
                </a:cubicBezTo>
                <a:close/>
                <a:moveTo>
                  <a:pt x="803599" y="1777446"/>
                </a:moveTo>
                <a:cubicBezTo>
                  <a:pt x="831976" y="1777446"/>
                  <a:pt x="854980" y="1800450"/>
                  <a:pt x="854980" y="1828827"/>
                </a:cubicBezTo>
                <a:cubicBezTo>
                  <a:pt x="854980" y="1857204"/>
                  <a:pt x="831976" y="1880208"/>
                  <a:pt x="803599" y="1880208"/>
                </a:cubicBezTo>
                <a:cubicBezTo>
                  <a:pt x="775222" y="1880208"/>
                  <a:pt x="752218" y="1857204"/>
                  <a:pt x="752218" y="1828827"/>
                </a:cubicBezTo>
                <a:cubicBezTo>
                  <a:pt x="752218" y="1800450"/>
                  <a:pt x="775222" y="1777446"/>
                  <a:pt x="803599" y="1777446"/>
                </a:cubicBezTo>
                <a:close/>
                <a:moveTo>
                  <a:pt x="427489" y="1777446"/>
                </a:moveTo>
                <a:cubicBezTo>
                  <a:pt x="455866" y="1777446"/>
                  <a:pt x="478870" y="1800450"/>
                  <a:pt x="478870" y="1828827"/>
                </a:cubicBezTo>
                <a:cubicBezTo>
                  <a:pt x="478870" y="1857204"/>
                  <a:pt x="455866" y="1880208"/>
                  <a:pt x="427489" y="1880208"/>
                </a:cubicBezTo>
                <a:cubicBezTo>
                  <a:pt x="399112" y="1880208"/>
                  <a:pt x="376108" y="1857204"/>
                  <a:pt x="376108" y="1828827"/>
                </a:cubicBezTo>
                <a:cubicBezTo>
                  <a:pt x="376108" y="1800450"/>
                  <a:pt x="399112" y="1777446"/>
                  <a:pt x="427489" y="1777446"/>
                </a:cubicBezTo>
                <a:close/>
                <a:moveTo>
                  <a:pt x="51381" y="1777446"/>
                </a:moveTo>
                <a:cubicBezTo>
                  <a:pt x="79758" y="1777446"/>
                  <a:pt x="102762" y="1800450"/>
                  <a:pt x="102762" y="1828827"/>
                </a:cubicBezTo>
                <a:cubicBezTo>
                  <a:pt x="102762" y="1857204"/>
                  <a:pt x="79758" y="1880208"/>
                  <a:pt x="51381" y="1880208"/>
                </a:cubicBezTo>
                <a:cubicBezTo>
                  <a:pt x="23004" y="1880208"/>
                  <a:pt x="0" y="1857204"/>
                  <a:pt x="0" y="1828827"/>
                </a:cubicBezTo>
                <a:cubicBezTo>
                  <a:pt x="0" y="1800450"/>
                  <a:pt x="23004" y="1777446"/>
                  <a:pt x="51381" y="1777446"/>
                </a:cubicBezTo>
                <a:close/>
                <a:moveTo>
                  <a:pt x="2308032" y="1481205"/>
                </a:moveTo>
                <a:cubicBezTo>
                  <a:pt x="2336409" y="1481205"/>
                  <a:pt x="2359413" y="1504209"/>
                  <a:pt x="2359413" y="1532586"/>
                </a:cubicBezTo>
                <a:cubicBezTo>
                  <a:pt x="2359413" y="1560963"/>
                  <a:pt x="2336409" y="1583967"/>
                  <a:pt x="2308032" y="1583967"/>
                </a:cubicBezTo>
                <a:cubicBezTo>
                  <a:pt x="2279655" y="1583967"/>
                  <a:pt x="2256651" y="1560963"/>
                  <a:pt x="2256651" y="1532586"/>
                </a:cubicBezTo>
                <a:cubicBezTo>
                  <a:pt x="2256651" y="1504209"/>
                  <a:pt x="2279655" y="1481205"/>
                  <a:pt x="2308032" y="1481205"/>
                </a:cubicBezTo>
                <a:close/>
                <a:moveTo>
                  <a:pt x="1931922" y="1481205"/>
                </a:moveTo>
                <a:cubicBezTo>
                  <a:pt x="1960299" y="1481205"/>
                  <a:pt x="1983303" y="1504209"/>
                  <a:pt x="1983303" y="1532586"/>
                </a:cubicBezTo>
                <a:cubicBezTo>
                  <a:pt x="1983303" y="1560963"/>
                  <a:pt x="1960299" y="1583967"/>
                  <a:pt x="1931922" y="1583967"/>
                </a:cubicBezTo>
                <a:cubicBezTo>
                  <a:pt x="1903545" y="1583967"/>
                  <a:pt x="1880541" y="1560963"/>
                  <a:pt x="1880541" y="1532586"/>
                </a:cubicBezTo>
                <a:cubicBezTo>
                  <a:pt x="1880541" y="1504209"/>
                  <a:pt x="1903545" y="1481205"/>
                  <a:pt x="1931922" y="1481205"/>
                </a:cubicBezTo>
                <a:close/>
                <a:moveTo>
                  <a:pt x="1555814" y="1481205"/>
                </a:moveTo>
                <a:cubicBezTo>
                  <a:pt x="1584191" y="1481205"/>
                  <a:pt x="1607195" y="1504209"/>
                  <a:pt x="1607195" y="1532586"/>
                </a:cubicBezTo>
                <a:cubicBezTo>
                  <a:pt x="1607195" y="1560963"/>
                  <a:pt x="1584191" y="1583967"/>
                  <a:pt x="1555814" y="1583967"/>
                </a:cubicBezTo>
                <a:cubicBezTo>
                  <a:pt x="1527437" y="1583967"/>
                  <a:pt x="1504433" y="1560963"/>
                  <a:pt x="1504433" y="1532586"/>
                </a:cubicBezTo>
                <a:cubicBezTo>
                  <a:pt x="1504433" y="1504209"/>
                  <a:pt x="1527437" y="1481205"/>
                  <a:pt x="1555814" y="1481205"/>
                </a:cubicBezTo>
                <a:close/>
                <a:moveTo>
                  <a:pt x="1179708" y="1481205"/>
                </a:moveTo>
                <a:cubicBezTo>
                  <a:pt x="1208085" y="1481205"/>
                  <a:pt x="1231089" y="1504209"/>
                  <a:pt x="1231089" y="1532586"/>
                </a:cubicBezTo>
                <a:cubicBezTo>
                  <a:pt x="1231089" y="1560963"/>
                  <a:pt x="1208085" y="1583967"/>
                  <a:pt x="1179708" y="1583967"/>
                </a:cubicBezTo>
                <a:cubicBezTo>
                  <a:pt x="1151331" y="1583967"/>
                  <a:pt x="1128327" y="1560963"/>
                  <a:pt x="1128327" y="1532586"/>
                </a:cubicBezTo>
                <a:cubicBezTo>
                  <a:pt x="1128327" y="1504209"/>
                  <a:pt x="1151331" y="1481205"/>
                  <a:pt x="1179708" y="1481205"/>
                </a:cubicBezTo>
                <a:close/>
                <a:moveTo>
                  <a:pt x="803599" y="1481205"/>
                </a:moveTo>
                <a:cubicBezTo>
                  <a:pt x="831976" y="1481205"/>
                  <a:pt x="854980" y="1504209"/>
                  <a:pt x="854980" y="1532586"/>
                </a:cubicBezTo>
                <a:cubicBezTo>
                  <a:pt x="854980" y="1560963"/>
                  <a:pt x="831976" y="1583967"/>
                  <a:pt x="803599" y="1583967"/>
                </a:cubicBezTo>
                <a:cubicBezTo>
                  <a:pt x="775222" y="1583967"/>
                  <a:pt x="752218" y="1560963"/>
                  <a:pt x="752218" y="1532586"/>
                </a:cubicBezTo>
                <a:cubicBezTo>
                  <a:pt x="752218" y="1504209"/>
                  <a:pt x="775222" y="1481205"/>
                  <a:pt x="803599" y="1481205"/>
                </a:cubicBezTo>
                <a:close/>
                <a:moveTo>
                  <a:pt x="427489" y="1481205"/>
                </a:moveTo>
                <a:cubicBezTo>
                  <a:pt x="455866" y="1481205"/>
                  <a:pt x="478870" y="1504209"/>
                  <a:pt x="478870" y="1532586"/>
                </a:cubicBezTo>
                <a:cubicBezTo>
                  <a:pt x="478870" y="1560963"/>
                  <a:pt x="455866" y="1583967"/>
                  <a:pt x="427489" y="1583967"/>
                </a:cubicBezTo>
                <a:cubicBezTo>
                  <a:pt x="399112" y="1583967"/>
                  <a:pt x="376108" y="1560963"/>
                  <a:pt x="376108" y="1532586"/>
                </a:cubicBezTo>
                <a:cubicBezTo>
                  <a:pt x="376108" y="1504209"/>
                  <a:pt x="399112" y="1481205"/>
                  <a:pt x="427489" y="1481205"/>
                </a:cubicBezTo>
                <a:close/>
                <a:moveTo>
                  <a:pt x="51381" y="1481205"/>
                </a:moveTo>
                <a:cubicBezTo>
                  <a:pt x="79758" y="1481205"/>
                  <a:pt x="102762" y="1504209"/>
                  <a:pt x="102762" y="1532586"/>
                </a:cubicBezTo>
                <a:cubicBezTo>
                  <a:pt x="102762" y="1560963"/>
                  <a:pt x="79758" y="1583967"/>
                  <a:pt x="51381" y="1583967"/>
                </a:cubicBezTo>
                <a:cubicBezTo>
                  <a:pt x="23004" y="1583967"/>
                  <a:pt x="0" y="1560963"/>
                  <a:pt x="0" y="1532586"/>
                </a:cubicBezTo>
                <a:cubicBezTo>
                  <a:pt x="0" y="1504209"/>
                  <a:pt x="23004" y="1481205"/>
                  <a:pt x="51381" y="1481205"/>
                </a:cubicBezTo>
                <a:close/>
                <a:moveTo>
                  <a:pt x="2308032" y="1184964"/>
                </a:moveTo>
                <a:cubicBezTo>
                  <a:pt x="2336409" y="1184964"/>
                  <a:pt x="2359413" y="1207968"/>
                  <a:pt x="2359413" y="1236345"/>
                </a:cubicBezTo>
                <a:cubicBezTo>
                  <a:pt x="2359413" y="1264722"/>
                  <a:pt x="2336409" y="1287726"/>
                  <a:pt x="2308032" y="1287726"/>
                </a:cubicBezTo>
                <a:cubicBezTo>
                  <a:pt x="2279655" y="1287726"/>
                  <a:pt x="2256651" y="1264722"/>
                  <a:pt x="2256651" y="1236345"/>
                </a:cubicBezTo>
                <a:cubicBezTo>
                  <a:pt x="2256651" y="1207968"/>
                  <a:pt x="2279655" y="1184964"/>
                  <a:pt x="2308032" y="1184964"/>
                </a:cubicBezTo>
                <a:close/>
                <a:moveTo>
                  <a:pt x="1931922" y="1184964"/>
                </a:moveTo>
                <a:cubicBezTo>
                  <a:pt x="1960299" y="1184964"/>
                  <a:pt x="1983303" y="1207968"/>
                  <a:pt x="1983303" y="1236345"/>
                </a:cubicBezTo>
                <a:cubicBezTo>
                  <a:pt x="1983303" y="1264722"/>
                  <a:pt x="1960299" y="1287726"/>
                  <a:pt x="1931922" y="1287726"/>
                </a:cubicBezTo>
                <a:cubicBezTo>
                  <a:pt x="1903545" y="1287726"/>
                  <a:pt x="1880541" y="1264722"/>
                  <a:pt x="1880541" y="1236345"/>
                </a:cubicBezTo>
                <a:cubicBezTo>
                  <a:pt x="1880541" y="1207968"/>
                  <a:pt x="1903545" y="1184964"/>
                  <a:pt x="1931922" y="1184964"/>
                </a:cubicBezTo>
                <a:close/>
                <a:moveTo>
                  <a:pt x="1555814" y="1184964"/>
                </a:moveTo>
                <a:cubicBezTo>
                  <a:pt x="1584191" y="1184964"/>
                  <a:pt x="1607195" y="1207968"/>
                  <a:pt x="1607195" y="1236345"/>
                </a:cubicBezTo>
                <a:cubicBezTo>
                  <a:pt x="1607195" y="1264722"/>
                  <a:pt x="1584191" y="1287726"/>
                  <a:pt x="1555814" y="1287726"/>
                </a:cubicBezTo>
                <a:cubicBezTo>
                  <a:pt x="1527437" y="1287726"/>
                  <a:pt x="1504433" y="1264722"/>
                  <a:pt x="1504433" y="1236345"/>
                </a:cubicBezTo>
                <a:cubicBezTo>
                  <a:pt x="1504433" y="1207968"/>
                  <a:pt x="1527437" y="1184964"/>
                  <a:pt x="1555814" y="1184964"/>
                </a:cubicBezTo>
                <a:close/>
                <a:moveTo>
                  <a:pt x="1179708" y="1184964"/>
                </a:moveTo>
                <a:cubicBezTo>
                  <a:pt x="1208085" y="1184964"/>
                  <a:pt x="1231089" y="1207968"/>
                  <a:pt x="1231089" y="1236345"/>
                </a:cubicBezTo>
                <a:cubicBezTo>
                  <a:pt x="1231089" y="1264722"/>
                  <a:pt x="1208085" y="1287726"/>
                  <a:pt x="1179708" y="1287726"/>
                </a:cubicBezTo>
                <a:cubicBezTo>
                  <a:pt x="1151331" y="1287726"/>
                  <a:pt x="1128327" y="1264722"/>
                  <a:pt x="1128327" y="1236345"/>
                </a:cubicBezTo>
                <a:cubicBezTo>
                  <a:pt x="1128327" y="1207968"/>
                  <a:pt x="1151331" y="1184964"/>
                  <a:pt x="1179708" y="1184964"/>
                </a:cubicBezTo>
                <a:close/>
                <a:moveTo>
                  <a:pt x="803599" y="1184964"/>
                </a:moveTo>
                <a:cubicBezTo>
                  <a:pt x="831976" y="1184964"/>
                  <a:pt x="854980" y="1207968"/>
                  <a:pt x="854980" y="1236345"/>
                </a:cubicBezTo>
                <a:cubicBezTo>
                  <a:pt x="854980" y="1264722"/>
                  <a:pt x="831976" y="1287726"/>
                  <a:pt x="803599" y="1287726"/>
                </a:cubicBezTo>
                <a:cubicBezTo>
                  <a:pt x="775222" y="1287726"/>
                  <a:pt x="752218" y="1264722"/>
                  <a:pt x="752218" y="1236345"/>
                </a:cubicBezTo>
                <a:cubicBezTo>
                  <a:pt x="752218" y="1207968"/>
                  <a:pt x="775222" y="1184964"/>
                  <a:pt x="803599" y="1184964"/>
                </a:cubicBezTo>
                <a:close/>
                <a:moveTo>
                  <a:pt x="427489" y="1184964"/>
                </a:moveTo>
                <a:cubicBezTo>
                  <a:pt x="455866" y="1184964"/>
                  <a:pt x="478870" y="1207968"/>
                  <a:pt x="478870" y="1236345"/>
                </a:cubicBezTo>
                <a:cubicBezTo>
                  <a:pt x="478870" y="1264722"/>
                  <a:pt x="455866" y="1287726"/>
                  <a:pt x="427489" y="1287726"/>
                </a:cubicBezTo>
                <a:cubicBezTo>
                  <a:pt x="399112" y="1287726"/>
                  <a:pt x="376108" y="1264722"/>
                  <a:pt x="376108" y="1236345"/>
                </a:cubicBezTo>
                <a:cubicBezTo>
                  <a:pt x="376108" y="1207968"/>
                  <a:pt x="399112" y="1184964"/>
                  <a:pt x="427489" y="1184964"/>
                </a:cubicBezTo>
                <a:close/>
                <a:moveTo>
                  <a:pt x="51381" y="1184964"/>
                </a:moveTo>
                <a:cubicBezTo>
                  <a:pt x="79758" y="1184964"/>
                  <a:pt x="102762" y="1207968"/>
                  <a:pt x="102762" y="1236345"/>
                </a:cubicBezTo>
                <a:cubicBezTo>
                  <a:pt x="102762" y="1264722"/>
                  <a:pt x="79758" y="1287726"/>
                  <a:pt x="51381" y="1287726"/>
                </a:cubicBezTo>
                <a:cubicBezTo>
                  <a:pt x="23004" y="1287726"/>
                  <a:pt x="0" y="1264722"/>
                  <a:pt x="0" y="1236345"/>
                </a:cubicBezTo>
                <a:cubicBezTo>
                  <a:pt x="0" y="1207968"/>
                  <a:pt x="23004" y="1184964"/>
                  <a:pt x="51381" y="1184964"/>
                </a:cubicBezTo>
                <a:close/>
                <a:moveTo>
                  <a:pt x="2308032" y="888722"/>
                </a:moveTo>
                <a:cubicBezTo>
                  <a:pt x="2336409" y="888722"/>
                  <a:pt x="2359413" y="911726"/>
                  <a:pt x="2359413" y="940103"/>
                </a:cubicBezTo>
                <a:cubicBezTo>
                  <a:pt x="2359413" y="968480"/>
                  <a:pt x="2336409" y="991484"/>
                  <a:pt x="2308032" y="991484"/>
                </a:cubicBezTo>
                <a:cubicBezTo>
                  <a:pt x="2279655" y="991484"/>
                  <a:pt x="2256651" y="968480"/>
                  <a:pt x="2256651" y="940103"/>
                </a:cubicBezTo>
                <a:cubicBezTo>
                  <a:pt x="2256651" y="911726"/>
                  <a:pt x="2279655" y="888722"/>
                  <a:pt x="2308032" y="888722"/>
                </a:cubicBezTo>
                <a:close/>
                <a:moveTo>
                  <a:pt x="1931922" y="888722"/>
                </a:moveTo>
                <a:cubicBezTo>
                  <a:pt x="1960299" y="888722"/>
                  <a:pt x="1983303" y="911726"/>
                  <a:pt x="1983303" y="940103"/>
                </a:cubicBezTo>
                <a:cubicBezTo>
                  <a:pt x="1983303" y="968480"/>
                  <a:pt x="1960299" y="991484"/>
                  <a:pt x="1931922" y="991484"/>
                </a:cubicBezTo>
                <a:cubicBezTo>
                  <a:pt x="1903545" y="991484"/>
                  <a:pt x="1880541" y="968480"/>
                  <a:pt x="1880541" y="940103"/>
                </a:cubicBezTo>
                <a:cubicBezTo>
                  <a:pt x="1880541" y="911726"/>
                  <a:pt x="1903545" y="888722"/>
                  <a:pt x="1931922" y="888722"/>
                </a:cubicBezTo>
                <a:close/>
                <a:moveTo>
                  <a:pt x="1555814" y="888722"/>
                </a:moveTo>
                <a:cubicBezTo>
                  <a:pt x="1584191" y="888722"/>
                  <a:pt x="1607195" y="911726"/>
                  <a:pt x="1607195" y="940103"/>
                </a:cubicBezTo>
                <a:cubicBezTo>
                  <a:pt x="1607195" y="968480"/>
                  <a:pt x="1584191" y="991484"/>
                  <a:pt x="1555814" y="991484"/>
                </a:cubicBezTo>
                <a:cubicBezTo>
                  <a:pt x="1527437" y="991484"/>
                  <a:pt x="1504433" y="968480"/>
                  <a:pt x="1504433" y="940103"/>
                </a:cubicBezTo>
                <a:cubicBezTo>
                  <a:pt x="1504433" y="911726"/>
                  <a:pt x="1527437" y="888722"/>
                  <a:pt x="1555814" y="888722"/>
                </a:cubicBezTo>
                <a:close/>
                <a:moveTo>
                  <a:pt x="1179708" y="888722"/>
                </a:moveTo>
                <a:cubicBezTo>
                  <a:pt x="1208085" y="888722"/>
                  <a:pt x="1231089" y="911726"/>
                  <a:pt x="1231089" y="940103"/>
                </a:cubicBezTo>
                <a:cubicBezTo>
                  <a:pt x="1231089" y="968480"/>
                  <a:pt x="1208085" y="991484"/>
                  <a:pt x="1179708" y="991484"/>
                </a:cubicBezTo>
                <a:cubicBezTo>
                  <a:pt x="1151331" y="991484"/>
                  <a:pt x="1128327" y="968480"/>
                  <a:pt x="1128327" y="940103"/>
                </a:cubicBezTo>
                <a:cubicBezTo>
                  <a:pt x="1128327" y="911726"/>
                  <a:pt x="1151331" y="888722"/>
                  <a:pt x="1179708" y="888722"/>
                </a:cubicBezTo>
                <a:close/>
                <a:moveTo>
                  <a:pt x="803599" y="888722"/>
                </a:moveTo>
                <a:cubicBezTo>
                  <a:pt x="831976" y="888722"/>
                  <a:pt x="854980" y="911726"/>
                  <a:pt x="854980" y="940103"/>
                </a:cubicBezTo>
                <a:cubicBezTo>
                  <a:pt x="854980" y="968480"/>
                  <a:pt x="831976" y="991484"/>
                  <a:pt x="803599" y="991484"/>
                </a:cubicBezTo>
                <a:cubicBezTo>
                  <a:pt x="775222" y="991484"/>
                  <a:pt x="752218" y="968480"/>
                  <a:pt x="752218" y="940103"/>
                </a:cubicBezTo>
                <a:cubicBezTo>
                  <a:pt x="752218" y="911726"/>
                  <a:pt x="775222" y="888722"/>
                  <a:pt x="803599" y="888722"/>
                </a:cubicBezTo>
                <a:close/>
                <a:moveTo>
                  <a:pt x="427489" y="888722"/>
                </a:moveTo>
                <a:cubicBezTo>
                  <a:pt x="455866" y="888722"/>
                  <a:pt x="478870" y="911726"/>
                  <a:pt x="478870" y="940103"/>
                </a:cubicBezTo>
                <a:cubicBezTo>
                  <a:pt x="478870" y="968480"/>
                  <a:pt x="455866" y="991484"/>
                  <a:pt x="427489" y="991484"/>
                </a:cubicBezTo>
                <a:cubicBezTo>
                  <a:pt x="399112" y="991484"/>
                  <a:pt x="376108" y="968480"/>
                  <a:pt x="376108" y="940103"/>
                </a:cubicBezTo>
                <a:cubicBezTo>
                  <a:pt x="376108" y="911726"/>
                  <a:pt x="399112" y="888722"/>
                  <a:pt x="427489" y="888722"/>
                </a:cubicBezTo>
                <a:close/>
                <a:moveTo>
                  <a:pt x="51381" y="888722"/>
                </a:moveTo>
                <a:cubicBezTo>
                  <a:pt x="79758" y="888722"/>
                  <a:pt x="102762" y="911726"/>
                  <a:pt x="102762" y="940103"/>
                </a:cubicBezTo>
                <a:cubicBezTo>
                  <a:pt x="102762" y="968480"/>
                  <a:pt x="79758" y="991484"/>
                  <a:pt x="51381" y="991484"/>
                </a:cubicBezTo>
                <a:cubicBezTo>
                  <a:pt x="23004" y="991484"/>
                  <a:pt x="0" y="968480"/>
                  <a:pt x="0" y="940103"/>
                </a:cubicBezTo>
                <a:cubicBezTo>
                  <a:pt x="0" y="911726"/>
                  <a:pt x="23004" y="888722"/>
                  <a:pt x="51381" y="888722"/>
                </a:cubicBezTo>
                <a:close/>
                <a:moveTo>
                  <a:pt x="2308032" y="592481"/>
                </a:moveTo>
                <a:cubicBezTo>
                  <a:pt x="2336409" y="592481"/>
                  <a:pt x="2359413" y="615485"/>
                  <a:pt x="2359413" y="643862"/>
                </a:cubicBezTo>
                <a:cubicBezTo>
                  <a:pt x="2359413" y="672239"/>
                  <a:pt x="2336409" y="695243"/>
                  <a:pt x="2308032" y="695243"/>
                </a:cubicBezTo>
                <a:cubicBezTo>
                  <a:pt x="2279655" y="695243"/>
                  <a:pt x="2256651" y="672239"/>
                  <a:pt x="2256651" y="643862"/>
                </a:cubicBezTo>
                <a:cubicBezTo>
                  <a:pt x="2256651" y="615485"/>
                  <a:pt x="2279655" y="592481"/>
                  <a:pt x="2308032" y="592481"/>
                </a:cubicBezTo>
                <a:close/>
                <a:moveTo>
                  <a:pt x="1931922" y="592481"/>
                </a:moveTo>
                <a:cubicBezTo>
                  <a:pt x="1960299" y="592481"/>
                  <a:pt x="1983303" y="615485"/>
                  <a:pt x="1983303" y="643862"/>
                </a:cubicBezTo>
                <a:cubicBezTo>
                  <a:pt x="1983303" y="672239"/>
                  <a:pt x="1960299" y="695243"/>
                  <a:pt x="1931922" y="695243"/>
                </a:cubicBezTo>
                <a:cubicBezTo>
                  <a:pt x="1903545" y="695243"/>
                  <a:pt x="1880541" y="672239"/>
                  <a:pt x="1880541" y="643862"/>
                </a:cubicBezTo>
                <a:cubicBezTo>
                  <a:pt x="1880541" y="615485"/>
                  <a:pt x="1903545" y="592481"/>
                  <a:pt x="1931922" y="592481"/>
                </a:cubicBezTo>
                <a:close/>
                <a:moveTo>
                  <a:pt x="1555814" y="592481"/>
                </a:moveTo>
                <a:cubicBezTo>
                  <a:pt x="1584191" y="592481"/>
                  <a:pt x="1607195" y="615485"/>
                  <a:pt x="1607195" y="643862"/>
                </a:cubicBezTo>
                <a:cubicBezTo>
                  <a:pt x="1607195" y="672239"/>
                  <a:pt x="1584191" y="695243"/>
                  <a:pt x="1555814" y="695243"/>
                </a:cubicBezTo>
                <a:cubicBezTo>
                  <a:pt x="1527437" y="695243"/>
                  <a:pt x="1504433" y="672239"/>
                  <a:pt x="1504433" y="643862"/>
                </a:cubicBezTo>
                <a:cubicBezTo>
                  <a:pt x="1504433" y="615485"/>
                  <a:pt x="1527437" y="592481"/>
                  <a:pt x="1555814" y="592481"/>
                </a:cubicBezTo>
                <a:close/>
                <a:moveTo>
                  <a:pt x="1179708" y="592481"/>
                </a:moveTo>
                <a:cubicBezTo>
                  <a:pt x="1208085" y="592481"/>
                  <a:pt x="1231089" y="615485"/>
                  <a:pt x="1231089" y="643862"/>
                </a:cubicBezTo>
                <a:cubicBezTo>
                  <a:pt x="1231089" y="672239"/>
                  <a:pt x="1208085" y="695243"/>
                  <a:pt x="1179708" y="695243"/>
                </a:cubicBezTo>
                <a:cubicBezTo>
                  <a:pt x="1151331" y="695243"/>
                  <a:pt x="1128327" y="672239"/>
                  <a:pt x="1128327" y="643862"/>
                </a:cubicBezTo>
                <a:cubicBezTo>
                  <a:pt x="1128327" y="615485"/>
                  <a:pt x="1151331" y="592481"/>
                  <a:pt x="1179708" y="592481"/>
                </a:cubicBezTo>
                <a:close/>
                <a:moveTo>
                  <a:pt x="803599" y="592481"/>
                </a:moveTo>
                <a:cubicBezTo>
                  <a:pt x="831976" y="592481"/>
                  <a:pt x="854980" y="615485"/>
                  <a:pt x="854980" y="643862"/>
                </a:cubicBezTo>
                <a:cubicBezTo>
                  <a:pt x="854980" y="672239"/>
                  <a:pt x="831976" y="695243"/>
                  <a:pt x="803599" y="695243"/>
                </a:cubicBezTo>
                <a:cubicBezTo>
                  <a:pt x="775222" y="695243"/>
                  <a:pt x="752218" y="672239"/>
                  <a:pt x="752218" y="643862"/>
                </a:cubicBezTo>
                <a:cubicBezTo>
                  <a:pt x="752218" y="615485"/>
                  <a:pt x="775222" y="592481"/>
                  <a:pt x="803599" y="592481"/>
                </a:cubicBezTo>
                <a:close/>
                <a:moveTo>
                  <a:pt x="427489" y="592481"/>
                </a:moveTo>
                <a:cubicBezTo>
                  <a:pt x="455866" y="592481"/>
                  <a:pt x="478870" y="615485"/>
                  <a:pt x="478870" y="643862"/>
                </a:cubicBezTo>
                <a:cubicBezTo>
                  <a:pt x="478870" y="672239"/>
                  <a:pt x="455866" y="695243"/>
                  <a:pt x="427489" y="695243"/>
                </a:cubicBezTo>
                <a:cubicBezTo>
                  <a:pt x="399112" y="695243"/>
                  <a:pt x="376108" y="672239"/>
                  <a:pt x="376108" y="643862"/>
                </a:cubicBezTo>
                <a:cubicBezTo>
                  <a:pt x="376108" y="615485"/>
                  <a:pt x="399112" y="592481"/>
                  <a:pt x="427489" y="592481"/>
                </a:cubicBezTo>
                <a:close/>
                <a:moveTo>
                  <a:pt x="51381" y="592481"/>
                </a:moveTo>
                <a:cubicBezTo>
                  <a:pt x="79758" y="592481"/>
                  <a:pt x="102762" y="615485"/>
                  <a:pt x="102762" y="643862"/>
                </a:cubicBezTo>
                <a:cubicBezTo>
                  <a:pt x="102762" y="672239"/>
                  <a:pt x="79758" y="695243"/>
                  <a:pt x="51381" y="695243"/>
                </a:cubicBezTo>
                <a:cubicBezTo>
                  <a:pt x="23004" y="695243"/>
                  <a:pt x="0" y="672239"/>
                  <a:pt x="0" y="643862"/>
                </a:cubicBezTo>
                <a:cubicBezTo>
                  <a:pt x="0" y="615485"/>
                  <a:pt x="23004" y="592481"/>
                  <a:pt x="51381" y="592481"/>
                </a:cubicBezTo>
                <a:close/>
                <a:moveTo>
                  <a:pt x="2308032" y="296241"/>
                </a:moveTo>
                <a:cubicBezTo>
                  <a:pt x="2336409" y="296241"/>
                  <a:pt x="2359413" y="319245"/>
                  <a:pt x="2359413" y="347622"/>
                </a:cubicBezTo>
                <a:cubicBezTo>
                  <a:pt x="2359413" y="375999"/>
                  <a:pt x="2336409" y="399003"/>
                  <a:pt x="2308032" y="399003"/>
                </a:cubicBezTo>
                <a:cubicBezTo>
                  <a:pt x="2279655" y="399003"/>
                  <a:pt x="2256651" y="375999"/>
                  <a:pt x="2256651" y="347622"/>
                </a:cubicBezTo>
                <a:cubicBezTo>
                  <a:pt x="2256651" y="319245"/>
                  <a:pt x="2279655" y="296241"/>
                  <a:pt x="2308032" y="296241"/>
                </a:cubicBezTo>
                <a:close/>
                <a:moveTo>
                  <a:pt x="1931922" y="296241"/>
                </a:moveTo>
                <a:cubicBezTo>
                  <a:pt x="1960299" y="296241"/>
                  <a:pt x="1983303" y="319245"/>
                  <a:pt x="1983303" y="347622"/>
                </a:cubicBezTo>
                <a:cubicBezTo>
                  <a:pt x="1983303" y="375999"/>
                  <a:pt x="1960299" y="399003"/>
                  <a:pt x="1931922" y="399003"/>
                </a:cubicBezTo>
                <a:cubicBezTo>
                  <a:pt x="1903545" y="399003"/>
                  <a:pt x="1880541" y="375999"/>
                  <a:pt x="1880541" y="347622"/>
                </a:cubicBezTo>
                <a:cubicBezTo>
                  <a:pt x="1880541" y="319245"/>
                  <a:pt x="1903545" y="296241"/>
                  <a:pt x="1931922" y="296241"/>
                </a:cubicBezTo>
                <a:close/>
                <a:moveTo>
                  <a:pt x="1555814" y="296241"/>
                </a:moveTo>
                <a:cubicBezTo>
                  <a:pt x="1584191" y="296241"/>
                  <a:pt x="1607195" y="319245"/>
                  <a:pt x="1607195" y="347622"/>
                </a:cubicBezTo>
                <a:cubicBezTo>
                  <a:pt x="1607195" y="375999"/>
                  <a:pt x="1584191" y="399003"/>
                  <a:pt x="1555814" y="399003"/>
                </a:cubicBezTo>
                <a:cubicBezTo>
                  <a:pt x="1527437" y="399003"/>
                  <a:pt x="1504433" y="375999"/>
                  <a:pt x="1504433" y="347622"/>
                </a:cubicBezTo>
                <a:cubicBezTo>
                  <a:pt x="1504433" y="319245"/>
                  <a:pt x="1527437" y="296241"/>
                  <a:pt x="1555814" y="296241"/>
                </a:cubicBezTo>
                <a:close/>
                <a:moveTo>
                  <a:pt x="1179708" y="296241"/>
                </a:moveTo>
                <a:cubicBezTo>
                  <a:pt x="1208085" y="296241"/>
                  <a:pt x="1231089" y="319245"/>
                  <a:pt x="1231089" y="347622"/>
                </a:cubicBezTo>
                <a:cubicBezTo>
                  <a:pt x="1231089" y="375999"/>
                  <a:pt x="1208085" y="399003"/>
                  <a:pt x="1179708" y="399003"/>
                </a:cubicBezTo>
                <a:cubicBezTo>
                  <a:pt x="1151331" y="399003"/>
                  <a:pt x="1128327" y="375999"/>
                  <a:pt x="1128327" y="347622"/>
                </a:cubicBezTo>
                <a:cubicBezTo>
                  <a:pt x="1128327" y="319245"/>
                  <a:pt x="1151331" y="296241"/>
                  <a:pt x="1179708" y="296241"/>
                </a:cubicBezTo>
                <a:close/>
                <a:moveTo>
                  <a:pt x="803599" y="296241"/>
                </a:moveTo>
                <a:cubicBezTo>
                  <a:pt x="831976" y="296241"/>
                  <a:pt x="854980" y="319245"/>
                  <a:pt x="854980" y="347622"/>
                </a:cubicBezTo>
                <a:cubicBezTo>
                  <a:pt x="854980" y="375999"/>
                  <a:pt x="831976" y="399003"/>
                  <a:pt x="803599" y="399003"/>
                </a:cubicBezTo>
                <a:cubicBezTo>
                  <a:pt x="775222" y="399003"/>
                  <a:pt x="752218" y="375999"/>
                  <a:pt x="752218" y="347622"/>
                </a:cubicBezTo>
                <a:cubicBezTo>
                  <a:pt x="752218" y="319245"/>
                  <a:pt x="775222" y="296241"/>
                  <a:pt x="803599" y="296241"/>
                </a:cubicBezTo>
                <a:close/>
                <a:moveTo>
                  <a:pt x="427489" y="296241"/>
                </a:moveTo>
                <a:cubicBezTo>
                  <a:pt x="455866" y="296241"/>
                  <a:pt x="478870" y="319245"/>
                  <a:pt x="478870" y="347622"/>
                </a:cubicBezTo>
                <a:cubicBezTo>
                  <a:pt x="478870" y="375999"/>
                  <a:pt x="455866" y="399003"/>
                  <a:pt x="427489" y="399003"/>
                </a:cubicBezTo>
                <a:cubicBezTo>
                  <a:pt x="399112" y="399003"/>
                  <a:pt x="376108" y="375999"/>
                  <a:pt x="376108" y="347622"/>
                </a:cubicBezTo>
                <a:cubicBezTo>
                  <a:pt x="376108" y="319245"/>
                  <a:pt x="399112" y="296241"/>
                  <a:pt x="427489" y="296241"/>
                </a:cubicBezTo>
                <a:close/>
                <a:moveTo>
                  <a:pt x="51381" y="296241"/>
                </a:moveTo>
                <a:cubicBezTo>
                  <a:pt x="79758" y="296241"/>
                  <a:pt x="102762" y="319245"/>
                  <a:pt x="102762" y="347622"/>
                </a:cubicBezTo>
                <a:cubicBezTo>
                  <a:pt x="102762" y="375999"/>
                  <a:pt x="79758" y="399003"/>
                  <a:pt x="51381" y="399003"/>
                </a:cubicBezTo>
                <a:cubicBezTo>
                  <a:pt x="23004" y="399003"/>
                  <a:pt x="0" y="375999"/>
                  <a:pt x="0" y="347622"/>
                </a:cubicBezTo>
                <a:cubicBezTo>
                  <a:pt x="0" y="319245"/>
                  <a:pt x="23004" y="296241"/>
                  <a:pt x="51381" y="296241"/>
                </a:cubicBezTo>
                <a:close/>
                <a:moveTo>
                  <a:pt x="2308032" y="0"/>
                </a:moveTo>
                <a:cubicBezTo>
                  <a:pt x="2336409" y="0"/>
                  <a:pt x="2359413" y="23004"/>
                  <a:pt x="2359413" y="51381"/>
                </a:cubicBezTo>
                <a:cubicBezTo>
                  <a:pt x="2359413" y="79758"/>
                  <a:pt x="2336409" y="102762"/>
                  <a:pt x="2308032" y="102762"/>
                </a:cubicBezTo>
                <a:cubicBezTo>
                  <a:pt x="2279655" y="102762"/>
                  <a:pt x="2256651" y="79758"/>
                  <a:pt x="2256651" y="51381"/>
                </a:cubicBezTo>
                <a:cubicBezTo>
                  <a:pt x="2256651" y="23004"/>
                  <a:pt x="2279655" y="0"/>
                  <a:pt x="2308032" y="0"/>
                </a:cubicBezTo>
                <a:close/>
                <a:moveTo>
                  <a:pt x="1931922" y="0"/>
                </a:moveTo>
                <a:cubicBezTo>
                  <a:pt x="1960299" y="0"/>
                  <a:pt x="1983303" y="23004"/>
                  <a:pt x="1983303" y="51381"/>
                </a:cubicBezTo>
                <a:cubicBezTo>
                  <a:pt x="1983303" y="79758"/>
                  <a:pt x="1960299" y="102762"/>
                  <a:pt x="1931922" y="102762"/>
                </a:cubicBezTo>
                <a:cubicBezTo>
                  <a:pt x="1903545" y="102762"/>
                  <a:pt x="1880541" y="79758"/>
                  <a:pt x="1880541" y="51381"/>
                </a:cubicBezTo>
                <a:cubicBezTo>
                  <a:pt x="1880541" y="23004"/>
                  <a:pt x="1903545" y="0"/>
                  <a:pt x="1931922" y="0"/>
                </a:cubicBezTo>
                <a:close/>
                <a:moveTo>
                  <a:pt x="1555814" y="0"/>
                </a:moveTo>
                <a:cubicBezTo>
                  <a:pt x="1584191" y="0"/>
                  <a:pt x="1607195" y="23004"/>
                  <a:pt x="1607195" y="51381"/>
                </a:cubicBezTo>
                <a:cubicBezTo>
                  <a:pt x="1607195" y="79758"/>
                  <a:pt x="1584191" y="102762"/>
                  <a:pt x="1555814" y="102762"/>
                </a:cubicBezTo>
                <a:cubicBezTo>
                  <a:pt x="1527437" y="102762"/>
                  <a:pt x="1504433" y="79758"/>
                  <a:pt x="1504433" y="51381"/>
                </a:cubicBezTo>
                <a:cubicBezTo>
                  <a:pt x="1504433" y="23004"/>
                  <a:pt x="1527437" y="0"/>
                  <a:pt x="1555814" y="0"/>
                </a:cubicBezTo>
                <a:close/>
                <a:moveTo>
                  <a:pt x="1179708" y="0"/>
                </a:moveTo>
                <a:cubicBezTo>
                  <a:pt x="1208085" y="0"/>
                  <a:pt x="1231089" y="23004"/>
                  <a:pt x="1231089" y="51381"/>
                </a:cubicBezTo>
                <a:cubicBezTo>
                  <a:pt x="1231089" y="79758"/>
                  <a:pt x="1208085" y="102762"/>
                  <a:pt x="1179708" y="102762"/>
                </a:cubicBezTo>
                <a:cubicBezTo>
                  <a:pt x="1151331" y="102762"/>
                  <a:pt x="1128327" y="79758"/>
                  <a:pt x="1128327" y="51381"/>
                </a:cubicBezTo>
                <a:cubicBezTo>
                  <a:pt x="1128327" y="23004"/>
                  <a:pt x="1151331" y="0"/>
                  <a:pt x="1179708" y="0"/>
                </a:cubicBezTo>
                <a:close/>
                <a:moveTo>
                  <a:pt x="803599" y="0"/>
                </a:moveTo>
                <a:cubicBezTo>
                  <a:pt x="831976" y="0"/>
                  <a:pt x="854980" y="23004"/>
                  <a:pt x="854980" y="51381"/>
                </a:cubicBezTo>
                <a:cubicBezTo>
                  <a:pt x="854980" y="79758"/>
                  <a:pt x="831976" y="102762"/>
                  <a:pt x="803599" y="102762"/>
                </a:cubicBezTo>
                <a:cubicBezTo>
                  <a:pt x="775222" y="102762"/>
                  <a:pt x="752218" y="79758"/>
                  <a:pt x="752218" y="51381"/>
                </a:cubicBezTo>
                <a:cubicBezTo>
                  <a:pt x="752218" y="23004"/>
                  <a:pt x="775222" y="0"/>
                  <a:pt x="803599" y="0"/>
                </a:cubicBezTo>
                <a:close/>
                <a:moveTo>
                  <a:pt x="427489" y="0"/>
                </a:moveTo>
                <a:cubicBezTo>
                  <a:pt x="455866" y="0"/>
                  <a:pt x="478870" y="23004"/>
                  <a:pt x="478870" y="51381"/>
                </a:cubicBezTo>
                <a:cubicBezTo>
                  <a:pt x="478870" y="79758"/>
                  <a:pt x="455866" y="102762"/>
                  <a:pt x="427489" y="102762"/>
                </a:cubicBezTo>
                <a:cubicBezTo>
                  <a:pt x="399112" y="102762"/>
                  <a:pt x="376108" y="79758"/>
                  <a:pt x="376108" y="51381"/>
                </a:cubicBezTo>
                <a:cubicBezTo>
                  <a:pt x="376108" y="23004"/>
                  <a:pt x="399112" y="0"/>
                  <a:pt x="427489" y="0"/>
                </a:cubicBezTo>
                <a:close/>
                <a:moveTo>
                  <a:pt x="51381" y="0"/>
                </a:moveTo>
                <a:cubicBezTo>
                  <a:pt x="79758" y="0"/>
                  <a:pt x="102762" y="23004"/>
                  <a:pt x="102762" y="51381"/>
                </a:cubicBezTo>
                <a:cubicBezTo>
                  <a:pt x="102762" y="79758"/>
                  <a:pt x="79758" y="102762"/>
                  <a:pt x="51381" y="102762"/>
                </a:cubicBezTo>
                <a:cubicBezTo>
                  <a:pt x="23004" y="102762"/>
                  <a:pt x="0" y="79758"/>
                  <a:pt x="0" y="51381"/>
                </a:cubicBezTo>
                <a:cubicBezTo>
                  <a:pt x="0" y="23004"/>
                  <a:pt x="23004" y="0"/>
                  <a:pt x="51381" y="0"/>
                </a:cubicBezTo>
                <a:close/>
              </a:path>
            </a:pathLst>
          </a:custGeom>
          <a:solidFill>
            <a:schemeClr val="accent1">
              <a:lumMod val="60000"/>
              <a:lumOff val="40000"/>
              <a:alpha val="38000"/>
            </a:schemeClr>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1211787" y="2679230"/>
            <a:ext cx="479279" cy="479279"/>
          </a:xfrm>
          <a:prstGeom prst="ellipse">
            <a:avLst/>
          </a:prstGeom>
          <a:gradFill>
            <a:gsLst>
              <a:gs pos="0">
                <a:schemeClr val="accent1">
                  <a:lumMod val="75000"/>
                </a:schemeClr>
              </a:gs>
              <a:gs pos="81000">
                <a:schemeClr val="accent1">
                  <a:lumMod val="40000"/>
                  <a:lumOff val="60000"/>
                </a:schemeClr>
              </a:gs>
            </a:gsLst>
            <a:path path="circle">
              <a:fillToRect l="100000" t="100000"/>
            </a:path>
            <a:tileRect r="-100000" b="-10000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1346336" y="1130626"/>
            <a:ext cx="778889" cy="778889"/>
          </a:xfrm>
          <a:prstGeom prst="ellipse">
            <a:avLst/>
          </a:prstGeom>
          <a:gradFill>
            <a:gsLst>
              <a:gs pos="0">
                <a:schemeClr val="accent1">
                  <a:lumMod val="60000"/>
                  <a:lumOff val="40000"/>
                </a:schemeClr>
              </a:gs>
              <a:gs pos="81000">
                <a:schemeClr val="accent1">
                  <a:lumMod val="20000"/>
                  <a:lumOff val="80000"/>
                </a:schemeClr>
              </a:gs>
            </a:gsLst>
            <a:path path="circle">
              <a:fillToRect l="100000" t="100000"/>
            </a:path>
            <a:tileRect r="-100000" b="-10000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3610500" y="2596279"/>
            <a:ext cx="584200" cy="419100"/>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3000">
                <a:ln w="12700">
                  <a:noFill/>
                </a:ln>
                <a:solidFill>
                  <a:srgbClr val="8B0012">
                    <a:alpha val="100000"/>
                  </a:srgbClr>
                </a:solidFill>
                <a:latin typeface="Source Han Sans"/>
                <a:ea typeface="Source Han Sans"/>
                <a:cs typeface="Source Han Sans"/>
              </a:rPr>
              <a:t>1.</a:t>
            </a:r>
            <a:endParaRPr kumimoji="1" lang="zh-CN" altLang="en-US"/>
          </a:p>
        </p:txBody>
      </p:sp>
      <p:sp>
        <p:nvSpPr>
          <p:cNvPr id="12" name="标题 1"/>
          <p:cNvSpPr txBox="1"/>
          <p:nvPr/>
        </p:nvSpPr>
        <p:spPr>
          <a:xfrm>
            <a:off x="4192688" y="2644849"/>
            <a:ext cx="5967312" cy="995707"/>
          </a:xfrm>
          <a:prstGeom prst="rect">
            <a:avLst/>
          </a:prstGeom>
          <a:noFill/>
          <a:ln>
            <a:noFill/>
          </a:ln>
        </p:spPr>
        <p:txBody>
          <a:bodyPr vert="horz" wrap="square" lIns="0" tIns="0" rIns="0" bIns="0" rtlCol="0" anchor="t"/>
          <a:lstStyle/>
          <a:p>
            <a:pPr algn="l">
              <a:lnSpc>
                <a:spcPct val="130000"/>
              </a:lnSpc>
            </a:pPr>
            <a:r>
              <a:rPr kumimoji="1" lang="zh-CN" altLang="en-US" sz="2800" dirty="0">
                <a:ln w="12700">
                  <a:noFill/>
                </a:ln>
                <a:solidFill>
                  <a:srgbClr val="000000">
                    <a:alpha val="100000"/>
                  </a:srgbClr>
                </a:solidFill>
                <a:latin typeface="Source Han Sans"/>
                <a:ea typeface="Source Han Sans"/>
              </a:rPr>
              <a:t>近似算法及其近似比</a:t>
            </a:r>
            <a:endParaRPr kumimoji="1" lang="zh-CN" altLang="en-US" sz="2800" dirty="0"/>
          </a:p>
        </p:txBody>
      </p:sp>
      <p:sp>
        <p:nvSpPr>
          <p:cNvPr id="13" name="标题 1"/>
          <p:cNvSpPr txBox="1"/>
          <p:nvPr/>
        </p:nvSpPr>
        <p:spPr>
          <a:xfrm>
            <a:off x="4189947" y="3726513"/>
            <a:ext cx="5967312" cy="995707"/>
          </a:xfrm>
          <a:prstGeom prst="rect">
            <a:avLst/>
          </a:prstGeom>
          <a:noFill/>
          <a:ln>
            <a:noFill/>
          </a:ln>
        </p:spPr>
        <p:txBody>
          <a:bodyPr vert="horz" wrap="square" lIns="0" tIns="0" rIns="0" bIns="0" rtlCol="0" anchor="t"/>
          <a:lstStyle/>
          <a:p>
            <a:pPr algn="l">
              <a:lnSpc>
                <a:spcPct val="130000"/>
              </a:lnSpc>
            </a:pPr>
            <a:r>
              <a:rPr kumimoji="1" lang="en-US" altLang="zh-CN" sz="2800" dirty="0">
                <a:ln w="12700">
                  <a:noFill/>
                </a:ln>
                <a:solidFill>
                  <a:srgbClr val="000000">
                    <a:alpha val="100000"/>
                  </a:srgbClr>
                </a:solidFill>
                <a:latin typeface="Source Han Sans"/>
                <a:ea typeface="Source Han Sans"/>
                <a:cs typeface="Source Han Sans"/>
              </a:rPr>
              <a:t>多机调度问题</a:t>
            </a:r>
            <a:endParaRPr kumimoji="1" lang="zh-CN" altLang="en-US" sz="2800" dirty="0"/>
          </a:p>
        </p:txBody>
      </p:sp>
      <p:sp>
        <p:nvSpPr>
          <p:cNvPr id="14" name="标题 1"/>
          <p:cNvSpPr txBox="1"/>
          <p:nvPr/>
        </p:nvSpPr>
        <p:spPr>
          <a:xfrm>
            <a:off x="4194863" y="5094237"/>
            <a:ext cx="5967312" cy="995707"/>
          </a:xfrm>
          <a:prstGeom prst="rect">
            <a:avLst/>
          </a:prstGeom>
          <a:noFill/>
          <a:ln>
            <a:noFill/>
          </a:ln>
        </p:spPr>
        <p:txBody>
          <a:bodyPr vert="horz" wrap="square" lIns="0" tIns="0" rIns="0" bIns="0" rtlCol="0" anchor="t"/>
          <a:lstStyle/>
          <a:p>
            <a:pPr algn="l">
              <a:lnSpc>
                <a:spcPct val="130000"/>
              </a:lnSpc>
            </a:pPr>
            <a:r>
              <a:rPr kumimoji="1" lang="en-US" altLang="zh-CN" sz="2800" dirty="0">
                <a:ln w="12700">
                  <a:noFill/>
                </a:ln>
                <a:solidFill>
                  <a:srgbClr val="000000">
                    <a:alpha val="100000"/>
                  </a:srgbClr>
                </a:solidFill>
                <a:latin typeface="Source Han Sans"/>
                <a:ea typeface="Source Han Sans"/>
                <a:cs typeface="Source Han Sans"/>
              </a:rPr>
              <a:t>货郎问题</a:t>
            </a:r>
            <a:endParaRPr kumimoji="1" lang="zh-CN" altLang="en-US" sz="2800" dirty="0"/>
          </a:p>
        </p:txBody>
      </p:sp>
      <p:sp>
        <p:nvSpPr>
          <p:cNvPr id="15" name="标题 1"/>
          <p:cNvSpPr txBox="1"/>
          <p:nvPr/>
        </p:nvSpPr>
        <p:spPr>
          <a:xfrm>
            <a:off x="3610500" y="3820396"/>
            <a:ext cx="584200" cy="419100"/>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3000">
                <a:ln w="12700">
                  <a:noFill/>
                </a:ln>
                <a:solidFill>
                  <a:srgbClr val="8B0012">
                    <a:alpha val="100000"/>
                  </a:srgbClr>
                </a:solidFill>
                <a:latin typeface="Source Han Sans"/>
                <a:ea typeface="Source Han Sans"/>
                <a:cs typeface="Source Han Sans"/>
              </a:rPr>
              <a:t>2.</a:t>
            </a:r>
            <a:endParaRPr kumimoji="1" lang="zh-CN" altLang="en-US"/>
          </a:p>
        </p:txBody>
      </p:sp>
      <p:sp>
        <p:nvSpPr>
          <p:cNvPr id="16" name="标题 1"/>
          <p:cNvSpPr txBox="1"/>
          <p:nvPr/>
        </p:nvSpPr>
        <p:spPr>
          <a:xfrm>
            <a:off x="3610500" y="5038374"/>
            <a:ext cx="584200" cy="419100"/>
          </a:xfrm>
          <a:prstGeom prst="rect">
            <a:avLst/>
          </a:prstGeom>
          <a:noFill/>
          <a:ln w="12700" cap="sq">
            <a:noFill/>
            <a:miter/>
          </a:ln>
        </p:spPr>
        <p:txBody>
          <a:bodyPr vert="horz" wrap="square" lIns="0" tIns="0" rIns="0" bIns="0" rtlCol="0" anchor="ctr">
            <a:spAutoFit/>
          </a:bodyPr>
          <a:lstStyle/>
          <a:p>
            <a:pPr algn="l">
              <a:lnSpc>
                <a:spcPct val="110000"/>
              </a:lnSpc>
            </a:pPr>
            <a:r>
              <a:rPr kumimoji="1" lang="en-US" altLang="zh-CN" sz="3000">
                <a:ln w="12700">
                  <a:noFill/>
                </a:ln>
                <a:solidFill>
                  <a:srgbClr val="8B0012">
                    <a:alpha val="100000"/>
                  </a:srgbClr>
                </a:solidFill>
                <a:latin typeface="Source Han Sans"/>
                <a:ea typeface="Source Han Sans"/>
                <a:cs typeface="Source Han Sans"/>
              </a:rPr>
              <a:t>3.</a:t>
            </a:r>
            <a:endParaRPr kumimoji="1" lang="zh-CN" altLang="en-US"/>
          </a:p>
        </p:txBody>
      </p:sp>
      <p:sp>
        <p:nvSpPr>
          <p:cNvPr id="17" name="标题 1"/>
          <p:cNvSpPr txBox="1"/>
          <p:nvPr/>
        </p:nvSpPr>
        <p:spPr>
          <a:xfrm>
            <a:off x="5006819" y="1000150"/>
            <a:ext cx="2171700" cy="1003300"/>
          </a:xfrm>
          <a:prstGeom prst="rect">
            <a:avLst/>
          </a:prstGeom>
          <a:noFill/>
          <a:ln w="12700" cap="sq">
            <a:noFill/>
            <a:miter/>
          </a:ln>
        </p:spPr>
        <p:txBody>
          <a:bodyPr vert="horz" wrap="square" lIns="0" tIns="0" rIns="0" bIns="0" rtlCol="0" anchor="ctr">
            <a:spAutoFit/>
          </a:bodyPr>
          <a:lstStyle/>
          <a:p>
            <a:pPr algn="ctr">
              <a:lnSpc>
                <a:spcPct val="110000"/>
              </a:lnSpc>
            </a:pPr>
            <a:r>
              <a:rPr kumimoji="1" lang="en-US" altLang="zh-CN" sz="7200">
                <a:ln w="12700">
                  <a:noFill/>
                </a:ln>
                <a:solidFill>
                  <a:srgbClr val="000000">
                    <a:alpha val="100000"/>
                  </a:srgbClr>
                </a:solidFill>
                <a:latin typeface="Source Han Sans"/>
                <a:ea typeface="Source Han Sans"/>
                <a:cs typeface="Source Han Sans"/>
              </a:rPr>
              <a:t>目录</a:t>
            </a:r>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0" y="4841788"/>
            <a:ext cx="2121910" cy="2000424"/>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dirty="0"/>
          </a:p>
        </p:txBody>
      </p:sp>
      <p:sp>
        <p:nvSpPr>
          <p:cNvPr id="6" name="标题 1"/>
          <p:cNvSpPr txBox="1"/>
          <p:nvPr/>
        </p:nvSpPr>
        <p:spPr>
          <a:xfrm>
            <a:off x="4152052" y="4248098"/>
            <a:ext cx="205485" cy="222590"/>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4006910" y="2026497"/>
            <a:ext cx="245889" cy="245889"/>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1489779" y="864462"/>
            <a:ext cx="10100538" cy="2994944"/>
          </a:xfrm>
          <a:prstGeom prst="rect">
            <a:avLst/>
          </a:prstGeom>
          <a:noFill/>
          <a:ln>
            <a:noFill/>
          </a:ln>
        </p:spPr>
        <p:txBody>
          <a:bodyPr vert="horz" wrap="square" lIns="0" tIns="0" rIns="0" bIns="0" rtlCol="0" anchor="ctr"/>
          <a:lstStyle/>
          <a:p>
            <a:pPr algn="l">
              <a:lnSpc>
                <a:spcPct val="130000"/>
              </a:lnSpc>
            </a:pP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    </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设组合优化问题</a:t>
            </a:r>
            <a:r>
              <a:rPr kumimoji="1" lang="el-GR" altLang="zh-CN" sz="2400" i="1" dirty="0">
                <a:latin typeface="黑体" panose="02010609060101010101" pitchFamily="49" charset="-122"/>
                <a:ea typeface="黑体" panose="02010609060101010101" pitchFamily="49" charset="-122"/>
              </a:rPr>
              <a:t>Π </a:t>
            </a:r>
            <a:r>
              <a:rPr kumimoji="1" lang="zh-CN" altLang="en-US" sz="2400" i="1"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是一个多项式算法。对</a:t>
            </a:r>
            <a:r>
              <a:rPr kumimoji="1" lang="el-GR" altLang="zh-CN" sz="2400" i="1" dirty="0">
                <a:latin typeface="黑体" panose="02010609060101010101" pitchFamily="49" charset="-122"/>
                <a:ea typeface="黑体" panose="02010609060101010101" pitchFamily="49" charset="-122"/>
              </a:rPr>
              <a:t>Π</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中的每一个实例</a:t>
            </a:r>
            <a:r>
              <a:rPr kumimoji="1" lang="en-US" altLang="zh-CN" sz="2400" i="1"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I</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，算法</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输出</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I</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的一个可行解</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σ</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，则称</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是</a:t>
            </a:r>
            <a:r>
              <a:rPr kumimoji="1" lang="el-GR" altLang="zh-CN" sz="2400" i="1" dirty="0">
                <a:latin typeface="黑体" panose="02010609060101010101" pitchFamily="49" charset="-122"/>
                <a:ea typeface="黑体" panose="02010609060101010101" pitchFamily="49" charset="-122"/>
              </a:rPr>
              <a:t>Π</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的近似算法。记</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t>
            </a:r>
            <a:r>
              <a:rPr kumimoji="1" lang="en-US" altLang="zh-CN" sz="2400" i="1"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I</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=c(σ),</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其中</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c(σ)</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是</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σ</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的值，如果恒有</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t>
            </a:r>
            <a:r>
              <a:rPr kumimoji="1" lang="en-US" altLang="zh-CN" sz="2400" i="1"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I</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=OPT(</a:t>
            </a:r>
            <a:r>
              <a:rPr kumimoji="1" lang="en-US" altLang="zh-CN" sz="2400" i="1"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I</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，则</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A</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是</a:t>
            </a:r>
            <a:r>
              <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π</a:t>
            </a:r>
            <a:r>
              <a:rPr kumimoji="1" lang="zh-CN" altLang="en-US"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rPr>
              <a:t>的最优化算法。</a:t>
            </a:r>
            <a:endParaRPr kumimoji="1" lang="en-US" altLang="zh-CN" sz="2400" dirty="0">
              <a:ln w="12700">
                <a:noFill/>
              </a:ln>
              <a:solidFill>
                <a:srgbClr val="000000">
                  <a:alpha val="100000"/>
                </a:srgbClr>
              </a:solidFill>
              <a:latin typeface="黑体" panose="02010609060101010101" pitchFamily="49" charset="-122"/>
              <a:ea typeface="黑体" panose="02010609060101010101" pitchFamily="49" charset="-122"/>
              <a:cs typeface="Source Han Sans CN Bold"/>
            </a:endParaRPr>
          </a:p>
          <a:p>
            <a:pPr algn="l">
              <a:lnSpc>
                <a:spcPct val="130000"/>
              </a:lnSpc>
            </a:pPr>
            <a:r>
              <a:rPr kumimoji="1" lang="zh-CN" altLang="en-US" sz="2400" dirty="0">
                <a:latin typeface="黑体" panose="02010609060101010101" pitchFamily="49" charset="-122"/>
                <a:ea typeface="黑体" panose="02010609060101010101" pitchFamily="49" charset="-122"/>
              </a:rPr>
              <a:t>    当</a:t>
            </a:r>
            <a:r>
              <a:rPr kumimoji="1" lang="el-GR" altLang="zh-CN" sz="2400" i="1" dirty="0">
                <a:latin typeface="黑体" panose="02010609060101010101" pitchFamily="49" charset="-122"/>
                <a:ea typeface="黑体" panose="02010609060101010101" pitchFamily="49" charset="-122"/>
              </a:rPr>
              <a:t>Π</a:t>
            </a:r>
            <a:r>
              <a:rPr kumimoji="1" lang="zh-CN" altLang="en-US" sz="2400" dirty="0">
                <a:latin typeface="黑体" panose="02010609060101010101" pitchFamily="49" charset="-122"/>
                <a:ea typeface="黑体" panose="02010609060101010101" pitchFamily="49" charset="-122"/>
              </a:rPr>
              <a:t>是最小化问题时</a:t>
            </a:r>
            <a:r>
              <a:rPr kumimoji="1" lang="en-US" altLang="zh-CN" sz="2400" dirty="0">
                <a:latin typeface="黑体" panose="02010609060101010101" pitchFamily="49" charset="-122"/>
                <a:ea typeface="黑体" panose="02010609060101010101" pitchFamily="49" charset="-122"/>
              </a:rPr>
              <a:t>, </a:t>
            </a:r>
            <a:r>
              <a:rPr kumimoji="1" lang="zh-CN" altLang="en-US" sz="2400" dirty="0">
                <a:latin typeface="黑体" panose="02010609060101010101" pitchFamily="49" charset="-122"/>
                <a:ea typeface="黑体" panose="02010609060101010101" pitchFamily="49" charset="-122"/>
              </a:rPr>
              <a:t>记 </a:t>
            </a:r>
            <a:r>
              <a:rPr kumimoji="1" lang="en-US" altLang="zh-CN" sz="2400" dirty="0">
                <a:latin typeface="黑体" panose="02010609060101010101" pitchFamily="49" charset="-122"/>
                <a:ea typeface="黑体" panose="02010609060101010101" pitchFamily="49" charset="-122"/>
              </a:rPr>
              <a:t>r</a:t>
            </a:r>
            <a:r>
              <a:rPr kumimoji="1" lang="en-US" altLang="zh-CN" sz="1200" dirty="0">
                <a:latin typeface="黑体" panose="02010609060101010101" pitchFamily="49" charset="-122"/>
                <a:ea typeface="黑体" panose="02010609060101010101" pitchFamily="49" charset="-122"/>
              </a:rPr>
              <a:t>A</a:t>
            </a:r>
            <a:r>
              <a:rPr kumimoji="1" lang="en-US" altLang="zh-CN" sz="2400" dirty="0">
                <a:latin typeface="黑体" panose="02010609060101010101" pitchFamily="49" charset="-122"/>
                <a:ea typeface="黑体" panose="02010609060101010101" pitchFamily="49" charset="-122"/>
              </a:rPr>
              <a:t>(</a:t>
            </a:r>
            <a:r>
              <a:rPr kumimoji="1" lang="en-US" altLang="zh-CN" sz="2400" i="1" dirty="0">
                <a:latin typeface="黑体" panose="02010609060101010101" pitchFamily="49" charset="-122"/>
                <a:ea typeface="黑体" panose="02010609060101010101" pitchFamily="49" charset="-122"/>
              </a:rPr>
              <a:t>I</a:t>
            </a:r>
            <a:r>
              <a:rPr kumimoji="1" lang="en-US" altLang="zh-CN" sz="2400" dirty="0">
                <a:latin typeface="黑体" panose="02010609060101010101" pitchFamily="49" charset="-122"/>
                <a:ea typeface="黑体" panose="02010609060101010101" pitchFamily="49" charset="-122"/>
              </a:rPr>
              <a:t>)=A(</a:t>
            </a:r>
            <a:r>
              <a:rPr kumimoji="1" lang="en-US" altLang="zh-CN" sz="2400" i="1" dirty="0">
                <a:latin typeface="黑体" panose="02010609060101010101" pitchFamily="49" charset="-122"/>
                <a:ea typeface="黑体" panose="02010609060101010101" pitchFamily="49" charset="-122"/>
              </a:rPr>
              <a:t>I</a:t>
            </a:r>
            <a:r>
              <a:rPr kumimoji="1" lang="en-US" altLang="zh-CN" sz="2400" dirty="0">
                <a:latin typeface="黑体" panose="02010609060101010101" pitchFamily="49" charset="-122"/>
                <a:ea typeface="黑体" panose="02010609060101010101" pitchFamily="49" charset="-122"/>
              </a:rPr>
              <a:t>)/OPT(</a:t>
            </a:r>
            <a:r>
              <a:rPr kumimoji="1" lang="en-US" altLang="zh-CN" sz="2400" i="1" dirty="0">
                <a:latin typeface="黑体" panose="02010609060101010101" pitchFamily="49" charset="-122"/>
                <a:ea typeface="黑体" panose="02010609060101010101" pitchFamily="49" charset="-122"/>
              </a:rPr>
              <a:t>I</a:t>
            </a:r>
            <a:r>
              <a:rPr kumimoji="1" lang="en-US" altLang="zh-CN" sz="2400" dirty="0">
                <a:latin typeface="黑体" panose="02010609060101010101" pitchFamily="49" charset="-122"/>
                <a:ea typeface="黑体" panose="02010609060101010101" pitchFamily="49" charset="-122"/>
              </a:rPr>
              <a:t>) </a:t>
            </a:r>
          </a:p>
          <a:p>
            <a:pPr algn="l">
              <a:lnSpc>
                <a:spcPct val="130000"/>
              </a:lnSpc>
            </a:pPr>
            <a:r>
              <a:rPr kumimoji="1" lang="zh-CN" altLang="en-US" sz="2400" dirty="0">
                <a:latin typeface="黑体" panose="02010609060101010101" pitchFamily="49" charset="-122"/>
                <a:ea typeface="黑体" panose="02010609060101010101" pitchFamily="49" charset="-122"/>
              </a:rPr>
              <a:t>    当</a:t>
            </a:r>
            <a:r>
              <a:rPr kumimoji="1" lang="el-GR" altLang="zh-CN" sz="2400" i="1" dirty="0">
                <a:latin typeface="黑体" panose="02010609060101010101" pitchFamily="49" charset="-122"/>
                <a:ea typeface="黑体" panose="02010609060101010101" pitchFamily="49" charset="-122"/>
              </a:rPr>
              <a:t>Π</a:t>
            </a:r>
            <a:r>
              <a:rPr kumimoji="1" lang="zh-CN" altLang="en-US" sz="2400" dirty="0">
                <a:latin typeface="黑体" panose="02010609060101010101" pitchFamily="49" charset="-122"/>
                <a:ea typeface="黑体" panose="02010609060101010101" pitchFamily="49" charset="-122"/>
              </a:rPr>
              <a:t>是最大化问题时</a:t>
            </a:r>
            <a:r>
              <a:rPr kumimoji="1" lang="en-US" altLang="zh-CN" sz="2400" dirty="0">
                <a:latin typeface="黑体" panose="02010609060101010101" pitchFamily="49" charset="-122"/>
                <a:ea typeface="黑体" panose="02010609060101010101" pitchFamily="49" charset="-122"/>
              </a:rPr>
              <a:t>, </a:t>
            </a:r>
            <a:r>
              <a:rPr kumimoji="1" lang="zh-CN" altLang="en-US" sz="2400" dirty="0">
                <a:latin typeface="黑体" panose="02010609060101010101" pitchFamily="49" charset="-122"/>
                <a:ea typeface="黑体" panose="02010609060101010101" pitchFamily="49" charset="-122"/>
              </a:rPr>
              <a:t>记 </a:t>
            </a:r>
            <a:r>
              <a:rPr kumimoji="1" lang="en-US" altLang="zh-CN" sz="2400" dirty="0">
                <a:latin typeface="黑体" panose="02010609060101010101" pitchFamily="49" charset="-122"/>
                <a:ea typeface="黑体" panose="02010609060101010101" pitchFamily="49" charset="-122"/>
              </a:rPr>
              <a:t>r</a:t>
            </a:r>
            <a:r>
              <a:rPr kumimoji="1" lang="en-US" altLang="zh-CN" sz="1200" dirty="0">
                <a:latin typeface="黑体" panose="02010609060101010101" pitchFamily="49" charset="-122"/>
                <a:ea typeface="黑体" panose="02010609060101010101" pitchFamily="49" charset="-122"/>
              </a:rPr>
              <a:t>A</a:t>
            </a:r>
            <a:r>
              <a:rPr kumimoji="1" lang="en-US" altLang="zh-CN" sz="2400" dirty="0">
                <a:latin typeface="黑体" panose="02010609060101010101" pitchFamily="49" charset="-122"/>
                <a:ea typeface="黑体" panose="02010609060101010101" pitchFamily="49" charset="-122"/>
              </a:rPr>
              <a:t>(</a:t>
            </a:r>
            <a:r>
              <a:rPr kumimoji="1" lang="en-US" altLang="zh-CN" sz="2400" i="1" dirty="0">
                <a:latin typeface="黑体" panose="02010609060101010101" pitchFamily="49" charset="-122"/>
                <a:ea typeface="黑体" panose="02010609060101010101" pitchFamily="49" charset="-122"/>
              </a:rPr>
              <a:t>I</a:t>
            </a:r>
            <a:r>
              <a:rPr kumimoji="1" lang="en-US" altLang="zh-CN" sz="2400" dirty="0">
                <a:latin typeface="黑体" panose="02010609060101010101" pitchFamily="49" charset="-122"/>
                <a:ea typeface="黑体" panose="02010609060101010101" pitchFamily="49" charset="-122"/>
              </a:rPr>
              <a:t>)=OPT(</a:t>
            </a:r>
            <a:r>
              <a:rPr kumimoji="1" lang="en-US" altLang="zh-CN" sz="2400" i="1" dirty="0">
                <a:latin typeface="黑体" panose="02010609060101010101" pitchFamily="49" charset="-122"/>
                <a:ea typeface="黑体" panose="02010609060101010101" pitchFamily="49" charset="-122"/>
              </a:rPr>
              <a:t>I</a:t>
            </a:r>
            <a:r>
              <a:rPr kumimoji="1" lang="en-US" altLang="zh-CN" sz="2400" dirty="0">
                <a:latin typeface="黑体" panose="02010609060101010101" pitchFamily="49" charset="-122"/>
                <a:ea typeface="黑体" panose="02010609060101010101" pitchFamily="49" charset="-122"/>
              </a:rPr>
              <a:t>)/A(</a:t>
            </a:r>
            <a:r>
              <a:rPr kumimoji="1" lang="en-US" altLang="zh-CN" sz="2400" i="1" dirty="0">
                <a:latin typeface="黑体" panose="02010609060101010101" pitchFamily="49" charset="-122"/>
                <a:ea typeface="黑体" panose="02010609060101010101" pitchFamily="49" charset="-122"/>
              </a:rPr>
              <a:t>I</a:t>
            </a:r>
            <a:r>
              <a:rPr kumimoji="1" lang="en-US" altLang="zh-CN" sz="2400" dirty="0">
                <a:latin typeface="黑体" panose="02010609060101010101" pitchFamily="49" charset="-122"/>
                <a:ea typeface="黑体" panose="02010609060101010101" pitchFamily="49" charset="-122"/>
              </a:rPr>
              <a:t>)</a:t>
            </a:r>
          </a:p>
          <a:p>
            <a:pPr algn="l">
              <a:lnSpc>
                <a:spcPct val="130000"/>
              </a:lnSpc>
            </a:pPr>
            <a:r>
              <a:rPr kumimoji="1" lang="en-US" altLang="zh-CN" sz="2400" dirty="0">
                <a:latin typeface="黑体" panose="02010609060101010101" pitchFamily="49" charset="-122"/>
                <a:ea typeface="黑体" panose="02010609060101010101" pitchFamily="49" charset="-122"/>
              </a:rPr>
              <a:t>	A</a:t>
            </a:r>
            <a:r>
              <a:rPr kumimoji="1" lang="zh-CN" altLang="en-US" sz="2400" dirty="0">
                <a:latin typeface="黑体" panose="02010609060101010101" pitchFamily="49" charset="-122"/>
                <a:ea typeface="黑体" panose="02010609060101010101" pitchFamily="49" charset="-122"/>
              </a:rPr>
              <a:t>的近似比为</a:t>
            </a:r>
            <a:r>
              <a:rPr kumimoji="1" lang="en-US" altLang="zh-CN" sz="2400" dirty="0">
                <a:latin typeface="黑体" panose="02010609060101010101" pitchFamily="49" charset="-122"/>
                <a:ea typeface="黑体" panose="02010609060101010101" pitchFamily="49" charset="-122"/>
              </a:rPr>
              <a:t>r(A</a:t>
            </a:r>
            <a:r>
              <a:rPr kumimoji="1" lang="zh-CN" altLang="en-US" sz="2400" dirty="0">
                <a:latin typeface="黑体" panose="02010609060101010101" pitchFamily="49" charset="-122"/>
                <a:ea typeface="黑体" panose="02010609060101010101" pitchFamily="49" charset="-122"/>
              </a:rPr>
              <a:t>是</a:t>
            </a:r>
            <a:r>
              <a:rPr kumimoji="1" lang="en-US" altLang="zh-CN" sz="2400" dirty="0">
                <a:latin typeface="黑体" panose="02010609060101010101" pitchFamily="49" charset="-122"/>
                <a:ea typeface="黑体" panose="02010609060101010101" pitchFamily="49" charset="-122"/>
              </a:rPr>
              <a:t>r–</a:t>
            </a:r>
            <a:r>
              <a:rPr kumimoji="1" lang="zh-CN" altLang="en-US" sz="2400" dirty="0">
                <a:latin typeface="黑体" panose="02010609060101010101" pitchFamily="49" charset="-122"/>
                <a:ea typeface="黑体" panose="02010609060101010101" pitchFamily="49" charset="-122"/>
              </a:rPr>
              <a:t>近似算法</a:t>
            </a:r>
            <a:r>
              <a:rPr kumimoji="1" lang="en-US" altLang="zh-CN" sz="2400" dirty="0">
                <a:latin typeface="黑体" panose="02010609060101010101" pitchFamily="49" charset="-122"/>
                <a:ea typeface="黑体" panose="02010609060101010101" pitchFamily="49" charset="-122"/>
              </a:rPr>
              <a:t>): </a:t>
            </a:r>
            <a:r>
              <a:rPr kumimoji="1" lang="zh-CN" altLang="en-US" sz="2400" dirty="0">
                <a:latin typeface="黑体" panose="02010609060101010101" pitchFamily="49" charset="-122"/>
                <a:ea typeface="黑体" panose="02010609060101010101" pitchFamily="49" charset="-122"/>
              </a:rPr>
              <a:t>对每一个实例 </a:t>
            </a:r>
            <a:r>
              <a:rPr kumimoji="1" lang="en-US" altLang="zh-CN" sz="2400" i="1" dirty="0">
                <a:latin typeface="黑体" panose="02010609060101010101" pitchFamily="49" charset="-122"/>
                <a:ea typeface="黑体" panose="02010609060101010101" pitchFamily="49" charset="-122"/>
              </a:rPr>
              <a:t>I ,</a:t>
            </a:r>
            <a:r>
              <a:rPr kumimoji="1" lang="en-US" altLang="zh-CN" sz="2400" dirty="0">
                <a:latin typeface="黑体" panose="02010609060101010101" pitchFamily="49" charset="-122"/>
                <a:ea typeface="黑体" panose="02010609060101010101" pitchFamily="49" charset="-122"/>
              </a:rPr>
              <a:t>r</a:t>
            </a:r>
            <a:r>
              <a:rPr kumimoji="1" lang="en-US" altLang="zh-CN" sz="1200" dirty="0">
                <a:latin typeface="黑体" panose="02010609060101010101" pitchFamily="49" charset="-122"/>
                <a:ea typeface="黑体" panose="02010609060101010101" pitchFamily="49" charset="-122"/>
              </a:rPr>
              <a:t>A</a:t>
            </a:r>
            <a:r>
              <a:rPr kumimoji="1" lang="en-US" altLang="zh-CN" sz="2400" dirty="0">
                <a:latin typeface="黑体" panose="02010609060101010101" pitchFamily="49" charset="-122"/>
                <a:ea typeface="黑体" panose="02010609060101010101" pitchFamily="49" charset="-122"/>
              </a:rPr>
              <a:t>(</a:t>
            </a:r>
            <a:r>
              <a:rPr kumimoji="1" lang="en-US" altLang="zh-CN" sz="2400" i="1" dirty="0">
                <a:latin typeface="黑体" panose="02010609060101010101" pitchFamily="49" charset="-122"/>
                <a:ea typeface="黑体" panose="02010609060101010101" pitchFamily="49" charset="-122"/>
              </a:rPr>
              <a:t>I</a:t>
            </a:r>
            <a:r>
              <a:rPr kumimoji="1" lang="en-US" altLang="zh-CN" sz="2400" dirty="0">
                <a:latin typeface="黑体" panose="02010609060101010101" pitchFamily="49" charset="-122"/>
                <a:ea typeface="黑体" panose="02010609060101010101" pitchFamily="49" charset="-122"/>
              </a:rPr>
              <a:t>) ≤r. </a:t>
            </a:r>
            <a:endParaRPr kumimoji="1" lang="zh-CN" altLang="en-US" sz="2400" dirty="0">
              <a:latin typeface="黑体" panose="02010609060101010101" pitchFamily="49" charset="-122"/>
              <a:ea typeface="黑体" panose="02010609060101010101" pitchFamily="49" charset="-122"/>
            </a:endParaRPr>
          </a:p>
        </p:txBody>
      </p:sp>
      <p:sp>
        <p:nvSpPr>
          <p:cNvPr id="11" name="标题 1"/>
          <p:cNvSpPr txBox="1"/>
          <p:nvPr/>
        </p:nvSpPr>
        <p:spPr>
          <a:xfrm>
            <a:off x="4693751" y="4080272"/>
            <a:ext cx="5478949" cy="634306"/>
          </a:xfrm>
          <a:prstGeom prst="rect">
            <a:avLst/>
          </a:prstGeom>
          <a:noFill/>
          <a:ln>
            <a:noFill/>
          </a:ln>
        </p:spPr>
        <p:txBody>
          <a:bodyPr vert="horz" wrap="square" lIns="0" tIns="0" rIns="0" bIns="0" rtlCol="0" anchor="ctr"/>
          <a:lstStyle/>
          <a:p>
            <a:pPr algn="l">
              <a:lnSpc>
                <a:spcPct val="130000"/>
              </a:lnSpc>
            </a:pPr>
            <a:endParaRPr kumimoji="1" lang="zh-CN" altLang="en-US" dirty="0"/>
          </a:p>
        </p:txBody>
      </p:sp>
      <p:sp>
        <p:nvSpPr>
          <p:cNvPr id="12" name="标题 1"/>
          <p:cNvSpPr txBox="1"/>
          <p:nvPr/>
        </p:nvSpPr>
        <p:spPr>
          <a:xfrm>
            <a:off x="2785797" y="4353445"/>
            <a:ext cx="8311693" cy="992370"/>
          </a:xfrm>
          <a:prstGeom prst="rect">
            <a:avLst/>
          </a:prstGeom>
          <a:noFill/>
          <a:ln>
            <a:noFill/>
          </a:ln>
        </p:spPr>
        <p:txBody>
          <a:bodyPr vert="horz" wrap="square" lIns="0" tIns="0" rIns="0" bIns="0" rtlCol="0" anchor="t"/>
          <a:lstStyle/>
          <a:p>
            <a:pPr algn="l">
              <a:lnSpc>
                <a:spcPct val="150000"/>
              </a:lnSpc>
            </a:pPr>
            <a:r>
              <a:rPr kumimoji="1" lang="zh-CN" altLang="en-US" sz="2000" dirty="0">
                <a:latin typeface="黑体" panose="02010609060101010101" pitchFamily="49" charset="-122"/>
                <a:ea typeface="黑体" panose="02010609060101010101" pitchFamily="49" charset="-122"/>
              </a:rPr>
              <a:t>为什么要用近似算法？</a:t>
            </a:r>
            <a:endParaRPr kumimoji="1" lang="en-US" altLang="zh-CN" sz="2000" dirty="0">
              <a:latin typeface="黑体" panose="02010609060101010101" pitchFamily="49" charset="-122"/>
              <a:ea typeface="黑体" panose="02010609060101010101" pitchFamily="49" charset="-122"/>
            </a:endParaRPr>
          </a:p>
          <a:p>
            <a:pPr algn="l">
              <a:lnSpc>
                <a:spcPct val="150000"/>
              </a:lnSpc>
            </a:pPr>
            <a:r>
              <a:rPr kumimoji="1" lang="en-US" altLang="zh-CN" sz="2000" dirty="0">
                <a:latin typeface="黑体" panose="02010609060101010101" pitchFamily="49" charset="-122"/>
                <a:ea typeface="黑体" panose="02010609060101010101" pitchFamily="49" charset="-122"/>
              </a:rPr>
              <a:t>	</a:t>
            </a:r>
            <a:r>
              <a:rPr kumimoji="1" lang="zh-CN" altLang="en-US" sz="2000" dirty="0">
                <a:latin typeface="黑体" panose="02010609060101010101" pitchFamily="49" charset="-122"/>
                <a:ea typeface="黑体" panose="02010609060101010101" pitchFamily="49" charset="-122"/>
              </a:rPr>
              <a:t>对于很多组合优化问题对应的判定问题是</a:t>
            </a:r>
            <a:r>
              <a:rPr kumimoji="1" lang="en-US" altLang="zh-CN" sz="2000" dirty="0">
                <a:latin typeface="黑体" panose="02010609060101010101" pitchFamily="49" charset="-122"/>
                <a:ea typeface="黑体" panose="02010609060101010101" pitchFamily="49" charset="-122"/>
              </a:rPr>
              <a:t>NP</a:t>
            </a:r>
            <a:r>
              <a:rPr kumimoji="1" lang="zh-CN" altLang="en-US" sz="2000" dirty="0">
                <a:latin typeface="黑体" panose="02010609060101010101" pitchFamily="49" charset="-122"/>
                <a:ea typeface="黑体" panose="02010609060101010101" pitchFamily="49" charset="-122"/>
              </a:rPr>
              <a:t>完全的，对于这类问题，都还没有多项式时间算法，如果想解决，大概率会花指数级时间。实际上，对某些问题来说，并不一定局限于最优解，如果能找到足够好的解也能解决问题，于是近似算法就应运而生。</a:t>
            </a:r>
          </a:p>
        </p:txBody>
      </p:sp>
      <p:sp>
        <p:nvSpPr>
          <p:cNvPr id="14" name="标题 1"/>
          <p:cNvSpPr txBox="1"/>
          <p:nvPr/>
        </p:nvSpPr>
        <p:spPr>
          <a:xfrm>
            <a:off x="576625" y="5345815"/>
            <a:ext cx="833952" cy="903371"/>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576625" y="169048"/>
            <a:ext cx="10319334" cy="652725"/>
          </a:xfrm>
          <a:prstGeom prst="rect">
            <a:avLst/>
          </a:prstGeom>
          <a:gradFill>
            <a:gsLst>
              <a:gs pos="10000">
                <a:schemeClr val="bg1">
                  <a:lumMod val="95000"/>
                </a:schemeClr>
              </a:gs>
              <a:gs pos="93000">
                <a:schemeClr val="bg1"/>
              </a:gs>
            </a:gsLst>
            <a:lin ang="0" scaled="0"/>
          </a:gradFill>
          <a:ln w="12700" cap="sq">
            <a:gradFill>
              <a:gsLst>
                <a:gs pos="0">
                  <a:schemeClr val="accent1">
                    <a:lumMod val="5000"/>
                    <a:lumOff val="95000"/>
                    <a:alpha val="0"/>
                  </a:schemeClr>
                </a:gs>
                <a:gs pos="100000">
                  <a:schemeClr val="bg1"/>
                </a:gs>
              </a:gsLst>
              <a:lin ang="10800000" scaled="0"/>
            </a:gra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714775" y="261410"/>
            <a:ext cx="7594013" cy="468000"/>
          </a:xfrm>
          <a:prstGeom prst="rect">
            <a:avLst/>
          </a:prstGeom>
          <a:noFill/>
          <a:ln cap="sq">
            <a:noFill/>
          </a:ln>
        </p:spPr>
        <p:txBody>
          <a:bodyPr vert="horz" wrap="square" lIns="0" tIns="0" rIns="0" bIns="0" rtlCol="0" anchor="ctr"/>
          <a:lstStyle/>
          <a:p>
            <a:pPr algn="l">
              <a:lnSpc>
                <a:spcPct val="110000"/>
              </a:lnSpc>
            </a:pPr>
            <a:r>
              <a:rPr kumimoji="1" lang="en-US" altLang="zh-CN" sz="2800" dirty="0">
                <a:ln w="12700">
                  <a:noFill/>
                </a:ln>
                <a:solidFill>
                  <a:srgbClr val="000000">
                    <a:alpha val="100000"/>
                  </a:srgbClr>
                </a:solidFill>
                <a:latin typeface="Source Han Sans CN Bold"/>
                <a:ea typeface="Source Han Sans CN Bold"/>
                <a:cs typeface="Source Han Sans CN Bold"/>
              </a:rPr>
              <a:t>问题描述</a:t>
            </a:r>
            <a:endParaRPr kumimoji="1" lang="zh-CN" altLang="en-US" dirty="0"/>
          </a:p>
        </p:txBody>
      </p:sp>
      <p:sp>
        <p:nvSpPr>
          <p:cNvPr id="17" name="标题 1"/>
          <p:cNvSpPr txBox="1"/>
          <p:nvPr/>
        </p:nvSpPr>
        <p:spPr>
          <a:xfrm>
            <a:off x="161090" y="169048"/>
            <a:ext cx="108000" cy="652725"/>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349772" y="169048"/>
            <a:ext cx="108000" cy="652725"/>
          </a:xfrm>
          <a:prstGeom prst="rect">
            <a:avLst/>
          </a:prstGeom>
          <a:solidFill>
            <a:schemeClr val="bg1">
              <a:lumMod val="8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48000">
                <a:schemeClr val="bg1">
                  <a:alpha val="100000"/>
                </a:schemeClr>
              </a:gs>
              <a:gs pos="100000">
                <a:schemeClr val="accent2">
                  <a:lumMod val="20000"/>
                  <a:lumOff val="80000"/>
                  <a:alpha val="10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7114578" y="2432026"/>
            <a:ext cx="4404321" cy="504000"/>
          </a:xfrm>
          <a:prstGeom prst="rect">
            <a:avLst/>
          </a:prstGeom>
          <a:solidFill>
            <a:schemeClr val="accent1">
              <a:lumMod val="20000"/>
              <a:lumOff val="80000"/>
              <a:alpha val="3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6478899" y="2432026"/>
            <a:ext cx="648000" cy="504000"/>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296079" y="2432026"/>
            <a:ext cx="4404321" cy="504000"/>
          </a:xfrm>
          <a:prstGeom prst="rect">
            <a:avLst/>
          </a:prstGeom>
          <a:solidFill>
            <a:schemeClr val="accent1">
              <a:lumMod val="20000"/>
              <a:lumOff val="80000"/>
              <a:alpha val="30000"/>
            </a:schemeClr>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660400" y="2432026"/>
            <a:ext cx="648000" cy="504000"/>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840400" y="3123127"/>
            <a:ext cx="4680000" cy="1709247"/>
          </a:xfrm>
          <a:prstGeom prst="rect">
            <a:avLst/>
          </a:prstGeom>
          <a:noFill/>
          <a:ln>
            <a:noFill/>
          </a:ln>
        </p:spPr>
        <p:txBody>
          <a:bodyPr vert="horz" wrap="square" lIns="0" tIns="0" rIns="0" bIns="0" rtlCol="0" anchor="t"/>
          <a:lstStyle/>
          <a:p>
            <a:pPr algn="ctr">
              <a:lnSpc>
                <a:spcPct val="150000"/>
              </a:lnSpc>
            </a:pPr>
            <a:r>
              <a:rPr kumimoji="1" lang="zh-CN" altLang="en-US" sz="4000" dirty="0">
                <a:ln w="12700">
                  <a:noFill/>
                </a:ln>
                <a:solidFill>
                  <a:srgbClr val="262626">
                    <a:alpha val="100000"/>
                  </a:srgbClr>
                </a:solidFill>
                <a:latin typeface="黑体" panose="02010609060101010101" pitchFamily="49" charset="-122"/>
                <a:ea typeface="黑体" panose="02010609060101010101" pitchFamily="49" charset="-122"/>
              </a:rPr>
              <a:t>①算法设计的简化</a:t>
            </a:r>
            <a:endParaRPr kumimoji="1" lang="en-US" altLang="zh-CN" sz="4000" dirty="0">
              <a:ln w="12700">
                <a:noFill/>
              </a:ln>
              <a:solidFill>
                <a:srgbClr val="262626">
                  <a:alpha val="100000"/>
                </a:srgbClr>
              </a:solidFill>
              <a:latin typeface="黑体" panose="02010609060101010101" pitchFamily="49" charset="-122"/>
              <a:ea typeface="黑体" panose="02010609060101010101" pitchFamily="49" charset="-122"/>
            </a:endParaRPr>
          </a:p>
          <a:p>
            <a:pPr algn="ctr">
              <a:lnSpc>
                <a:spcPct val="150000"/>
              </a:lnSpc>
            </a:pPr>
            <a:r>
              <a:rPr kumimoji="1" lang="zh-CN" altLang="en-US" sz="4000" dirty="0">
                <a:ln w="12700">
                  <a:noFill/>
                </a:ln>
                <a:solidFill>
                  <a:srgbClr val="262626">
                    <a:alpha val="100000"/>
                  </a:srgbClr>
                </a:solidFill>
                <a:latin typeface="黑体" panose="02010609060101010101" pitchFamily="49" charset="-122"/>
                <a:ea typeface="黑体" panose="02010609060101010101" pitchFamily="49" charset="-122"/>
              </a:rPr>
              <a:t>②时间复杂度的降低</a:t>
            </a:r>
            <a:endParaRPr kumimoji="1" lang="en-US" altLang="zh-CN" sz="4000" dirty="0">
              <a:ln w="12700">
                <a:noFill/>
              </a:ln>
              <a:solidFill>
                <a:srgbClr val="262626">
                  <a:alpha val="100000"/>
                </a:srgbClr>
              </a:solidFill>
              <a:latin typeface="黑体" panose="02010609060101010101" pitchFamily="49" charset="-122"/>
              <a:ea typeface="黑体" panose="02010609060101010101" pitchFamily="49" charset="-122"/>
            </a:endParaRPr>
          </a:p>
          <a:p>
            <a:pPr algn="ctr">
              <a:lnSpc>
                <a:spcPct val="150000"/>
              </a:lnSpc>
            </a:pPr>
            <a:r>
              <a:rPr kumimoji="1" lang="zh-CN" altLang="en-US" sz="2400" dirty="0">
                <a:ln w="12700">
                  <a:noFill/>
                </a:ln>
                <a:solidFill>
                  <a:srgbClr val="262626">
                    <a:alpha val="100000"/>
                  </a:srgbClr>
                </a:solidFill>
                <a:latin typeface="黑体" panose="02010609060101010101" pitchFamily="49" charset="-122"/>
                <a:ea typeface="黑体" panose="02010609060101010101" pitchFamily="49" charset="-122"/>
              </a:rPr>
              <a:t>常用方法</a:t>
            </a:r>
            <a:endParaRPr kumimoji="1" lang="en-US" altLang="zh-CN" sz="2400" dirty="0">
              <a:ln w="12700">
                <a:noFill/>
              </a:ln>
              <a:solidFill>
                <a:srgbClr val="262626">
                  <a:alpha val="100000"/>
                </a:srgbClr>
              </a:solidFill>
              <a:latin typeface="黑体" panose="02010609060101010101" pitchFamily="49" charset="-122"/>
              <a:ea typeface="黑体" panose="02010609060101010101" pitchFamily="49" charset="-122"/>
            </a:endParaRPr>
          </a:p>
          <a:p>
            <a:pPr algn="l"/>
            <a:r>
              <a:rPr kumimoji="1" lang="en-US" altLang="zh-CN" sz="2400" dirty="0">
                <a:ln w="12700">
                  <a:noFill/>
                </a:ln>
                <a:solidFill>
                  <a:srgbClr val="262626">
                    <a:alpha val="100000"/>
                  </a:srgbClr>
                </a:solidFill>
                <a:latin typeface="黑体" panose="02010609060101010101" pitchFamily="49" charset="-122"/>
                <a:ea typeface="黑体" panose="02010609060101010101" pitchFamily="49" charset="-122"/>
              </a:rPr>
              <a:t>	   </a:t>
            </a:r>
            <a:r>
              <a:rPr kumimoji="1" lang="zh-CN" altLang="en-US" sz="2400" dirty="0">
                <a:ln w="12700">
                  <a:noFill/>
                </a:ln>
                <a:solidFill>
                  <a:srgbClr val="262626">
                    <a:alpha val="100000"/>
                  </a:srgbClr>
                </a:solidFill>
                <a:latin typeface="黑体" panose="02010609060101010101" pitchFamily="49" charset="-122"/>
                <a:ea typeface="黑体" panose="02010609060101010101" pitchFamily="49" charset="-122"/>
              </a:rPr>
              <a:t>贪心；</a:t>
            </a:r>
            <a:r>
              <a:rPr lang="zh-CN" altLang="en-US" sz="2400" b="0" i="0" dirty="0">
                <a:solidFill>
                  <a:srgbClr val="000000"/>
                </a:solidFill>
                <a:effectLst/>
                <a:latin typeface="黑体" panose="02010609060101010101" pitchFamily="49" charset="-122"/>
                <a:ea typeface="黑体" panose="02010609060101010101" pitchFamily="49" charset="-122"/>
              </a:rPr>
              <a:t>局部搜索</a:t>
            </a:r>
          </a:p>
        </p:txBody>
      </p:sp>
      <p:sp>
        <p:nvSpPr>
          <p:cNvPr id="8" name="标题 1"/>
          <p:cNvSpPr txBox="1"/>
          <p:nvPr/>
        </p:nvSpPr>
        <p:spPr>
          <a:xfrm>
            <a:off x="1518239" y="2504025"/>
            <a:ext cx="3960000" cy="360000"/>
          </a:xfrm>
          <a:prstGeom prst="rect">
            <a:avLst/>
          </a:prstGeom>
          <a:noFill/>
          <a:ln>
            <a:noFill/>
          </a:ln>
        </p:spPr>
        <p:txBody>
          <a:bodyPr vert="horz" wrap="square" lIns="0" tIns="0" rIns="0" bIns="0" rtlCol="0" anchor="ctr"/>
          <a:lstStyle/>
          <a:p>
            <a:pPr algn="ctr">
              <a:lnSpc>
                <a:spcPct val="130000"/>
              </a:lnSpc>
            </a:pPr>
            <a:r>
              <a:rPr kumimoji="1" lang="zh-CN" altLang="en-US" sz="2400" dirty="0">
                <a:ln w="12700">
                  <a:noFill/>
                </a:ln>
                <a:solidFill>
                  <a:srgbClr val="8B0012">
                    <a:alpha val="100000"/>
                  </a:srgbClr>
                </a:solidFill>
                <a:latin typeface="Source Han Sans CN Bold"/>
                <a:ea typeface="Source Han Sans CN Bold"/>
              </a:rPr>
              <a:t>近似算法的优越性</a:t>
            </a:r>
            <a:endParaRPr kumimoji="1" lang="zh-CN" altLang="en-US" sz="2400" dirty="0"/>
          </a:p>
        </p:txBody>
      </p:sp>
      <p:sp>
        <p:nvSpPr>
          <p:cNvPr id="9" name="标题 1"/>
          <p:cNvSpPr txBox="1"/>
          <p:nvPr/>
        </p:nvSpPr>
        <p:spPr>
          <a:xfrm>
            <a:off x="714400" y="2540025"/>
            <a:ext cx="540000" cy="288000"/>
          </a:xfrm>
          <a:prstGeom prst="rect">
            <a:avLst/>
          </a:prstGeom>
          <a:noFill/>
          <a:ln>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OPPOSans H"/>
                <a:ea typeface="OPPOSans H"/>
                <a:cs typeface="OPPOSans H"/>
              </a:rPr>
              <a:t>01</a:t>
            </a:r>
            <a:endParaRPr kumimoji="1" lang="zh-CN" altLang="en-US"/>
          </a:p>
        </p:txBody>
      </p:sp>
      <p:sp>
        <p:nvSpPr>
          <p:cNvPr id="10" name="标题 1"/>
          <p:cNvSpPr txBox="1"/>
          <p:nvPr/>
        </p:nvSpPr>
        <p:spPr>
          <a:xfrm>
            <a:off x="6671600" y="3123127"/>
            <a:ext cx="5079034" cy="1709247"/>
          </a:xfrm>
          <a:prstGeom prst="rect">
            <a:avLst/>
          </a:prstGeom>
          <a:noFill/>
          <a:ln>
            <a:noFill/>
          </a:ln>
        </p:spPr>
        <p:txBody>
          <a:bodyPr vert="horz" wrap="square" lIns="0" tIns="0" rIns="0" bIns="0" rtlCol="0" anchor="t"/>
          <a:lstStyle/>
          <a:p>
            <a:pPr algn="l"/>
            <a:r>
              <a:rPr lang="zh-CN" altLang="en-US" sz="3200" b="0" i="0" dirty="0">
                <a:solidFill>
                  <a:srgbClr val="191B1F"/>
                </a:solidFill>
                <a:effectLst/>
                <a:latin typeface="黑体" panose="02010609060101010101" pitchFamily="49" charset="-122"/>
                <a:ea typeface="黑体" panose="02010609060101010101" pitchFamily="49" charset="-122"/>
              </a:rPr>
              <a:t>①时间复杂性：必须是多项式时间</a:t>
            </a:r>
            <a:endParaRPr lang="en-US" altLang="zh-CN" sz="3200" b="0" i="0" dirty="0">
              <a:solidFill>
                <a:srgbClr val="191B1F"/>
              </a:solidFill>
              <a:effectLst/>
              <a:latin typeface="黑体" panose="02010609060101010101" pitchFamily="49" charset="-122"/>
              <a:ea typeface="黑体" panose="02010609060101010101" pitchFamily="49" charset="-122"/>
            </a:endParaRPr>
          </a:p>
          <a:p>
            <a:pPr algn="l"/>
            <a:r>
              <a:rPr lang="zh-CN" altLang="en-US" sz="3200" b="0" i="0" dirty="0">
                <a:solidFill>
                  <a:srgbClr val="191B1F"/>
                </a:solidFill>
                <a:effectLst/>
                <a:latin typeface="黑体" panose="02010609060101010101" pitchFamily="49" charset="-122"/>
                <a:ea typeface="黑体" panose="02010609060101010101" pitchFamily="49" charset="-122"/>
              </a:rPr>
              <a:t>②解的近似程度：近似比越接近</a:t>
            </a:r>
            <a:r>
              <a:rPr lang="en-US" altLang="zh-CN" sz="3200" dirty="0">
                <a:solidFill>
                  <a:srgbClr val="191B1F"/>
                </a:solidFill>
                <a:latin typeface="黑体" panose="02010609060101010101" pitchFamily="49" charset="-122"/>
                <a:ea typeface="黑体" panose="02010609060101010101" pitchFamily="49" charset="-122"/>
              </a:rPr>
              <a:t>1</a:t>
            </a:r>
            <a:r>
              <a:rPr lang="zh-CN" altLang="en-US" sz="3200" dirty="0">
                <a:solidFill>
                  <a:srgbClr val="191B1F"/>
                </a:solidFill>
                <a:latin typeface="黑体" panose="02010609060101010101" pitchFamily="49" charset="-122"/>
                <a:ea typeface="黑体" panose="02010609060101010101" pitchFamily="49" charset="-122"/>
              </a:rPr>
              <a:t>越好</a:t>
            </a:r>
            <a:endParaRPr lang="en-US" altLang="zh-CN" sz="3200" dirty="0">
              <a:solidFill>
                <a:srgbClr val="191B1F"/>
              </a:solidFill>
              <a:latin typeface="黑体" panose="02010609060101010101" pitchFamily="49" charset="-122"/>
              <a:ea typeface="黑体" panose="02010609060101010101" pitchFamily="49" charset="-122"/>
            </a:endParaRPr>
          </a:p>
          <a:p>
            <a:pPr algn="l"/>
            <a:r>
              <a:rPr lang="zh-CN" altLang="en-US" sz="3200" dirty="0">
                <a:solidFill>
                  <a:srgbClr val="191B1F"/>
                </a:solidFill>
                <a:latin typeface="黑体" panose="02010609060101010101" pitchFamily="49" charset="-122"/>
                <a:ea typeface="黑体" panose="02010609060101010101" pitchFamily="49" charset="-122"/>
              </a:rPr>
              <a:t>③算法适用的范围：适用于所有情况或仅特殊情况</a:t>
            </a:r>
            <a:endParaRPr lang="zh-CN" altLang="en-US" sz="3200" b="0" i="0" dirty="0">
              <a:solidFill>
                <a:srgbClr val="191B1F"/>
              </a:solidFill>
              <a:effectLst/>
              <a:latin typeface="黑体" panose="02010609060101010101" pitchFamily="49" charset="-122"/>
              <a:ea typeface="黑体" panose="02010609060101010101" pitchFamily="49" charset="-122"/>
            </a:endParaRPr>
          </a:p>
        </p:txBody>
      </p:sp>
      <p:sp>
        <p:nvSpPr>
          <p:cNvPr id="11" name="标题 1"/>
          <p:cNvSpPr txBox="1"/>
          <p:nvPr/>
        </p:nvSpPr>
        <p:spPr>
          <a:xfrm>
            <a:off x="7235798" y="2495716"/>
            <a:ext cx="3960000" cy="360000"/>
          </a:xfrm>
          <a:prstGeom prst="rect">
            <a:avLst/>
          </a:prstGeom>
          <a:noFill/>
          <a:ln>
            <a:noFill/>
          </a:ln>
        </p:spPr>
        <p:txBody>
          <a:bodyPr vert="horz" wrap="square" lIns="0" tIns="0" rIns="0" bIns="0" rtlCol="0" anchor="ctr"/>
          <a:lstStyle/>
          <a:p>
            <a:pPr algn="ctr">
              <a:lnSpc>
                <a:spcPct val="130000"/>
              </a:lnSpc>
            </a:pPr>
            <a:r>
              <a:rPr kumimoji="1" lang="en-US" altLang="zh-CN" sz="2400" dirty="0" err="1">
                <a:ln w="12700">
                  <a:noFill/>
                </a:ln>
                <a:solidFill>
                  <a:srgbClr val="8B0012">
                    <a:alpha val="100000"/>
                  </a:srgbClr>
                </a:solidFill>
                <a:latin typeface="Source Han Sans CN Bold"/>
                <a:ea typeface="Source Han Sans CN Bold"/>
                <a:cs typeface="Source Han Sans CN Bold"/>
              </a:rPr>
              <a:t>性能分析</a:t>
            </a:r>
            <a:endParaRPr kumimoji="1" lang="zh-CN" altLang="en-US" sz="2400" dirty="0"/>
          </a:p>
        </p:txBody>
      </p:sp>
      <p:sp>
        <p:nvSpPr>
          <p:cNvPr id="12" name="标题 1"/>
          <p:cNvSpPr txBox="1"/>
          <p:nvPr/>
        </p:nvSpPr>
        <p:spPr>
          <a:xfrm>
            <a:off x="6532899" y="2540025"/>
            <a:ext cx="540000" cy="288000"/>
          </a:xfrm>
          <a:prstGeom prst="rect">
            <a:avLst/>
          </a:prstGeom>
          <a:noFill/>
          <a:ln>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OPPOSans H"/>
                <a:ea typeface="OPPOSans H"/>
                <a:cs typeface="OPPOSans H"/>
              </a:rPr>
              <a:t>02</a:t>
            </a:r>
            <a:endParaRPr kumimoji="1" lang="zh-CN" altLang="en-US"/>
          </a:p>
        </p:txBody>
      </p:sp>
      <p:sp>
        <p:nvSpPr>
          <p:cNvPr id="13" name="标题 1"/>
          <p:cNvSpPr txBox="1"/>
          <p:nvPr/>
        </p:nvSpPr>
        <p:spPr>
          <a:xfrm>
            <a:off x="576625" y="169048"/>
            <a:ext cx="10319334" cy="652725"/>
          </a:xfrm>
          <a:prstGeom prst="rect">
            <a:avLst/>
          </a:prstGeom>
          <a:gradFill>
            <a:gsLst>
              <a:gs pos="10000">
                <a:schemeClr val="bg1">
                  <a:lumMod val="95000"/>
                </a:schemeClr>
              </a:gs>
              <a:gs pos="93000">
                <a:schemeClr val="bg1"/>
              </a:gs>
            </a:gsLst>
            <a:lin ang="0" scaled="0"/>
          </a:gradFill>
          <a:ln w="12700" cap="sq">
            <a:gradFill>
              <a:gsLst>
                <a:gs pos="0">
                  <a:schemeClr val="accent1">
                    <a:lumMod val="5000"/>
                    <a:lumOff val="95000"/>
                    <a:alpha val="0"/>
                  </a:schemeClr>
                </a:gs>
                <a:gs pos="100000">
                  <a:schemeClr val="bg1"/>
                </a:gs>
              </a:gsLst>
              <a:lin ang="10800000" scaled="0"/>
            </a:gra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714400" y="225784"/>
            <a:ext cx="7594013" cy="468000"/>
          </a:xfrm>
          <a:prstGeom prst="rect">
            <a:avLst/>
          </a:prstGeom>
          <a:noFill/>
          <a:ln cap="sq">
            <a:noFill/>
          </a:ln>
        </p:spPr>
        <p:txBody>
          <a:bodyPr vert="horz" wrap="square" lIns="0" tIns="0" rIns="0" bIns="0" rtlCol="0" anchor="ctr"/>
          <a:lstStyle/>
          <a:p>
            <a:pPr algn="l">
              <a:lnSpc>
                <a:spcPct val="110000"/>
              </a:lnSpc>
            </a:pPr>
            <a:r>
              <a:rPr kumimoji="1" lang="en-US" altLang="zh-CN" sz="2800" dirty="0" err="1">
                <a:ln w="12700">
                  <a:noFill/>
                </a:ln>
                <a:solidFill>
                  <a:srgbClr val="000000">
                    <a:alpha val="100000"/>
                  </a:srgbClr>
                </a:solidFill>
                <a:latin typeface="Source Han Sans CN Bold"/>
                <a:ea typeface="Source Han Sans CN Bold"/>
                <a:cs typeface="Source Han Sans CN Bold"/>
              </a:rPr>
              <a:t>近似算法介绍</a:t>
            </a:r>
            <a:endParaRPr kumimoji="1" lang="zh-CN" altLang="en-US" dirty="0"/>
          </a:p>
        </p:txBody>
      </p:sp>
      <p:sp>
        <p:nvSpPr>
          <p:cNvPr id="15" name="标题 1"/>
          <p:cNvSpPr txBox="1"/>
          <p:nvPr/>
        </p:nvSpPr>
        <p:spPr>
          <a:xfrm>
            <a:off x="161090" y="169048"/>
            <a:ext cx="108000" cy="652725"/>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49772" y="169048"/>
            <a:ext cx="108000" cy="652725"/>
          </a:xfrm>
          <a:prstGeom prst="rect">
            <a:avLst/>
          </a:prstGeom>
          <a:solidFill>
            <a:schemeClr val="bg1">
              <a:lumMod val="8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D136D-9988-9355-80D6-C527A5B4AD8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92C936A-5C99-314B-1E29-5FEF0219AC2B}"/>
              </a:ext>
            </a:extLst>
          </p:cNvPr>
          <p:cNvSpPr txBox="1"/>
          <p:nvPr/>
        </p:nvSpPr>
        <p:spPr>
          <a:xfrm>
            <a:off x="0" y="0"/>
            <a:ext cx="12192000" cy="6858000"/>
          </a:xfrm>
          <a:prstGeom prst="rect">
            <a:avLst/>
          </a:prstGeom>
          <a:gradFill>
            <a:gsLst>
              <a:gs pos="48000">
                <a:schemeClr val="bg1">
                  <a:alpha val="100000"/>
                </a:schemeClr>
              </a:gs>
              <a:gs pos="100000">
                <a:schemeClr val="accent2">
                  <a:lumMod val="20000"/>
                  <a:lumOff val="80000"/>
                  <a:alpha val="10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a:extLst>
              <a:ext uri="{FF2B5EF4-FFF2-40B4-BE49-F238E27FC236}">
                <a16:creationId xmlns:a16="http://schemas.microsoft.com/office/drawing/2014/main" id="{DCA3DEC4-D890-1E71-8B18-AC87B94CDC42}"/>
              </a:ext>
            </a:extLst>
          </p:cNvPr>
          <p:cNvSpPr txBox="1"/>
          <p:nvPr/>
        </p:nvSpPr>
        <p:spPr>
          <a:xfrm>
            <a:off x="840400" y="3123127"/>
            <a:ext cx="4680000" cy="1709247"/>
          </a:xfrm>
          <a:prstGeom prst="rect">
            <a:avLst/>
          </a:prstGeom>
          <a:noFill/>
          <a:ln>
            <a:noFill/>
          </a:ln>
        </p:spPr>
        <p:txBody>
          <a:bodyPr vert="horz" wrap="square" lIns="0" tIns="0" rIns="0" bIns="0" rtlCol="0" anchor="t"/>
          <a:lstStyle/>
          <a:p>
            <a:pPr algn="ctr">
              <a:lnSpc>
                <a:spcPct val="150000"/>
              </a:lnSpc>
            </a:pPr>
            <a:endParaRPr lang="zh-CN" altLang="en-US" sz="2400" b="0" i="0" dirty="0">
              <a:solidFill>
                <a:srgbClr val="000000"/>
              </a:solidFill>
              <a:effectLst/>
              <a:latin typeface="黑体" panose="02010609060101010101" pitchFamily="49" charset="-122"/>
              <a:ea typeface="黑体" panose="02010609060101010101" pitchFamily="49" charset="-122"/>
            </a:endParaRPr>
          </a:p>
        </p:txBody>
      </p:sp>
      <p:sp>
        <p:nvSpPr>
          <p:cNvPr id="9" name="标题 1">
            <a:extLst>
              <a:ext uri="{FF2B5EF4-FFF2-40B4-BE49-F238E27FC236}">
                <a16:creationId xmlns:a16="http://schemas.microsoft.com/office/drawing/2014/main" id="{012A536D-4692-C920-A425-440815ACCA81}"/>
              </a:ext>
            </a:extLst>
          </p:cNvPr>
          <p:cNvSpPr txBox="1"/>
          <p:nvPr/>
        </p:nvSpPr>
        <p:spPr>
          <a:xfrm>
            <a:off x="714400" y="2540025"/>
            <a:ext cx="540000" cy="288000"/>
          </a:xfrm>
          <a:prstGeom prst="rect">
            <a:avLst/>
          </a:prstGeom>
          <a:noFill/>
          <a:ln>
            <a:noFill/>
          </a:ln>
        </p:spPr>
        <p:txBody>
          <a:bodyPr vert="horz" wrap="square" lIns="0" tIns="0" rIns="0" bIns="0" rtlCol="0" anchor="ctr"/>
          <a:lstStyle/>
          <a:p>
            <a:pPr algn="ctr">
              <a:lnSpc>
                <a:spcPct val="110000"/>
              </a:lnSpc>
            </a:pPr>
            <a:r>
              <a:rPr kumimoji="1" lang="en-US" altLang="zh-CN" sz="2000">
                <a:ln w="12700">
                  <a:noFill/>
                </a:ln>
                <a:solidFill>
                  <a:srgbClr val="FFFFFF">
                    <a:alpha val="100000"/>
                  </a:srgbClr>
                </a:solidFill>
                <a:latin typeface="OPPOSans H"/>
                <a:ea typeface="OPPOSans H"/>
                <a:cs typeface="OPPOSans H"/>
              </a:rPr>
              <a:t>01</a:t>
            </a:r>
            <a:endParaRPr kumimoji="1" lang="zh-CN" altLang="en-US"/>
          </a:p>
        </p:txBody>
      </p:sp>
      <p:sp>
        <p:nvSpPr>
          <p:cNvPr id="12" name="标题 1">
            <a:extLst>
              <a:ext uri="{FF2B5EF4-FFF2-40B4-BE49-F238E27FC236}">
                <a16:creationId xmlns:a16="http://schemas.microsoft.com/office/drawing/2014/main" id="{31F8B234-0C50-0788-9813-32D2192283B6}"/>
              </a:ext>
            </a:extLst>
          </p:cNvPr>
          <p:cNvSpPr txBox="1"/>
          <p:nvPr/>
        </p:nvSpPr>
        <p:spPr>
          <a:xfrm>
            <a:off x="6532899" y="2540025"/>
            <a:ext cx="540000" cy="288000"/>
          </a:xfrm>
          <a:prstGeom prst="rect">
            <a:avLst/>
          </a:prstGeom>
          <a:noFill/>
          <a:ln>
            <a:noFill/>
          </a:ln>
        </p:spPr>
        <p:txBody>
          <a:bodyPr vert="horz" wrap="square" lIns="0" tIns="0" rIns="0" bIns="0" rtlCol="0" anchor="ctr"/>
          <a:lstStyle/>
          <a:p>
            <a:pPr algn="ctr">
              <a:lnSpc>
                <a:spcPct val="110000"/>
              </a:lnSpc>
            </a:pPr>
            <a:endParaRPr kumimoji="1" lang="zh-CN" altLang="en-US" dirty="0"/>
          </a:p>
        </p:txBody>
      </p:sp>
      <p:sp>
        <p:nvSpPr>
          <p:cNvPr id="13" name="标题 1">
            <a:extLst>
              <a:ext uri="{FF2B5EF4-FFF2-40B4-BE49-F238E27FC236}">
                <a16:creationId xmlns:a16="http://schemas.microsoft.com/office/drawing/2014/main" id="{A47E5FF8-24DB-96BB-B77A-822A57F94B71}"/>
              </a:ext>
            </a:extLst>
          </p:cNvPr>
          <p:cNvSpPr txBox="1"/>
          <p:nvPr/>
        </p:nvSpPr>
        <p:spPr>
          <a:xfrm>
            <a:off x="576625" y="169048"/>
            <a:ext cx="10319334" cy="652725"/>
          </a:xfrm>
          <a:prstGeom prst="rect">
            <a:avLst/>
          </a:prstGeom>
          <a:gradFill>
            <a:gsLst>
              <a:gs pos="10000">
                <a:schemeClr val="bg1">
                  <a:lumMod val="95000"/>
                </a:schemeClr>
              </a:gs>
              <a:gs pos="93000">
                <a:schemeClr val="bg1"/>
              </a:gs>
            </a:gsLst>
            <a:lin ang="0" scaled="0"/>
          </a:gradFill>
          <a:ln w="12700" cap="sq">
            <a:gradFill>
              <a:gsLst>
                <a:gs pos="0">
                  <a:schemeClr val="accent1">
                    <a:lumMod val="5000"/>
                    <a:lumOff val="95000"/>
                    <a:alpha val="0"/>
                  </a:schemeClr>
                </a:gs>
                <a:gs pos="100000">
                  <a:schemeClr val="bg1"/>
                </a:gs>
              </a:gsLst>
              <a:lin ang="10800000" scaled="0"/>
            </a:gradFill>
            <a:miter/>
          </a:ln>
        </p:spPr>
        <p:txBody>
          <a:bodyPr vert="horz" wrap="square" lIns="91440" tIns="45720" rIns="91440" bIns="45720" rtlCol="0" anchor="ctr"/>
          <a:lstStyle/>
          <a:p>
            <a:pPr algn="ctr">
              <a:lnSpc>
                <a:spcPct val="110000"/>
              </a:lnSpc>
            </a:pPr>
            <a:endParaRPr kumimoji="1" lang="zh-CN" altLang="en-US"/>
          </a:p>
        </p:txBody>
      </p:sp>
      <p:sp>
        <p:nvSpPr>
          <p:cNvPr id="14" name="标题 1">
            <a:extLst>
              <a:ext uri="{FF2B5EF4-FFF2-40B4-BE49-F238E27FC236}">
                <a16:creationId xmlns:a16="http://schemas.microsoft.com/office/drawing/2014/main" id="{478CC1DB-D4CA-416E-50A3-385B67518261}"/>
              </a:ext>
            </a:extLst>
          </p:cNvPr>
          <p:cNvSpPr txBox="1"/>
          <p:nvPr/>
        </p:nvSpPr>
        <p:spPr>
          <a:xfrm>
            <a:off x="714400" y="225784"/>
            <a:ext cx="7594013" cy="468000"/>
          </a:xfrm>
          <a:prstGeom prst="rect">
            <a:avLst/>
          </a:prstGeom>
          <a:noFill/>
          <a:ln cap="sq">
            <a:noFill/>
          </a:ln>
        </p:spPr>
        <p:txBody>
          <a:bodyPr vert="horz" wrap="square" lIns="0" tIns="0" rIns="0" bIns="0" rtlCol="0" anchor="ctr"/>
          <a:lstStyle/>
          <a:p>
            <a:r>
              <a:rPr lang="en-US" altLang="zh-CN" sz="2800" dirty="0">
                <a:latin typeface="黑体" panose="02010609060101010101" pitchFamily="49" charset="-122"/>
                <a:ea typeface="黑体" panose="02010609060101010101" pitchFamily="49" charset="-122"/>
              </a:rPr>
              <a:t>MVC</a:t>
            </a:r>
            <a:r>
              <a:rPr lang="zh-CN" altLang="en-US" sz="2800" dirty="0">
                <a:latin typeface="黑体" panose="02010609060101010101" pitchFamily="49" charset="-122"/>
                <a:ea typeface="黑体" panose="02010609060101010101" pitchFamily="49" charset="-122"/>
              </a:rPr>
              <a:t>算法</a:t>
            </a:r>
          </a:p>
        </p:txBody>
      </p:sp>
      <p:sp>
        <p:nvSpPr>
          <p:cNvPr id="15" name="标题 1">
            <a:extLst>
              <a:ext uri="{FF2B5EF4-FFF2-40B4-BE49-F238E27FC236}">
                <a16:creationId xmlns:a16="http://schemas.microsoft.com/office/drawing/2014/main" id="{43C901DD-89B6-BFC4-1FBE-2392A4FE02BC}"/>
              </a:ext>
            </a:extLst>
          </p:cNvPr>
          <p:cNvSpPr txBox="1"/>
          <p:nvPr/>
        </p:nvSpPr>
        <p:spPr>
          <a:xfrm>
            <a:off x="161090" y="169048"/>
            <a:ext cx="108000" cy="652725"/>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a:extLst>
              <a:ext uri="{FF2B5EF4-FFF2-40B4-BE49-F238E27FC236}">
                <a16:creationId xmlns:a16="http://schemas.microsoft.com/office/drawing/2014/main" id="{E20F8882-9EF5-F44C-B5DF-156F34FFDB03}"/>
              </a:ext>
            </a:extLst>
          </p:cNvPr>
          <p:cNvSpPr txBox="1"/>
          <p:nvPr/>
        </p:nvSpPr>
        <p:spPr>
          <a:xfrm>
            <a:off x="349772" y="169048"/>
            <a:ext cx="108000" cy="652725"/>
          </a:xfrm>
          <a:prstGeom prst="rect">
            <a:avLst/>
          </a:prstGeom>
          <a:solidFill>
            <a:schemeClr val="bg1">
              <a:lumMod val="8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7" name="文本框 16">
            <a:extLst>
              <a:ext uri="{FF2B5EF4-FFF2-40B4-BE49-F238E27FC236}">
                <a16:creationId xmlns:a16="http://schemas.microsoft.com/office/drawing/2014/main" id="{BB014AC9-7FC6-D987-670B-3E38946368E2}"/>
              </a:ext>
            </a:extLst>
          </p:cNvPr>
          <p:cNvSpPr txBox="1"/>
          <p:nvPr/>
        </p:nvSpPr>
        <p:spPr>
          <a:xfrm>
            <a:off x="714400" y="1503218"/>
            <a:ext cx="10874927" cy="5016758"/>
          </a:xfrm>
          <a:prstGeom prst="rect">
            <a:avLst/>
          </a:prstGeom>
          <a:noFill/>
        </p:spPr>
        <p:txBody>
          <a:bodyPr wrap="square" rtlCol="0">
            <a:spAutoFit/>
          </a:bodyPr>
          <a:lstStyle/>
          <a:p>
            <a:r>
              <a:rPr lang="zh-CN" altLang="en-US" sz="3200" dirty="0">
                <a:latin typeface="黑体" panose="02010609060101010101" pitchFamily="49" charset="-122"/>
                <a:ea typeface="黑体" panose="02010609060101010101" pitchFamily="49" charset="-122"/>
              </a:rPr>
              <a:t>问题：任给一个图</a:t>
            </a:r>
            <a:r>
              <a:rPr lang="en-US" altLang="zh-CN" sz="3200" dirty="0">
                <a:latin typeface="黑体" panose="02010609060101010101" pitchFamily="49" charset="-122"/>
                <a:ea typeface="黑体" panose="02010609060101010101" pitchFamily="49" charset="-122"/>
              </a:rPr>
              <a:t>G=&lt;V,E&gt;,</a:t>
            </a:r>
            <a:r>
              <a:rPr lang="zh-CN" altLang="en-US" sz="3200" dirty="0">
                <a:latin typeface="黑体" panose="02010609060101010101" pitchFamily="49" charset="-122"/>
                <a:ea typeface="黑体" panose="02010609060101010101" pitchFamily="49" charset="-122"/>
              </a:rPr>
              <a:t>求</a:t>
            </a:r>
            <a:r>
              <a:rPr lang="en-US" altLang="zh-CN" sz="3200" dirty="0">
                <a:latin typeface="黑体" panose="02010609060101010101" pitchFamily="49" charset="-122"/>
                <a:ea typeface="黑体" panose="02010609060101010101" pitchFamily="49" charset="-122"/>
              </a:rPr>
              <a:t>G</a:t>
            </a:r>
            <a:r>
              <a:rPr lang="zh-CN" altLang="en-US" sz="3200" dirty="0">
                <a:latin typeface="黑体" panose="02010609060101010101" pitchFamily="49" charset="-122"/>
                <a:ea typeface="黑体" panose="02010609060101010101" pitchFamily="49" charset="-122"/>
              </a:rPr>
              <a:t>的顶点数最少的顶点覆盖？</a:t>
            </a:r>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算法流程：开始时令</a:t>
            </a:r>
            <a:r>
              <a:rPr lang="en-US" altLang="zh-CN" sz="3200" dirty="0">
                <a:latin typeface="黑体" panose="02010609060101010101" pitchFamily="49" charset="-122"/>
                <a:ea typeface="黑体" panose="02010609060101010101" pitchFamily="49" charset="-122"/>
              </a:rPr>
              <a:t>V′=∅.</a:t>
            </a:r>
            <a:r>
              <a:rPr lang="zh-CN" altLang="en-US" sz="3200" dirty="0">
                <a:latin typeface="黑体" panose="02010609060101010101" pitchFamily="49" charset="-122"/>
                <a:ea typeface="黑体" panose="02010609060101010101" pitchFamily="49" charset="-122"/>
              </a:rPr>
              <a:t>任取一条边</a:t>
            </a:r>
            <a:r>
              <a:rPr lang="en-US" altLang="zh-CN" sz="3200" dirty="0">
                <a:latin typeface="黑体" panose="02010609060101010101" pitchFamily="49" charset="-122"/>
                <a:ea typeface="黑体" panose="02010609060101010101" pitchFamily="49" charset="-122"/>
              </a:rPr>
              <a:t>(</a:t>
            </a:r>
            <a:r>
              <a:rPr lang="en-US" altLang="zh-CN" sz="3200" dirty="0" err="1">
                <a:latin typeface="黑体" panose="02010609060101010101" pitchFamily="49" charset="-122"/>
                <a:ea typeface="黑体" panose="02010609060101010101" pitchFamily="49" charset="-122"/>
              </a:rPr>
              <a:t>u,v</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把</a:t>
            </a:r>
            <a:r>
              <a:rPr lang="en-US" altLang="zh-CN" sz="3200" dirty="0">
                <a:latin typeface="黑体" panose="02010609060101010101" pitchFamily="49" charset="-122"/>
                <a:ea typeface="黑体" panose="02010609060101010101" pitchFamily="49" charset="-122"/>
              </a:rPr>
              <a:t>u</a:t>
            </a:r>
            <a:r>
              <a:rPr lang="zh-CN" altLang="en-US" sz="3200" dirty="0">
                <a:latin typeface="黑体" panose="02010609060101010101" pitchFamily="49" charset="-122"/>
                <a:ea typeface="黑体" panose="02010609060101010101" pitchFamily="49" charset="-122"/>
              </a:rPr>
              <a:t>和</a:t>
            </a:r>
            <a:r>
              <a:rPr lang="en-US" altLang="zh-CN" sz="3200" dirty="0">
                <a:latin typeface="黑体" panose="02010609060101010101" pitchFamily="49" charset="-122"/>
                <a:ea typeface="黑体" panose="02010609060101010101" pitchFamily="49" charset="-122"/>
              </a:rPr>
              <a:t>v</a:t>
            </a:r>
            <a:r>
              <a:rPr lang="zh-CN" altLang="en-US" sz="3200" dirty="0">
                <a:latin typeface="黑体" panose="02010609060101010101" pitchFamily="49" charset="-122"/>
                <a:ea typeface="黑体" panose="02010609060101010101" pitchFamily="49" charset="-122"/>
              </a:rPr>
              <a:t>加入</a:t>
            </a:r>
            <a:r>
              <a:rPr lang="en-US" altLang="zh-CN" sz="3200" dirty="0">
                <a:latin typeface="黑体" panose="02010609060101010101" pitchFamily="49" charset="-122"/>
                <a:ea typeface="黑体" panose="02010609060101010101" pitchFamily="49" charset="-122"/>
              </a:rPr>
              <a:t>V′</a:t>
            </a:r>
            <a:r>
              <a:rPr lang="zh-CN" altLang="en-US" sz="3200" dirty="0">
                <a:latin typeface="黑体" panose="02010609060101010101" pitchFamily="49" charset="-122"/>
                <a:ea typeface="黑体" panose="02010609060101010101" pitchFamily="49" charset="-122"/>
              </a:rPr>
              <a:t>。并删去</a:t>
            </a:r>
            <a:r>
              <a:rPr lang="en-US" altLang="zh-CN" sz="3200" dirty="0">
                <a:latin typeface="黑体" panose="02010609060101010101" pitchFamily="49" charset="-122"/>
                <a:ea typeface="黑体" panose="02010609060101010101" pitchFamily="49" charset="-122"/>
              </a:rPr>
              <a:t>u</a:t>
            </a:r>
            <a:r>
              <a:rPr lang="zh-CN" altLang="en-US" sz="3200" dirty="0">
                <a:latin typeface="黑体" panose="02010609060101010101" pitchFamily="49" charset="-122"/>
                <a:ea typeface="黑体" panose="02010609060101010101" pitchFamily="49" charset="-122"/>
              </a:rPr>
              <a:t>和</a:t>
            </a:r>
            <a:r>
              <a:rPr lang="en-US" altLang="zh-CN" sz="3200" dirty="0">
                <a:latin typeface="黑体" panose="02010609060101010101" pitchFamily="49" charset="-122"/>
                <a:ea typeface="黑体" panose="02010609060101010101" pitchFamily="49" charset="-122"/>
              </a:rPr>
              <a:t>v</a:t>
            </a:r>
            <a:r>
              <a:rPr lang="zh-CN" altLang="en-US" sz="3200" dirty="0">
                <a:latin typeface="黑体" panose="02010609060101010101" pitchFamily="49" charset="-122"/>
                <a:ea typeface="黑体" panose="02010609060101010101" pitchFamily="49" charset="-122"/>
              </a:rPr>
              <a:t>及其关联的边</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重复上述过程</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直至删去所有的边为止</a:t>
            </a:r>
            <a:r>
              <a:rPr lang="en-US" altLang="zh-CN" sz="3200" dirty="0">
                <a:latin typeface="黑体" panose="02010609060101010101" pitchFamily="49" charset="-122"/>
                <a:ea typeface="黑体" panose="02010609060101010101" pitchFamily="49" charset="-122"/>
              </a:rPr>
              <a:t>.V′</a:t>
            </a:r>
            <a:r>
              <a:rPr lang="zh-CN" altLang="en-US" sz="3200" dirty="0">
                <a:latin typeface="黑体" panose="02010609060101010101" pitchFamily="49" charset="-122"/>
                <a:ea typeface="黑体" panose="02010609060101010101" pitchFamily="49" charset="-122"/>
              </a:rPr>
              <a:t>为所求的顶点覆盖</a:t>
            </a:r>
            <a:endParaRPr lang="en-US" altLang="zh-CN" sz="3200" dirty="0">
              <a:latin typeface="黑体" panose="02010609060101010101" pitchFamily="49" charset="-122"/>
              <a:ea typeface="黑体" panose="02010609060101010101" pitchFamily="49" charset="-122"/>
            </a:endParaRPr>
          </a:p>
          <a:p>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时间复杂度：</a:t>
            </a:r>
            <a:r>
              <a:rPr lang="en-US" altLang="zh-CN" sz="3200" dirty="0">
                <a:latin typeface="黑体" panose="02010609060101010101" pitchFamily="49" charset="-122"/>
                <a:ea typeface="黑体" panose="02010609060101010101" pitchFamily="49" charset="-122"/>
              </a:rPr>
              <a:t>O</a:t>
            </a:r>
            <a:r>
              <a:rPr lang="zh-CN" altLang="en-US" sz="3200" dirty="0">
                <a:latin typeface="黑体" panose="02010609060101010101" pitchFamily="49" charset="-122"/>
                <a:ea typeface="黑体" panose="02010609060101010101" pitchFamily="49" charset="-122"/>
              </a:rPr>
              <a:t>（</a:t>
            </a:r>
            <a:r>
              <a:rPr lang="en-US" altLang="zh-CN" sz="3200" dirty="0">
                <a:latin typeface="黑体" panose="02010609060101010101" pitchFamily="49" charset="-122"/>
                <a:ea typeface="黑体" panose="02010609060101010101" pitchFamily="49" charset="-122"/>
              </a:rPr>
              <a:t>|E|</a:t>
            </a:r>
            <a:r>
              <a:rPr lang="zh-CN" altLang="en-US" sz="3200" dirty="0">
                <a:latin typeface="黑体" panose="02010609060101010101" pitchFamily="49" charset="-122"/>
                <a:ea typeface="黑体" panose="02010609060101010101" pitchFamily="49" charset="-122"/>
              </a:rPr>
              <a:t>），近似比</a:t>
            </a:r>
            <a:r>
              <a:rPr lang="en-US" altLang="zh-CN" sz="3200" dirty="0">
                <a:latin typeface="黑体" panose="02010609060101010101" pitchFamily="49" charset="-122"/>
                <a:ea typeface="黑体" panose="02010609060101010101" pitchFamily="49" charset="-122"/>
              </a:rPr>
              <a:t>r=2</a:t>
            </a:r>
          </a:p>
          <a:p>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为了减少加入的顶点，是否可以只添加一个顶点</a:t>
            </a:r>
            <a:r>
              <a:rPr lang="en-US" altLang="zh-CN" sz="3200" dirty="0">
                <a:latin typeface="黑体" panose="02010609060101010101" pitchFamily="49" charset="-122"/>
                <a:ea typeface="黑体" panose="02010609060101010101" pitchFamily="49" charset="-122"/>
              </a:rPr>
              <a:t>V′</a:t>
            </a:r>
            <a:r>
              <a:rPr lang="zh-CN" altLang="en-US" sz="3200" dirty="0">
                <a:latin typeface="黑体" panose="02010609060101010101" pitchFamily="49" charset="-122"/>
                <a:ea typeface="黑体" panose="02010609060101010101" pitchFamily="49" charset="-122"/>
              </a:rPr>
              <a:t>？</a:t>
            </a:r>
            <a:endParaRPr lang="en-US" altLang="zh-CN" sz="3200" dirty="0">
              <a:latin typeface="黑体" panose="02010609060101010101" pitchFamily="49" charset="-122"/>
              <a:ea typeface="黑体" panose="02010609060101010101" pitchFamily="49" charset="-122"/>
            </a:endParaRPr>
          </a:p>
          <a:p>
            <a:r>
              <a:rPr lang="en-US" altLang="zh-CN" sz="3200" dirty="0">
                <a:latin typeface="黑体" panose="02010609060101010101" pitchFamily="49" charset="-122"/>
                <a:ea typeface="黑体" panose="02010609060101010101" pitchFamily="49" charset="-122"/>
              </a:rPr>
              <a:t>	</a:t>
            </a:r>
            <a:r>
              <a:rPr lang="zh-CN" altLang="en-US" sz="3200" dirty="0">
                <a:latin typeface="黑体" panose="02010609060101010101" pitchFamily="49" charset="-122"/>
                <a:ea typeface="黑体" panose="02010609060101010101" pitchFamily="49" charset="-122"/>
              </a:rPr>
              <a:t>实际上该算法的</a:t>
            </a:r>
            <a:r>
              <a:rPr lang="en-US" altLang="zh-CN" sz="3200" dirty="0">
                <a:latin typeface="黑体" panose="02010609060101010101" pitchFamily="49" charset="-122"/>
                <a:ea typeface="黑体" panose="02010609060101010101" pitchFamily="49" charset="-122"/>
              </a:rPr>
              <a:t>r</a:t>
            </a:r>
            <a:r>
              <a:rPr lang="zh-CN" altLang="en-US" sz="3200" dirty="0">
                <a:latin typeface="黑体" panose="02010609060101010101" pitchFamily="49" charset="-122"/>
                <a:ea typeface="黑体" panose="02010609060101010101" pitchFamily="49" charset="-122"/>
              </a:rPr>
              <a:t>反而变成了</a:t>
            </a:r>
            <a:r>
              <a:rPr lang="en-US" altLang="zh-CN" sz="3200" dirty="0">
                <a:latin typeface="黑体" panose="02010609060101010101" pitchFamily="49" charset="-122"/>
                <a:ea typeface="黑体" panose="02010609060101010101" pitchFamily="49" charset="-122"/>
              </a:rPr>
              <a:t>n-1</a:t>
            </a:r>
          </a:p>
          <a:p>
            <a:endParaRPr lang="zh-CN" altLang="en-US" sz="3200" dirty="0">
              <a:latin typeface="黑体" panose="02010609060101010101" pitchFamily="49" charset="-122"/>
              <a:ea typeface="黑体" panose="02010609060101010101" pitchFamily="49" charset="-122"/>
            </a:endParaRPr>
          </a:p>
        </p:txBody>
      </p:sp>
      <p:pic>
        <p:nvPicPr>
          <p:cNvPr id="19" name="图片 18">
            <a:extLst>
              <a:ext uri="{FF2B5EF4-FFF2-40B4-BE49-F238E27FC236}">
                <a16:creationId xmlns:a16="http://schemas.microsoft.com/office/drawing/2014/main" id="{2590C289-CD80-2F74-8C6F-56CB17638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6918" y="3248841"/>
            <a:ext cx="1660918" cy="1457817"/>
          </a:xfrm>
          <a:prstGeom prst="rect">
            <a:avLst/>
          </a:prstGeom>
        </p:spPr>
      </p:pic>
    </p:spTree>
    <p:extLst>
      <p:ext uri="{BB962C8B-B14F-4D97-AF65-F5344CB8AC3E}">
        <p14:creationId xmlns:p14="http://schemas.microsoft.com/office/powerpoint/2010/main" val="589532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48000">
                <a:schemeClr val="bg1">
                  <a:alpha val="100000"/>
                </a:schemeClr>
              </a:gs>
              <a:gs pos="100000">
                <a:schemeClr val="accent2">
                  <a:lumMod val="20000"/>
                  <a:lumOff val="80000"/>
                  <a:alpha val="10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dirty="0"/>
          </a:p>
        </p:txBody>
      </p:sp>
      <p:sp>
        <p:nvSpPr>
          <p:cNvPr id="3" name="标题 1"/>
          <p:cNvSpPr txBox="1"/>
          <p:nvPr/>
        </p:nvSpPr>
        <p:spPr>
          <a:xfrm>
            <a:off x="2685327" y="2013996"/>
            <a:ext cx="1145893" cy="1250066"/>
          </a:xfrm>
          <a:prstGeom prst="rect">
            <a:avLst/>
          </a:prstGeom>
          <a:noFill/>
          <a:ln>
            <a:noFill/>
          </a:ln>
        </p:spPr>
        <p:txBody>
          <a:bodyPr vert="horz" wrap="square" lIns="0" tIns="0" rIns="0" bIns="0" rtlCol="0" anchor="ctr"/>
          <a:lstStyle/>
          <a:p>
            <a:pPr algn="r">
              <a:lnSpc>
                <a:spcPct val="150000"/>
              </a:lnSpc>
            </a:pPr>
            <a:r>
              <a:rPr kumimoji="1" lang="en-US" altLang="zh-CN" sz="5400">
                <a:ln w="12700">
                  <a:noFill/>
                </a:ln>
                <a:solidFill>
                  <a:srgbClr val="F2F2F2">
                    <a:alpha val="100000"/>
                  </a:srgbClr>
                </a:solidFill>
                <a:latin typeface="Source Han Sans"/>
                <a:ea typeface="Source Han Sans"/>
                <a:cs typeface="Source Han Sans"/>
              </a:rPr>
              <a:t>01</a:t>
            </a:r>
            <a:endParaRPr kumimoji="1" lang="zh-CN" altLang="en-US"/>
          </a:p>
        </p:txBody>
      </p:sp>
      <p:sp>
        <p:nvSpPr>
          <p:cNvPr id="21" name="标题 1"/>
          <p:cNvSpPr txBox="1"/>
          <p:nvPr/>
        </p:nvSpPr>
        <p:spPr>
          <a:xfrm>
            <a:off x="215090" y="1233832"/>
            <a:ext cx="3483336" cy="555585"/>
          </a:xfrm>
          <a:prstGeom prst="roundRect">
            <a:avLst>
              <a:gd name="adj" fmla="val 50000"/>
            </a:avLst>
          </a:prstGeom>
          <a:solidFill>
            <a:schemeClr val="accent1"/>
          </a:solidFill>
          <a:ln w="25400" cap="sq">
            <a:solidFill>
              <a:schemeClr val="bg1"/>
            </a:solidFill>
            <a:miter/>
          </a:ln>
          <a:effectLst>
            <a:outerShdw blurRad="241300" dist="38100" dir="5400000" algn="t" rotWithShape="0">
              <a:schemeClr val="accent1">
                <a:alpha val="4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0" y="1218413"/>
            <a:ext cx="1683328" cy="502727"/>
          </a:xfrm>
          <a:prstGeom prst="rect">
            <a:avLst/>
          </a:prstGeom>
          <a:noFill/>
          <a:ln>
            <a:noFill/>
          </a:ln>
        </p:spPr>
        <p:txBody>
          <a:bodyPr vert="horz" wrap="square" lIns="0" tIns="0" rIns="0" bIns="0" rtlCol="0" anchor="ctr"/>
          <a:lstStyle/>
          <a:p>
            <a:pPr algn="r">
              <a:lnSpc>
                <a:spcPct val="150000"/>
              </a:lnSpc>
            </a:pPr>
            <a:r>
              <a:rPr kumimoji="1" lang="en-US" altLang="zh-CN" sz="2400" dirty="0">
                <a:ln w="12700">
                  <a:noFill/>
                </a:ln>
                <a:solidFill>
                  <a:srgbClr val="FFFFFF">
                    <a:alpha val="100000"/>
                  </a:srgbClr>
                </a:solidFill>
                <a:latin typeface="Source Han Sans CN Bold"/>
                <a:ea typeface="Source Han Sans CN Bold"/>
                <a:cs typeface="Source Han Sans CN Bold"/>
              </a:rPr>
              <a:t>    </a:t>
            </a:r>
            <a:r>
              <a:rPr kumimoji="1" lang="en-US" altLang="zh-CN" sz="2400" dirty="0" err="1">
                <a:ln w="12700">
                  <a:noFill/>
                </a:ln>
                <a:solidFill>
                  <a:srgbClr val="FFFFFF">
                    <a:alpha val="100000"/>
                  </a:srgbClr>
                </a:solidFill>
                <a:latin typeface="Source Han Sans CN Bold"/>
                <a:ea typeface="Source Han Sans CN Bold"/>
                <a:cs typeface="Source Han Sans CN Bold"/>
              </a:rPr>
              <a:t>问题定义</a:t>
            </a:r>
            <a:endParaRPr kumimoji="1" lang="zh-CN" altLang="en-US" sz="2400" dirty="0"/>
          </a:p>
        </p:txBody>
      </p:sp>
      <p:sp>
        <p:nvSpPr>
          <p:cNvPr id="25" name="标题 1"/>
          <p:cNvSpPr txBox="1"/>
          <p:nvPr/>
        </p:nvSpPr>
        <p:spPr>
          <a:xfrm>
            <a:off x="7059913" y="1233832"/>
            <a:ext cx="3647311" cy="555585"/>
          </a:xfrm>
          <a:prstGeom prst="roundRect">
            <a:avLst>
              <a:gd name="adj" fmla="val 50000"/>
            </a:avLst>
          </a:prstGeom>
          <a:solidFill>
            <a:schemeClr val="accent1"/>
          </a:solidFill>
          <a:ln w="25400" cap="sq">
            <a:solidFill>
              <a:schemeClr val="bg1"/>
            </a:solidFill>
            <a:miter/>
          </a:ln>
          <a:effectLst>
            <a:outerShdw blurRad="241300" dist="38100" dir="5400000" algn="t" rotWithShape="0">
              <a:schemeClr val="accent1">
                <a:alpha val="4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7464414" y="1178501"/>
            <a:ext cx="3170820" cy="502727"/>
          </a:xfrm>
          <a:prstGeom prst="rect">
            <a:avLst/>
          </a:prstGeom>
          <a:noFill/>
          <a:ln>
            <a:noFill/>
          </a:ln>
        </p:spPr>
        <p:txBody>
          <a:bodyPr vert="horz" wrap="square" lIns="0" tIns="0" rIns="0" bIns="0" rtlCol="0" anchor="ctr"/>
          <a:lstStyle/>
          <a:p>
            <a:pPr algn="l">
              <a:lnSpc>
                <a:spcPct val="150000"/>
              </a:lnSpc>
            </a:pPr>
            <a:r>
              <a:rPr kumimoji="1" lang="zh-CN" altLang="en-US" sz="2400" dirty="0">
                <a:ln w="12700">
                  <a:noFill/>
                </a:ln>
                <a:solidFill>
                  <a:srgbClr val="FFFFFF">
                    <a:alpha val="100000"/>
                  </a:srgbClr>
                </a:solidFill>
                <a:latin typeface="Source Han Sans CN Bold"/>
                <a:ea typeface="Source Han Sans CN Bold"/>
              </a:rPr>
              <a:t>近似解法</a:t>
            </a:r>
            <a:endParaRPr kumimoji="1" lang="zh-CN" altLang="en-US" sz="2400" dirty="0"/>
          </a:p>
        </p:txBody>
      </p:sp>
      <p:sp>
        <p:nvSpPr>
          <p:cNvPr id="27" name="标题 1"/>
          <p:cNvSpPr txBox="1"/>
          <p:nvPr/>
        </p:nvSpPr>
        <p:spPr>
          <a:xfrm>
            <a:off x="8348080" y="3588152"/>
            <a:ext cx="3205544" cy="937549"/>
          </a:xfrm>
          <a:prstGeom prst="rect">
            <a:avLst/>
          </a:prstGeom>
          <a:noFill/>
          <a:ln>
            <a:noFill/>
          </a:ln>
        </p:spPr>
        <p:txBody>
          <a:bodyPr vert="horz" wrap="square" lIns="0" tIns="0" rIns="0" bIns="0" rtlCol="0" anchor="t"/>
          <a:lstStyle/>
          <a:p>
            <a:pPr algn="l">
              <a:lnSpc>
                <a:spcPct val="150000"/>
              </a:lnSpc>
            </a:pPr>
            <a:endParaRPr kumimoji="1" lang="zh-CN" altLang="en-US" dirty="0"/>
          </a:p>
        </p:txBody>
      </p:sp>
      <p:sp>
        <p:nvSpPr>
          <p:cNvPr id="28" name="标题 1"/>
          <p:cNvSpPr txBox="1"/>
          <p:nvPr/>
        </p:nvSpPr>
        <p:spPr>
          <a:xfrm>
            <a:off x="576625" y="169048"/>
            <a:ext cx="10319334" cy="652725"/>
          </a:xfrm>
          <a:prstGeom prst="rect">
            <a:avLst/>
          </a:prstGeom>
          <a:gradFill>
            <a:gsLst>
              <a:gs pos="10000">
                <a:schemeClr val="bg1">
                  <a:lumMod val="95000"/>
                </a:schemeClr>
              </a:gs>
              <a:gs pos="93000">
                <a:schemeClr val="bg1"/>
              </a:gs>
            </a:gsLst>
            <a:lin ang="0" scaled="0"/>
          </a:gradFill>
          <a:ln w="12700" cap="sq">
            <a:gradFill>
              <a:gsLst>
                <a:gs pos="0">
                  <a:schemeClr val="accent1">
                    <a:lumMod val="5000"/>
                    <a:lumOff val="95000"/>
                    <a:alpha val="0"/>
                  </a:schemeClr>
                </a:gs>
                <a:gs pos="100000">
                  <a:schemeClr val="bg1"/>
                </a:gs>
              </a:gsLst>
              <a:lin ang="10800000" scaled="0"/>
            </a:gradFill>
            <a:miter/>
          </a:ln>
        </p:spPr>
        <p:txBody>
          <a:bodyPr vert="horz" wrap="square" lIns="91440" tIns="45720" rIns="91440" bIns="45720" rtlCol="0" anchor="ctr"/>
          <a:lstStyle/>
          <a:p>
            <a:pPr algn="ctr">
              <a:lnSpc>
                <a:spcPct val="110000"/>
              </a:lnSpc>
            </a:pPr>
            <a:r>
              <a:rPr kumimoji="1" lang="zh-CN" altLang="en-US" sz="4400" dirty="0"/>
              <a:t>多机调度问题</a:t>
            </a:r>
          </a:p>
        </p:txBody>
      </p:sp>
      <p:sp>
        <p:nvSpPr>
          <p:cNvPr id="30" name="标题 1"/>
          <p:cNvSpPr txBox="1"/>
          <p:nvPr/>
        </p:nvSpPr>
        <p:spPr>
          <a:xfrm>
            <a:off x="161090" y="169048"/>
            <a:ext cx="108000" cy="652725"/>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31" name="标题 1"/>
          <p:cNvSpPr txBox="1"/>
          <p:nvPr/>
        </p:nvSpPr>
        <p:spPr>
          <a:xfrm>
            <a:off x="349772" y="169048"/>
            <a:ext cx="108000" cy="652725"/>
          </a:xfrm>
          <a:prstGeom prst="rect">
            <a:avLst/>
          </a:prstGeom>
          <a:solidFill>
            <a:schemeClr val="bg1">
              <a:lumMod val="8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9BFC9144-1995-E59E-0D2F-EF54DB805DD4}"/>
                  </a:ext>
                </a:extLst>
              </p:cNvPr>
              <p:cNvSpPr txBox="1"/>
              <p:nvPr/>
            </p:nvSpPr>
            <p:spPr>
              <a:xfrm>
                <a:off x="269090" y="2140527"/>
                <a:ext cx="5398008" cy="3636893"/>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任给有穷的作业集 </a:t>
                </a:r>
                <a:r>
                  <a:rPr lang="en-US" altLang="zh-CN" sz="2400" dirty="0">
                    <a:latin typeface="黑体" panose="02010609060101010101" pitchFamily="49" charset="-122"/>
                    <a:ea typeface="黑体" panose="02010609060101010101" pitchFamily="49" charset="-122"/>
                  </a:rPr>
                  <a:t>A </a:t>
                </a:r>
                <a:r>
                  <a:rPr lang="zh-CN" altLang="en-US" sz="2400" dirty="0">
                    <a:latin typeface="黑体" panose="02010609060101010101" pitchFamily="49" charset="-122"/>
                    <a:ea typeface="黑体" panose="02010609060101010101" pitchFamily="49" charset="-122"/>
                  </a:rPr>
                  <a:t>和 </a:t>
                </a:r>
                <a:r>
                  <a:rPr lang="en-US" altLang="zh-CN" sz="2400" dirty="0">
                    <a:latin typeface="黑体" panose="02010609060101010101" pitchFamily="49" charset="-122"/>
                    <a:ea typeface="黑体" panose="02010609060101010101" pitchFamily="49" charset="-122"/>
                  </a:rPr>
                  <a:t>m </a:t>
                </a:r>
                <a:r>
                  <a:rPr lang="zh-CN" altLang="en-US" sz="2400" dirty="0">
                    <a:latin typeface="黑体" panose="02010609060101010101" pitchFamily="49" charset="-122"/>
                    <a:ea typeface="黑体" panose="02010609060101010101" pitchFamily="49" charset="-122"/>
                  </a:rPr>
                  <a:t>台相同的机器</a:t>
                </a: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作业 </a:t>
                </a:r>
                <a:r>
                  <a:rPr lang="en-US" altLang="zh-CN" sz="2400" dirty="0">
                    <a:latin typeface="黑体" panose="02010609060101010101" pitchFamily="49" charset="-122"/>
                    <a:ea typeface="黑体" panose="02010609060101010101" pitchFamily="49" charset="-122"/>
                  </a:rPr>
                  <a:t>a </a:t>
                </a:r>
                <a:r>
                  <a:rPr lang="zh-CN" altLang="en-US" sz="2400" dirty="0">
                    <a:latin typeface="黑体" panose="02010609060101010101" pitchFamily="49" charset="-122"/>
                    <a:ea typeface="黑体" panose="02010609060101010101" pitchFamily="49" charset="-122"/>
                  </a:rPr>
                  <a:t>的处 理时间为正整数 </a:t>
                </a:r>
                <a:r>
                  <a:rPr lang="en-US" altLang="zh-CN" sz="2400" dirty="0">
                    <a:latin typeface="黑体" panose="02010609060101010101" pitchFamily="49" charset="-122"/>
                    <a:ea typeface="黑体" panose="02010609060101010101" pitchFamily="49" charset="-122"/>
                  </a:rPr>
                  <a:t>t(a), </a:t>
                </a:r>
                <a:r>
                  <a:rPr lang="zh-CN" altLang="en-US" sz="2400" dirty="0">
                    <a:latin typeface="黑体" panose="02010609060101010101" pitchFamily="49" charset="-122"/>
                    <a:ea typeface="黑体" panose="02010609060101010101" pitchFamily="49" charset="-122"/>
                  </a:rPr>
                  <a:t>每一项作业可以在任一台机器上 处理</a:t>
                </a: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如何把作业分配给机器才能使完成所有作业的 时间最短</a:t>
                </a: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即</a:t>
                </a: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如何把 </a:t>
                </a:r>
                <a:r>
                  <a:rPr lang="en-US" altLang="zh-CN" sz="2400" dirty="0">
                    <a:latin typeface="黑体" panose="02010609060101010101" pitchFamily="49" charset="-122"/>
                    <a:ea typeface="黑体" panose="02010609060101010101" pitchFamily="49" charset="-122"/>
                  </a:rPr>
                  <a:t>A </a:t>
                </a:r>
                <a:r>
                  <a:rPr lang="zh-CN" altLang="en-US" sz="2400" dirty="0">
                    <a:latin typeface="黑体" panose="02010609060101010101" pitchFamily="49" charset="-122"/>
                    <a:ea typeface="黑体" panose="02010609060101010101" pitchFamily="49" charset="-122"/>
                  </a:rPr>
                  <a:t>划分成 </a:t>
                </a:r>
                <a:r>
                  <a:rPr lang="en-US" altLang="zh-CN" sz="2400" dirty="0">
                    <a:latin typeface="黑体" panose="02010609060101010101" pitchFamily="49" charset="-122"/>
                    <a:ea typeface="黑体" panose="02010609060101010101" pitchFamily="49" charset="-122"/>
                  </a:rPr>
                  <a:t>m </a:t>
                </a:r>
                <a:r>
                  <a:rPr lang="zh-CN" altLang="en-US" sz="2400" dirty="0">
                    <a:latin typeface="黑体" panose="02010609060101010101" pitchFamily="49" charset="-122"/>
                    <a:ea typeface="黑体" panose="02010609060101010101" pitchFamily="49" charset="-122"/>
                  </a:rPr>
                  <a:t>个不相交的子集 </a:t>
                </a:r>
                <a14:m>
                  <m:oMath xmlns:m="http://schemas.openxmlformats.org/officeDocument/2006/math">
                    <m:sSub>
                      <m:sSubPr>
                        <m:ctrlPr>
                          <a:rPr lang="en-US" altLang="zh-CN" sz="2400" b="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𝐴</m:t>
                        </m:r>
                      </m:e>
                      <m:sub>
                        <m:r>
                          <a:rPr lang="en-US" altLang="zh-CN" sz="2400" b="0" i="1" smtClean="0">
                            <a:latin typeface="Cambria Math" panose="02040503050406030204" pitchFamily="18" charset="0"/>
                            <a:ea typeface="Cambria Math" panose="02040503050406030204" pitchFamily="18" charset="0"/>
                          </a:rPr>
                          <m:t>𝑖</m:t>
                        </m:r>
                      </m:sub>
                    </m:sSub>
                  </m:oMath>
                </a14:m>
                <a:r>
                  <a:rPr lang="zh-CN" altLang="en-US" sz="2400" dirty="0">
                    <a:latin typeface="黑体" panose="02010609060101010101" pitchFamily="49" charset="-122"/>
                    <a:ea typeface="黑体" panose="02010609060101010101" pitchFamily="49" charset="-122"/>
                  </a:rPr>
                  <a:t>使得</a:t>
                </a:r>
                <a:endParaRPr lang="en-US" altLang="zh-CN" sz="2400" dirty="0">
                  <a:latin typeface="黑体" panose="02010609060101010101" pitchFamily="49" charset="-122"/>
                  <a:ea typeface="黑体" panose="02010609060101010101" pitchFamily="49" charset="-122"/>
                </a:endParaRPr>
              </a:p>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ea typeface="黑体" panose="02010609060101010101" pitchFamily="49" charset="-122"/>
                        </a:rPr>
                        <m:t>𝑚𝑎𝑥</m:t>
                      </m:r>
                      <m:d>
                        <m:dPr>
                          <m:begChr m:val="{"/>
                          <m:endChr m:val="}"/>
                          <m:ctrlPr>
                            <a:rPr lang="en-US" altLang="zh-CN" sz="2400" b="0" i="1" smtClean="0">
                              <a:latin typeface="Cambria Math" panose="02040503050406030204" pitchFamily="18" charset="0"/>
                              <a:ea typeface="黑体" panose="02010609060101010101" pitchFamily="49" charset="-122"/>
                            </a:rPr>
                          </m:ctrlPr>
                        </m:dPr>
                        <m:e>
                          <m:nary>
                            <m:naryPr>
                              <m:chr m:val="∑"/>
                              <m:supHide m:val="on"/>
                              <m:ctrlPr>
                                <a:rPr lang="en-US" altLang="zh-CN" sz="2400" b="0" i="1" smtClean="0">
                                  <a:latin typeface="Cambria Math" panose="02040503050406030204" pitchFamily="18" charset="0"/>
                                  <a:ea typeface="黑体" panose="02010609060101010101" pitchFamily="49" charset="-122"/>
                                </a:rPr>
                              </m:ctrlPr>
                            </m:naryPr>
                            <m:sub>
                              <m:r>
                                <m:rPr>
                                  <m:brk m:alnAt="7"/>
                                </m:rPr>
                                <a:rPr lang="en-US" altLang="zh-CN" sz="2400" b="0" i="1" smtClean="0">
                                  <a:latin typeface="Cambria Math" panose="02040503050406030204" pitchFamily="18" charset="0"/>
                                  <a:ea typeface="黑体" panose="02010609060101010101" pitchFamily="49" charset="-122"/>
                                </a:rPr>
                                <m:t>𝑎</m:t>
                              </m:r>
                              <m:r>
                                <a:rPr lang="en-US" altLang="zh-CN" sz="2400" b="0" i="1" smtClean="0">
                                  <a:latin typeface="Cambria Math" panose="02040503050406030204" pitchFamily="18" charset="0"/>
                                  <a:ea typeface="Cambria Math" panose="02040503050406030204" pitchFamily="18" charset="0"/>
                                </a:rPr>
                                <m:t>∈</m:t>
                              </m:r>
                              <m:sSub>
                                <m:sSubPr>
                                  <m:ctrlPr>
                                    <a:rPr lang="en-US" altLang="zh-CN" sz="2400" b="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𝐴</m:t>
                                  </m:r>
                                </m:e>
                                <m:sub>
                                  <m:r>
                                    <a:rPr lang="en-US" altLang="zh-CN" sz="2400" b="0" i="1" smtClean="0">
                                      <a:latin typeface="Cambria Math" panose="02040503050406030204" pitchFamily="18" charset="0"/>
                                      <a:ea typeface="Cambria Math" panose="02040503050406030204" pitchFamily="18" charset="0"/>
                                    </a:rPr>
                                    <m:t>𝑖</m:t>
                                  </m:r>
                                </m:sub>
                              </m:sSub>
                            </m:sub>
                            <m:sup/>
                            <m:e>
                              <m:r>
                                <m:rPr>
                                  <m:sty m:val="p"/>
                                </m:rPr>
                                <a:rPr lang="en-US" altLang="zh-CN" sz="2400" i="1">
                                  <a:latin typeface="Cambria Math" panose="02040503050406030204" pitchFamily="18" charset="0"/>
                                  <a:ea typeface="黑体" panose="02010609060101010101" pitchFamily="49" charset="-122"/>
                                </a:rPr>
                                <m:t>t</m:t>
                              </m:r>
                              <m:d>
                                <m:dPr>
                                  <m:ctrlPr>
                                    <a:rPr lang="en-US" altLang="zh-CN" sz="2400" b="0" i="1" smtClean="0">
                                      <a:latin typeface="Cambria Math" panose="02040503050406030204" pitchFamily="18" charset="0"/>
                                      <a:ea typeface="黑体" panose="02010609060101010101" pitchFamily="49" charset="-122"/>
                                    </a:rPr>
                                  </m:ctrlPr>
                                </m:dPr>
                                <m:e>
                                  <m:r>
                                    <a:rPr lang="en-US" altLang="zh-CN" sz="2400" b="0" i="1" smtClean="0">
                                      <a:latin typeface="Cambria Math" panose="02040503050406030204" pitchFamily="18" charset="0"/>
                                      <a:ea typeface="黑体" panose="02010609060101010101" pitchFamily="49" charset="-122"/>
                                    </a:rPr>
                                    <m:t>𝑎</m:t>
                                  </m:r>
                                </m:e>
                              </m:d>
                              <m:r>
                                <a:rPr lang="en-US" altLang="zh-CN" sz="2400" b="0" i="1" smtClean="0">
                                  <a:latin typeface="Cambria Math" panose="02040503050406030204" pitchFamily="18" charset="0"/>
                                  <a:ea typeface="黑体" panose="02010609060101010101" pitchFamily="49" charset="-122"/>
                                </a:rPr>
                                <m:t>|</m:t>
                              </m:r>
                              <m:r>
                                <a:rPr lang="en-US" altLang="zh-CN" sz="2400" b="0" i="1" smtClean="0">
                                  <a:latin typeface="Cambria Math" panose="02040503050406030204" pitchFamily="18" charset="0"/>
                                  <a:ea typeface="黑体" panose="02010609060101010101" pitchFamily="49" charset="-122"/>
                                </a:rPr>
                                <m:t>𝑖</m:t>
                              </m:r>
                              <m:r>
                                <a:rPr lang="en-US" altLang="zh-CN" sz="2400" b="0" i="1" smtClean="0">
                                  <a:latin typeface="Cambria Math" panose="02040503050406030204" pitchFamily="18" charset="0"/>
                                  <a:ea typeface="黑体" panose="02010609060101010101" pitchFamily="49" charset="-122"/>
                                </a:rPr>
                                <m:t>=1,2,..</m:t>
                              </m:r>
                              <m:r>
                                <a:rPr lang="en-US" altLang="zh-CN" sz="2400" b="0" i="1" smtClean="0">
                                  <a:latin typeface="Cambria Math" panose="02040503050406030204" pitchFamily="18" charset="0"/>
                                  <a:ea typeface="黑体" panose="02010609060101010101" pitchFamily="49" charset="-122"/>
                                </a:rPr>
                                <m:t>𝑚</m:t>
                              </m:r>
                            </m:e>
                          </m:nary>
                        </m:e>
                      </m:d>
                    </m:oMath>
                  </m:oMathPara>
                </a14:m>
                <a:endParaRPr lang="en-US" altLang="zh-CN" sz="2400" b="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最小</a:t>
                </a:r>
              </a:p>
            </p:txBody>
          </p:sp>
        </mc:Choice>
        <mc:Fallback xmlns="">
          <p:sp>
            <p:nvSpPr>
              <p:cNvPr id="32" name="文本框 31">
                <a:extLst>
                  <a:ext uri="{FF2B5EF4-FFF2-40B4-BE49-F238E27FC236}">
                    <a16:creationId xmlns:a16="http://schemas.microsoft.com/office/drawing/2014/main" id="{9BFC9144-1995-E59E-0D2F-EF54DB805DD4}"/>
                  </a:ext>
                </a:extLst>
              </p:cNvPr>
              <p:cNvSpPr txBox="1">
                <a:spLocks noRot="1" noChangeAspect="1" noMove="1" noResize="1" noEditPoints="1" noAdjustHandles="1" noChangeArrowheads="1" noChangeShapeType="1" noTextEdit="1"/>
              </p:cNvSpPr>
              <p:nvPr/>
            </p:nvSpPr>
            <p:spPr>
              <a:xfrm>
                <a:off x="269090" y="2140527"/>
                <a:ext cx="5398008" cy="3636893"/>
              </a:xfrm>
              <a:prstGeom prst="rect">
                <a:avLst/>
              </a:prstGeom>
              <a:blipFill>
                <a:blip r:embed="rId2"/>
                <a:stretch>
                  <a:fillRect l="-1693" t="-1340" r="-1129" b="-268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4BDAF0FC-9743-9C09-246F-277F2E6A19FC}"/>
                  </a:ext>
                </a:extLst>
              </p:cNvPr>
              <p:cNvSpPr txBox="1"/>
              <p:nvPr/>
            </p:nvSpPr>
            <p:spPr>
              <a:xfrm>
                <a:off x="6664036" y="2093287"/>
                <a:ext cx="4946073" cy="4706673"/>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贪心算法：哪个机器负载少就给他分配工作。</a:t>
                </a:r>
                <a:endParaRPr lang="en-US" altLang="zh-CN" sz="2400" dirty="0">
                  <a:latin typeface="黑体" panose="02010609060101010101" pitchFamily="49" charset="-122"/>
                  <a:ea typeface="黑体" panose="02010609060101010101" pitchFamily="49" charset="-122"/>
                </a:endParaRPr>
              </a:p>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ea typeface="黑体" panose="02010609060101010101" pitchFamily="49" charset="-122"/>
                        </a:rPr>
                        <m:t>𝐺</m:t>
                      </m:r>
                      <m:r>
                        <a:rPr lang="en-US" altLang="zh-CN" sz="2400" b="0" i="1" smtClean="0">
                          <a:latin typeface="Cambria Math" panose="02040503050406030204" pitchFamily="18" charset="0"/>
                          <a:ea typeface="黑体" panose="02010609060101010101" pitchFamily="49" charset="-122"/>
                        </a:rPr>
                        <m:t>−</m:t>
                      </m:r>
                      <m:r>
                        <a:rPr lang="en-US" altLang="zh-CN" sz="2400" b="0" i="1" smtClean="0">
                          <a:latin typeface="Cambria Math" panose="02040503050406030204" pitchFamily="18" charset="0"/>
                          <a:ea typeface="黑体" panose="02010609060101010101" pitchFamily="49" charset="-122"/>
                        </a:rPr>
                        <m:t>𝑀𝑃𝑆</m:t>
                      </m:r>
                      <m:d>
                        <m:dPr>
                          <m:ctrlPr>
                            <a:rPr lang="en-US" altLang="zh-CN" sz="2400" b="0" i="1" smtClean="0">
                              <a:latin typeface="Cambria Math" panose="02040503050406030204" pitchFamily="18" charset="0"/>
                              <a:ea typeface="黑体" panose="02010609060101010101" pitchFamily="49" charset="-122"/>
                            </a:rPr>
                          </m:ctrlPr>
                        </m:dPr>
                        <m:e>
                          <m:r>
                            <a:rPr lang="en-US" altLang="zh-CN" sz="2400" b="0" i="1" smtClean="0">
                              <a:latin typeface="Cambria Math" panose="02040503050406030204" pitchFamily="18" charset="0"/>
                              <a:ea typeface="黑体" panose="02010609060101010101" pitchFamily="49" charset="-122"/>
                            </a:rPr>
                            <m:t>𝐼</m:t>
                          </m:r>
                        </m:e>
                      </m:d>
                      <m:r>
                        <a:rPr lang="en-US" altLang="zh-CN" sz="2400" i="1">
                          <a:latin typeface="Cambria Math" panose="02040503050406030204" pitchFamily="18" charset="0"/>
                          <a:ea typeface="黑体" panose="02010609060101010101" pitchFamily="49" charset="-122"/>
                        </a:rPr>
                        <m:t>≤</m:t>
                      </m:r>
                      <m:d>
                        <m:dPr>
                          <m:ctrlPr>
                            <a:rPr lang="en-US" altLang="zh-CN" sz="2400" b="0" i="1" smtClean="0">
                              <a:latin typeface="Cambria Math" panose="02040503050406030204" pitchFamily="18" charset="0"/>
                              <a:ea typeface="黑体" panose="02010609060101010101" pitchFamily="49" charset="-122"/>
                            </a:rPr>
                          </m:ctrlPr>
                        </m:dPr>
                        <m:e>
                          <m:r>
                            <a:rPr lang="en-US" altLang="zh-CN" sz="2400" b="0" i="1" smtClean="0">
                              <a:latin typeface="Cambria Math" panose="02040503050406030204" pitchFamily="18" charset="0"/>
                              <a:ea typeface="黑体" panose="02010609060101010101" pitchFamily="49" charset="-122"/>
                            </a:rPr>
                            <m:t>2−</m:t>
                          </m:r>
                          <m:f>
                            <m:fPr>
                              <m:ctrlPr>
                                <a:rPr lang="en-US" altLang="zh-CN" sz="2400" b="0" i="1" smtClean="0">
                                  <a:latin typeface="Cambria Math" panose="02040503050406030204" pitchFamily="18" charset="0"/>
                                  <a:ea typeface="黑体" panose="02010609060101010101" pitchFamily="49" charset="-122"/>
                                </a:rPr>
                              </m:ctrlPr>
                            </m:fPr>
                            <m:num>
                              <m:r>
                                <a:rPr lang="en-US" altLang="zh-CN" sz="2400" b="0" i="1" smtClean="0">
                                  <a:latin typeface="Cambria Math" panose="02040503050406030204" pitchFamily="18" charset="0"/>
                                  <a:ea typeface="黑体" panose="02010609060101010101" pitchFamily="49" charset="-122"/>
                                </a:rPr>
                                <m:t>1</m:t>
                              </m:r>
                            </m:num>
                            <m:den>
                              <m:r>
                                <m:rPr>
                                  <m:sty m:val="p"/>
                                </m:rPr>
                                <a:rPr lang="en-US" altLang="zh-CN" sz="2400" i="1">
                                  <a:latin typeface="Cambria Math" panose="02040503050406030204" pitchFamily="18" charset="0"/>
                                  <a:ea typeface="黑体" panose="02010609060101010101" pitchFamily="49" charset="-122"/>
                                </a:rPr>
                                <m:t>m</m:t>
                              </m:r>
                            </m:den>
                          </m:f>
                        </m:e>
                      </m:d>
                      <m:r>
                        <a:rPr lang="en-US" altLang="zh-CN" sz="2400" b="0" i="1" smtClean="0">
                          <a:latin typeface="Cambria Math" panose="02040503050406030204" pitchFamily="18" charset="0"/>
                          <a:ea typeface="黑体" panose="02010609060101010101" pitchFamily="49" charset="-122"/>
                        </a:rPr>
                        <m:t>𝑂𝑃𝑇</m:t>
                      </m:r>
                      <m:r>
                        <a:rPr lang="en-US" altLang="zh-CN" sz="2400" b="0" i="1" smtClean="0">
                          <a:latin typeface="Cambria Math" panose="02040503050406030204" pitchFamily="18" charset="0"/>
                          <a:ea typeface="黑体" panose="02010609060101010101" pitchFamily="49" charset="-122"/>
                        </a:rPr>
                        <m:t>(</m:t>
                      </m:r>
                      <m:r>
                        <a:rPr lang="en-US" altLang="zh-CN" sz="2400" b="0" i="1" smtClean="0">
                          <a:latin typeface="Cambria Math" panose="02040503050406030204" pitchFamily="18" charset="0"/>
                          <a:ea typeface="黑体" panose="02010609060101010101" pitchFamily="49" charset="-122"/>
                        </a:rPr>
                        <m:t>𝐼</m:t>
                      </m:r>
                      <m:r>
                        <a:rPr lang="en-US" altLang="zh-CN" sz="2400" b="0" i="1" smtClean="0">
                          <a:latin typeface="Cambria Math" panose="02040503050406030204" pitchFamily="18" charset="0"/>
                          <a:ea typeface="黑体" panose="02010609060101010101" pitchFamily="49" charset="-122"/>
                        </a:rPr>
                        <m:t>)</m:t>
                      </m:r>
                    </m:oMath>
                  </m:oMathPara>
                </a14:m>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改良：考虑到有可能最后分配的工作处理时间很长，理想情况应该是处理时间长的作业。故先排序，再运用</a:t>
                </a:r>
                <a:r>
                  <a:rPr lang="en-US" altLang="zh-CN" sz="2400" dirty="0">
                    <a:latin typeface="黑体" panose="02010609060101010101" pitchFamily="49" charset="-122"/>
                    <a:ea typeface="黑体" panose="02010609060101010101" pitchFamily="49" charset="-122"/>
                  </a:rPr>
                  <a:t>G-MPS</a:t>
                </a:r>
                <a:r>
                  <a:rPr lang="zh-CN" altLang="en-US" sz="2400" dirty="0">
                    <a:latin typeface="黑体" panose="02010609060101010101" pitchFamily="49" charset="-122"/>
                    <a:ea typeface="黑体" panose="02010609060101010101" pitchFamily="49" charset="-122"/>
                  </a:rPr>
                  <a:t>即可。</a:t>
                </a:r>
                <a:endParaRPr lang="en-US" altLang="zh-CN" sz="2400" dirty="0">
                  <a:latin typeface="黑体" panose="02010609060101010101" pitchFamily="49" charset="-122"/>
                  <a:ea typeface="黑体" panose="02010609060101010101" pitchFamily="49" charset="-122"/>
                </a:endParaRPr>
              </a:p>
              <a:p>
                <a:pPr/>
                <a14:m>
                  <m:oMathPara xmlns:m="http://schemas.openxmlformats.org/officeDocument/2006/math">
                    <m:oMathParaPr>
                      <m:jc m:val="centerGroup"/>
                    </m:oMathParaPr>
                    <m:oMath xmlns:m="http://schemas.openxmlformats.org/officeDocument/2006/math">
                      <m:r>
                        <m:rPr>
                          <m:sty m:val="p"/>
                        </m:rPr>
                        <a:rPr lang="en-US" altLang="zh-CN" sz="2400" i="1" dirty="0" smtClean="0">
                          <a:latin typeface="Cambria Math" panose="02040503050406030204" pitchFamily="18" charset="0"/>
                          <a:ea typeface="黑体" panose="02010609060101010101" pitchFamily="49" charset="-122"/>
                        </a:rPr>
                        <m:t>D</m:t>
                      </m:r>
                      <m:r>
                        <a:rPr lang="en-US" altLang="zh-CN" sz="2400" b="0" i="1" smtClean="0">
                          <a:latin typeface="Cambria Math" panose="02040503050406030204" pitchFamily="18" charset="0"/>
                          <a:ea typeface="黑体" panose="02010609060101010101" pitchFamily="49" charset="-122"/>
                        </a:rPr>
                        <m:t>𝐺</m:t>
                      </m:r>
                      <m:r>
                        <a:rPr lang="en-US" altLang="zh-CN" sz="2400" b="0" i="1" smtClean="0">
                          <a:latin typeface="Cambria Math" panose="02040503050406030204" pitchFamily="18" charset="0"/>
                          <a:ea typeface="黑体" panose="02010609060101010101" pitchFamily="49" charset="-122"/>
                        </a:rPr>
                        <m:t>−</m:t>
                      </m:r>
                      <m:r>
                        <a:rPr lang="en-US" altLang="zh-CN" sz="2400" b="0" i="1" smtClean="0">
                          <a:latin typeface="Cambria Math" panose="02040503050406030204" pitchFamily="18" charset="0"/>
                          <a:ea typeface="黑体" panose="02010609060101010101" pitchFamily="49" charset="-122"/>
                        </a:rPr>
                        <m:t>𝑀𝑃𝑆</m:t>
                      </m:r>
                      <m:d>
                        <m:dPr>
                          <m:ctrlPr>
                            <a:rPr lang="en-US" altLang="zh-CN" sz="2400" b="0" i="1" smtClean="0">
                              <a:latin typeface="Cambria Math" panose="02040503050406030204" pitchFamily="18" charset="0"/>
                              <a:ea typeface="黑体" panose="02010609060101010101" pitchFamily="49" charset="-122"/>
                            </a:rPr>
                          </m:ctrlPr>
                        </m:dPr>
                        <m:e>
                          <m:r>
                            <a:rPr lang="en-US" altLang="zh-CN" sz="2400" b="0" i="1" smtClean="0">
                              <a:latin typeface="Cambria Math" panose="02040503050406030204" pitchFamily="18" charset="0"/>
                              <a:ea typeface="黑体" panose="02010609060101010101" pitchFamily="49" charset="-122"/>
                            </a:rPr>
                            <m:t>𝐼</m:t>
                          </m:r>
                        </m:e>
                      </m:d>
                      <m:r>
                        <a:rPr lang="en-US" altLang="zh-CN" sz="2400" i="1">
                          <a:latin typeface="Cambria Math" panose="02040503050406030204" pitchFamily="18" charset="0"/>
                          <a:ea typeface="黑体" panose="02010609060101010101" pitchFamily="49" charset="-122"/>
                        </a:rPr>
                        <m:t>≤</m:t>
                      </m:r>
                      <m:d>
                        <m:dPr>
                          <m:ctrlPr>
                            <a:rPr lang="en-US" altLang="zh-CN" sz="2400" b="0" i="1" smtClean="0">
                              <a:latin typeface="Cambria Math" panose="02040503050406030204" pitchFamily="18" charset="0"/>
                              <a:ea typeface="黑体" panose="02010609060101010101" pitchFamily="49" charset="-122"/>
                            </a:rPr>
                          </m:ctrlPr>
                        </m:dPr>
                        <m:e>
                          <m:f>
                            <m:fPr>
                              <m:ctrlPr>
                                <a:rPr lang="en-US" altLang="zh-CN" sz="2400" b="0" i="1" smtClean="0">
                                  <a:latin typeface="Cambria Math" panose="02040503050406030204" pitchFamily="18" charset="0"/>
                                  <a:ea typeface="黑体" panose="02010609060101010101" pitchFamily="49" charset="-122"/>
                                </a:rPr>
                              </m:ctrlPr>
                            </m:fPr>
                            <m:num>
                              <m:r>
                                <a:rPr lang="en-US" altLang="zh-CN" sz="2400" b="0" i="1" smtClean="0">
                                  <a:latin typeface="Cambria Math" panose="02040503050406030204" pitchFamily="18" charset="0"/>
                                  <a:ea typeface="黑体" panose="02010609060101010101" pitchFamily="49" charset="-122"/>
                                </a:rPr>
                                <m:t>3</m:t>
                              </m:r>
                            </m:num>
                            <m:den>
                              <m:r>
                                <a:rPr lang="en-US" altLang="zh-CN" sz="2400" b="0" i="1" smtClean="0">
                                  <a:latin typeface="Cambria Math" panose="02040503050406030204" pitchFamily="18" charset="0"/>
                                  <a:ea typeface="黑体" panose="02010609060101010101" pitchFamily="49" charset="-122"/>
                                </a:rPr>
                                <m:t>2</m:t>
                              </m:r>
                            </m:den>
                          </m:f>
                          <m:r>
                            <a:rPr lang="en-US" altLang="zh-CN" sz="2400" b="0" i="1" smtClean="0">
                              <a:latin typeface="Cambria Math" panose="02040503050406030204" pitchFamily="18" charset="0"/>
                              <a:ea typeface="黑体" panose="02010609060101010101" pitchFamily="49" charset="-122"/>
                            </a:rPr>
                            <m:t>−</m:t>
                          </m:r>
                          <m:f>
                            <m:fPr>
                              <m:ctrlPr>
                                <a:rPr lang="en-US" altLang="zh-CN" sz="2400" b="0" i="1" smtClean="0">
                                  <a:latin typeface="Cambria Math" panose="02040503050406030204" pitchFamily="18" charset="0"/>
                                  <a:ea typeface="黑体" panose="02010609060101010101" pitchFamily="49" charset="-122"/>
                                </a:rPr>
                              </m:ctrlPr>
                            </m:fPr>
                            <m:num>
                              <m:r>
                                <a:rPr lang="en-US" altLang="zh-CN" sz="2400" b="0" i="1" smtClean="0">
                                  <a:latin typeface="Cambria Math" panose="02040503050406030204" pitchFamily="18" charset="0"/>
                                  <a:ea typeface="黑体" panose="02010609060101010101" pitchFamily="49" charset="-122"/>
                                </a:rPr>
                                <m:t>1</m:t>
                              </m:r>
                            </m:num>
                            <m:den>
                              <m:r>
                                <a:rPr lang="en-US" altLang="zh-CN" sz="2400" b="0" i="1" smtClean="0">
                                  <a:latin typeface="Cambria Math" panose="02040503050406030204" pitchFamily="18" charset="0"/>
                                  <a:ea typeface="黑体" panose="02010609060101010101" pitchFamily="49" charset="-122"/>
                                </a:rPr>
                                <m:t>2</m:t>
                              </m:r>
                              <m:r>
                                <m:rPr>
                                  <m:sty m:val="p"/>
                                </m:rPr>
                                <a:rPr lang="en-US" altLang="zh-CN" sz="2400" i="1">
                                  <a:latin typeface="Cambria Math" panose="02040503050406030204" pitchFamily="18" charset="0"/>
                                  <a:ea typeface="黑体" panose="02010609060101010101" pitchFamily="49" charset="-122"/>
                                </a:rPr>
                                <m:t>m</m:t>
                              </m:r>
                            </m:den>
                          </m:f>
                        </m:e>
                      </m:d>
                      <m:r>
                        <a:rPr lang="en-US" altLang="zh-CN" sz="2400" b="0" i="1" smtClean="0">
                          <a:latin typeface="Cambria Math" panose="02040503050406030204" pitchFamily="18" charset="0"/>
                          <a:ea typeface="黑体" panose="02010609060101010101" pitchFamily="49" charset="-122"/>
                        </a:rPr>
                        <m:t>𝑂𝑃𝑇</m:t>
                      </m:r>
                      <m:r>
                        <a:rPr lang="en-US" altLang="zh-CN" sz="2400" b="0" i="1" smtClean="0">
                          <a:latin typeface="Cambria Math" panose="02040503050406030204" pitchFamily="18" charset="0"/>
                          <a:ea typeface="黑体" panose="02010609060101010101" pitchFamily="49" charset="-122"/>
                        </a:rPr>
                        <m:t>(</m:t>
                      </m:r>
                      <m:r>
                        <a:rPr lang="en-US" altLang="zh-CN" sz="2400" b="0" i="1" smtClean="0">
                          <a:latin typeface="Cambria Math" panose="02040503050406030204" pitchFamily="18" charset="0"/>
                          <a:ea typeface="黑体" panose="02010609060101010101" pitchFamily="49" charset="-122"/>
                        </a:rPr>
                        <m:t>𝐼</m:t>
                      </m:r>
                      <m:r>
                        <a:rPr lang="en-US" altLang="zh-CN" sz="2400" b="0" i="1" smtClean="0">
                          <a:latin typeface="Cambria Math" panose="02040503050406030204" pitchFamily="18" charset="0"/>
                          <a:ea typeface="黑体" panose="02010609060101010101" pitchFamily="49" charset="-122"/>
                        </a:rPr>
                        <m:t>)</m:t>
                      </m:r>
                    </m:oMath>
                  </m:oMathPara>
                </a14:m>
                <a:endParaRPr lang="en-US" altLang="zh-CN" sz="2400" dirty="0">
                  <a:latin typeface="黑体" panose="02010609060101010101" pitchFamily="49" charset="-122"/>
                  <a:ea typeface="黑体" panose="02010609060101010101" pitchFamily="49" charset="-122"/>
                </a:endParaRPr>
              </a:p>
              <a:p>
                <a:endParaRPr lang="zh-CN" altLang="en-US" sz="2400" dirty="0">
                  <a:latin typeface="黑体" panose="02010609060101010101" pitchFamily="49" charset="-122"/>
                  <a:ea typeface="黑体" panose="02010609060101010101" pitchFamily="49" charset="-122"/>
                </a:endParaRPr>
              </a:p>
            </p:txBody>
          </p:sp>
        </mc:Choice>
        <mc:Fallback xmlns="">
          <p:sp>
            <p:nvSpPr>
              <p:cNvPr id="33" name="文本框 32">
                <a:extLst>
                  <a:ext uri="{FF2B5EF4-FFF2-40B4-BE49-F238E27FC236}">
                    <a16:creationId xmlns:a16="http://schemas.microsoft.com/office/drawing/2014/main" id="{4BDAF0FC-9743-9C09-246F-277F2E6A19FC}"/>
                  </a:ext>
                </a:extLst>
              </p:cNvPr>
              <p:cNvSpPr txBox="1">
                <a:spLocks noRot="1" noChangeAspect="1" noMove="1" noResize="1" noEditPoints="1" noAdjustHandles="1" noChangeArrowheads="1" noChangeShapeType="1" noTextEdit="1"/>
              </p:cNvSpPr>
              <p:nvPr/>
            </p:nvSpPr>
            <p:spPr>
              <a:xfrm>
                <a:off x="6664036" y="2093287"/>
                <a:ext cx="4946073" cy="4706673"/>
              </a:xfrm>
              <a:prstGeom prst="rect">
                <a:avLst/>
              </a:prstGeom>
              <a:blipFill>
                <a:blip r:embed="rId3"/>
                <a:stretch>
                  <a:fillRect l="-1847" t="-1036"/>
                </a:stretch>
              </a:blipFill>
            </p:spPr>
            <p:txBody>
              <a:bodyPr/>
              <a:lstStyle/>
              <a:p>
                <a:r>
                  <a:rPr lang="zh-CN" altLang="en-US">
                    <a:noFill/>
                  </a:rPr>
                  <a:t> </a:t>
                </a:r>
              </a:p>
            </p:txBody>
          </p:sp>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48000">
                <a:schemeClr val="bg1">
                  <a:alpha val="100000"/>
                </a:schemeClr>
              </a:gs>
              <a:gs pos="100000">
                <a:schemeClr val="accent2">
                  <a:lumMod val="20000"/>
                  <a:lumOff val="80000"/>
                  <a:alpha val="10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642744" y="1079637"/>
            <a:ext cx="4594274" cy="401966"/>
          </a:xfrm>
          <a:prstGeom prst="rect">
            <a:avLst/>
          </a:prstGeom>
          <a:noFill/>
          <a:ln cap="sq">
            <a:noFill/>
          </a:ln>
        </p:spPr>
        <p:txBody>
          <a:bodyPr vert="horz" wrap="square" lIns="0" tIns="0" rIns="0" bIns="0" rtlCol="0" anchor="b"/>
          <a:lstStyle/>
          <a:p>
            <a:pPr algn="l">
              <a:lnSpc>
                <a:spcPct val="130000"/>
              </a:lnSpc>
            </a:pPr>
            <a:r>
              <a:rPr kumimoji="1" lang="en-US" altLang="zh-CN" sz="3200" dirty="0" err="1">
                <a:ln w="12700">
                  <a:noFill/>
                </a:ln>
                <a:solidFill>
                  <a:srgbClr val="8B0012">
                    <a:alpha val="100000"/>
                  </a:srgbClr>
                </a:solidFill>
                <a:latin typeface="Source Han Sans CN Bold"/>
                <a:ea typeface="Source Han Sans CN Bold"/>
                <a:cs typeface="Source Han Sans CN Bold"/>
              </a:rPr>
              <a:t>问题定义</a:t>
            </a:r>
            <a:endParaRPr kumimoji="1" lang="zh-CN" altLang="en-US" sz="3200" dirty="0"/>
          </a:p>
        </p:txBody>
      </p:sp>
      <p:sp>
        <p:nvSpPr>
          <p:cNvPr id="13" name="标题 1"/>
          <p:cNvSpPr txBox="1"/>
          <p:nvPr/>
        </p:nvSpPr>
        <p:spPr>
          <a:xfrm>
            <a:off x="576625" y="169048"/>
            <a:ext cx="10319334" cy="652725"/>
          </a:xfrm>
          <a:prstGeom prst="rect">
            <a:avLst/>
          </a:prstGeom>
          <a:gradFill>
            <a:gsLst>
              <a:gs pos="10000">
                <a:schemeClr val="bg1">
                  <a:lumMod val="95000"/>
                </a:schemeClr>
              </a:gs>
              <a:gs pos="93000">
                <a:schemeClr val="bg1"/>
              </a:gs>
            </a:gsLst>
            <a:lin ang="0" scaled="0"/>
          </a:gradFill>
          <a:ln w="12700" cap="sq">
            <a:gradFill>
              <a:gsLst>
                <a:gs pos="0">
                  <a:schemeClr val="accent1">
                    <a:lumMod val="5000"/>
                    <a:lumOff val="95000"/>
                    <a:alpha val="0"/>
                  </a:schemeClr>
                </a:gs>
                <a:gs pos="100000">
                  <a:schemeClr val="bg1"/>
                </a:gs>
              </a:gsLst>
              <a:lin ang="10800000" scaled="0"/>
            </a:grad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2058666" y="280769"/>
            <a:ext cx="7594013" cy="468000"/>
          </a:xfrm>
          <a:prstGeom prst="rect">
            <a:avLst/>
          </a:prstGeom>
          <a:noFill/>
          <a:ln cap="sq">
            <a:noFill/>
          </a:ln>
        </p:spPr>
        <p:txBody>
          <a:bodyPr vert="horz" wrap="square" lIns="0" tIns="0" rIns="0" bIns="0" rtlCol="0" anchor="ctr"/>
          <a:lstStyle/>
          <a:p>
            <a:pPr algn="ctr">
              <a:lnSpc>
                <a:spcPct val="110000"/>
              </a:lnSpc>
            </a:pPr>
            <a:r>
              <a:rPr kumimoji="1" lang="zh-CN" altLang="en-US" sz="4400" dirty="0"/>
              <a:t>货郎问题</a:t>
            </a:r>
          </a:p>
        </p:txBody>
      </p:sp>
      <p:sp>
        <p:nvSpPr>
          <p:cNvPr id="15" name="标题 1"/>
          <p:cNvSpPr txBox="1"/>
          <p:nvPr/>
        </p:nvSpPr>
        <p:spPr>
          <a:xfrm>
            <a:off x="161090" y="169048"/>
            <a:ext cx="108000" cy="652725"/>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a:off x="349772" y="169048"/>
            <a:ext cx="108000" cy="652725"/>
          </a:xfrm>
          <a:prstGeom prst="rect">
            <a:avLst/>
          </a:prstGeom>
          <a:solidFill>
            <a:schemeClr val="bg1">
              <a:lumMod val="8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74F9D125-864C-C0F4-56FB-5CBC649930C6}"/>
                  </a:ext>
                </a:extLst>
              </p:cNvPr>
              <p:cNvSpPr txBox="1"/>
              <p:nvPr/>
            </p:nvSpPr>
            <p:spPr>
              <a:xfrm>
                <a:off x="642744" y="2057400"/>
                <a:ext cx="10738765" cy="2677656"/>
              </a:xfrm>
              <a:prstGeom prst="rect">
                <a:avLst/>
              </a:prstGeom>
              <a:noFill/>
            </p:spPr>
            <p:txBody>
              <a:bodyPr wrap="square" rtlCol="0">
                <a:spAutoFit/>
              </a:bodyPr>
              <a:lstStyle/>
              <a:p>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一个旅行商人必须访问</a:t>
                </a:r>
                <a:r>
                  <a:rPr lang="en-US" altLang="zh-CN" sz="2400" dirty="0">
                    <a:latin typeface="黑体" panose="02010609060101010101" pitchFamily="49" charset="-122"/>
                    <a:ea typeface="黑体" panose="02010609060101010101" pitchFamily="49" charset="-122"/>
                  </a:rPr>
                  <a:t>n</a:t>
                </a:r>
                <a:r>
                  <a:rPr lang="zh-CN" altLang="en-US" sz="2400" dirty="0">
                    <a:latin typeface="黑体" panose="02010609060101010101" pitchFamily="49" charset="-122"/>
                    <a:ea typeface="黑体" panose="02010609060101010101" pitchFamily="49" charset="-122"/>
                  </a:rPr>
                  <a:t>个城市，这个旅行商人想要进行一次巡回旅行，或经过哈密顿回路，恰好访问每个城市一次，并最终回到出发城市。旅行所需的全部费用是他旅行中从一个城市到另一个城市的费用的总和，作为商人，他希望整个旅行的费用最低，求此次旅行的路径规划。</a:t>
                </a:r>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考虑满足三角不等式的货郎问题：</a:t>
                </a:r>
                <a:endParaRPr lang="en-US" altLang="zh-CN" sz="2400" dirty="0">
                  <a:latin typeface="黑体" panose="02010609060101010101" pitchFamily="49" charset="-122"/>
                  <a:ea typeface="黑体" panose="02010609060101010101" pitchFamily="49" charset="-122"/>
                </a:endParaRPr>
              </a:p>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𝑑</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𝑖</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𝑗</m:t>
                          </m:r>
                        </m:e>
                      </m:d>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𝑑</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𝑗</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𝑘</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ea typeface="Cambria Math" panose="02040503050406030204" pitchFamily="18" charset="0"/>
                        </a:rPr>
                        <m:t>𝑑</m:t>
                      </m:r>
                      <m:r>
                        <a:rPr lang="en-US" altLang="zh-CN" sz="2400" b="0" i="1" smtClean="0">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ea typeface="Cambria Math" panose="02040503050406030204" pitchFamily="18" charset="0"/>
                        </a:rPr>
                        <m:t>𝑖</m:t>
                      </m:r>
                      <m:r>
                        <a:rPr lang="en-US" altLang="zh-CN" sz="2400" b="0" i="1" smtClean="0">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ea typeface="Cambria Math" panose="02040503050406030204" pitchFamily="18" charset="0"/>
                        </a:rPr>
                        <m:t>𝑘</m:t>
                      </m:r>
                      <m:r>
                        <a:rPr lang="en-US" altLang="zh-CN" sz="2400" b="0" i="1" smtClean="0">
                          <a:latin typeface="Cambria Math" panose="02040503050406030204" pitchFamily="18" charset="0"/>
                          <a:ea typeface="Cambria Math" panose="02040503050406030204" pitchFamily="18" charset="0"/>
                        </a:rPr>
                        <m:t>)</m:t>
                      </m:r>
                    </m:oMath>
                  </m:oMathPara>
                </a14:m>
                <a:endParaRPr lang="en-US" altLang="zh-CN" sz="2400" dirty="0">
                  <a:latin typeface="黑体" panose="02010609060101010101" pitchFamily="49" charset="-122"/>
                  <a:ea typeface="黑体" panose="02010609060101010101" pitchFamily="49" charset="-122"/>
                </a:endParaRPr>
              </a:p>
            </p:txBody>
          </p:sp>
        </mc:Choice>
        <mc:Fallback xmlns="">
          <p:sp>
            <p:nvSpPr>
              <p:cNvPr id="19" name="文本框 18">
                <a:extLst>
                  <a:ext uri="{FF2B5EF4-FFF2-40B4-BE49-F238E27FC236}">
                    <a16:creationId xmlns:a16="http://schemas.microsoft.com/office/drawing/2014/main" id="{74F9D125-864C-C0F4-56FB-5CBC649930C6}"/>
                  </a:ext>
                </a:extLst>
              </p:cNvPr>
              <p:cNvSpPr txBox="1">
                <a:spLocks noRot="1" noChangeAspect="1" noMove="1" noResize="1" noEditPoints="1" noAdjustHandles="1" noChangeArrowheads="1" noChangeShapeType="1" noTextEdit="1"/>
              </p:cNvSpPr>
              <p:nvPr/>
            </p:nvSpPr>
            <p:spPr>
              <a:xfrm>
                <a:off x="642744" y="2057400"/>
                <a:ext cx="10738765" cy="2677656"/>
              </a:xfrm>
              <a:prstGeom prst="rect">
                <a:avLst/>
              </a:prstGeom>
              <a:blipFill>
                <a:blip r:embed="rId2"/>
                <a:stretch>
                  <a:fillRect l="-851" t="-1822" r="-511" b="-2506"/>
                </a:stretch>
              </a:blipFill>
            </p:spPr>
            <p:txBody>
              <a:bodyPr/>
              <a:lstStyle/>
              <a:p>
                <a:r>
                  <a:rPr lang="zh-CN" altLang="en-US">
                    <a:noFill/>
                  </a:rPr>
                  <a:t> </a:t>
                </a:r>
              </a:p>
            </p:txBody>
          </p:sp>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标题 1"/>
          <p:cNvSpPr txBox="1"/>
          <p:nvPr/>
        </p:nvSpPr>
        <p:spPr>
          <a:xfrm flipV="1">
            <a:off x="676421" y="1032084"/>
            <a:ext cx="1070768" cy="452465"/>
          </a:xfrm>
          <a:prstGeom prst="round2Same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1039359" y="770618"/>
            <a:ext cx="815830" cy="964164"/>
          </a:xfrm>
          <a:prstGeom prst="rect">
            <a:avLst/>
          </a:prstGeom>
          <a:noFill/>
          <a:ln>
            <a:noFill/>
          </a:ln>
        </p:spPr>
        <p:txBody>
          <a:bodyPr vert="horz" wrap="square" lIns="0" tIns="0" rIns="0" bIns="0" rtlCol="0" anchor="ctr"/>
          <a:lstStyle/>
          <a:p>
            <a:pPr algn="ctr">
              <a:lnSpc>
                <a:spcPct val="100000"/>
              </a:lnSpc>
            </a:pPr>
            <a:r>
              <a:rPr kumimoji="1" lang="en-US" altLang="zh-CN" sz="2000" dirty="0">
                <a:ln w="12700">
                  <a:noFill/>
                </a:ln>
                <a:solidFill>
                  <a:srgbClr val="FFFFFF">
                    <a:alpha val="100000"/>
                  </a:srgbClr>
                </a:solidFill>
                <a:latin typeface="OPPOSans H"/>
                <a:ea typeface="OPPOSans H"/>
                <a:cs typeface="OPPOSans H"/>
              </a:rPr>
              <a:t>01</a:t>
            </a:r>
            <a:endParaRPr kumimoji="1" lang="zh-CN" altLang="en-US" dirty="0"/>
          </a:p>
        </p:txBody>
      </p:sp>
      <p:sp>
        <p:nvSpPr>
          <p:cNvPr id="21" name="标题 1"/>
          <p:cNvSpPr txBox="1"/>
          <p:nvPr/>
        </p:nvSpPr>
        <p:spPr>
          <a:xfrm>
            <a:off x="1159916" y="4869374"/>
            <a:ext cx="815832" cy="964164"/>
          </a:xfrm>
          <a:prstGeom prst="rect">
            <a:avLst/>
          </a:prstGeom>
          <a:noFill/>
          <a:ln>
            <a:noFill/>
          </a:ln>
        </p:spPr>
        <p:txBody>
          <a:bodyPr vert="horz" wrap="square" lIns="0" tIns="0" rIns="0" bIns="0" rtlCol="0" anchor="ctr"/>
          <a:lstStyle/>
          <a:p>
            <a:pPr algn="ctr">
              <a:lnSpc>
                <a:spcPct val="100000"/>
              </a:lnSpc>
            </a:pPr>
            <a:r>
              <a:rPr kumimoji="1" lang="en-US" altLang="zh-CN" sz="2000">
                <a:ln w="12700">
                  <a:noFill/>
                </a:ln>
                <a:solidFill>
                  <a:srgbClr val="FFFFFF">
                    <a:alpha val="100000"/>
                  </a:srgbClr>
                </a:solidFill>
                <a:latin typeface="OPPOSans H"/>
                <a:ea typeface="OPPOSans H"/>
                <a:cs typeface="OPPOSans H"/>
              </a:rPr>
              <a:t>03</a:t>
            </a:r>
            <a:endParaRPr kumimoji="1" lang="zh-CN" altLang="en-US"/>
          </a:p>
        </p:txBody>
      </p:sp>
      <p:sp>
        <p:nvSpPr>
          <p:cNvPr id="25" name="标题 1"/>
          <p:cNvSpPr txBox="1"/>
          <p:nvPr/>
        </p:nvSpPr>
        <p:spPr>
          <a:xfrm>
            <a:off x="576625" y="169048"/>
            <a:ext cx="10319334" cy="652725"/>
          </a:xfrm>
          <a:prstGeom prst="rect">
            <a:avLst/>
          </a:prstGeom>
          <a:gradFill>
            <a:gsLst>
              <a:gs pos="10000">
                <a:schemeClr val="bg1">
                  <a:lumMod val="95000"/>
                </a:schemeClr>
              </a:gs>
              <a:gs pos="93000">
                <a:schemeClr val="bg1"/>
              </a:gs>
            </a:gsLst>
            <a:lin ang="0" scaled="0"/>
          </a:gradFill>
          <a:ln w="12700" cap="sq">
            <a:gradFill>
              <a:gsLst>
                <a:gs pos="0">
                  <a:schemeClr val="accent1">
                    <a:lumMod val="5000"/>
                    <a:lumOff val="95000"/>
                    <a:alpha val="0"/>
                  </a:schemeClr>
                </a:gs>
                <a:gs pos="100000">
                  <a:schemeClr val="bg1"/>
                </a:gs>
              </a:gsLst>
              <a:lin ang="10800000" scaled="0"/>
            </a:grad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714775" y="261410"/>
            <a:ext cx="7594013" cy="468000"/>
          </a:xfrm>
          <a:prstGeom prst="rect">
            <a:avLst/>
          </a:prstGeom>
          <a:noFill/>
          <a:ln cap="sq">
            <a:noFill/>
          </a:ln>
        </p:spPr>
        <p:txBody>
          <a:bodyPr vert="horz" wrap="square" lIns="0" tIns="0" rIns="0" bIns="0" rtlCol="0" anchor="ctr"/>
          <a:lstStyle/>
          <a:p>
            <a:pPr algn="l">
              <a:lnSpc>
                <a:spcPct val="110000"/>
              </a:lnSpc>
            </a:pPr>
            <a:endParaRPr kumimoji="1" lang="zh-CN" altLang="en-US" dirty="0"/>
          </a:p>
        </p:txBody>
      </p:sp>
      <p:sp>
        <p:nvSpPr>
          <p:cNvPr id="27" name="标题 1"/>
          <p:cNvSpPr txBox="1"/>
          <p:nvPr/>
        </p:nvSpPr>
        <p:spPr>
          <a:xfrm>
            <a:off x="161090" y="169048"/>
            <a:ext cx="108000" cy="652725"/>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8" name="标题 1"/>
          <p:cNvSpPr txBox="1"/>
          <p:nvPr/>
        </p:nvSpPr>
        <p:spPr>
          <a:xfrm>
            <a:off x="349772" y="169048"/>
            <a:ext cx="108000" cy="652725"/>
          </a:xfrm>
          <a:prstGeom prst="rect">
            <a:avLst/>
          </a:prstGeom>
          <a:solidFill>
            <a:schemeClr val="bg1">
              <a:lumMod val="8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30" name="文本框 29">
            <a:extLst>
              <a:ext uri="{FF2B5EF4-FFF2-40B4-BE49-F238E27FC236}">
                <a16:creationId xmlns:a16="http://schemas.microsoft.com/office/drawing/2014/main" id="{2C4F13A1-1C93-FB17-3CD2-21C44505AC94}"/>
              </a:ext>
            </a:extLst>
          </p:cNvPr>
          <p:cNvSpPr txBox="1"/>
          <p:nvPr/>
        </p:nvSpPr>
        <p:spPr>
          <a:xfrm>
            <a:off x="714775" y="1725582"/>
            <a:ext cx="9608807" cy="3046988"/>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最临近法（</a:t>
            </a:r>
            <a:r>
              <a:rPr lang="en-US" altLang="zh-CN" sz="2400" dirty="0">
                <a:latin typeface="黑体" panose="02010609060101010101" pitchFamily="49" charset="-122"/>
                <a:ea typeface="黑体" panose="02010609060101010101" pitchFamily="49" charset="-122"/>
              </a:rPr>
              <a:t>NN</a:t>
            </a:r>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从任意一个城市开始</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在每一步取离当前所在城市最近的尚未到过的城市作为下一个城市。直到遍历所有城市，回到出发城市。</a:t>
            </a:r>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基本上离最优解差距较大，性能极差，近似比任意大。</a:t>
            </a:r>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近似比随着</a:t>
            </a:r>
            <a:r>
              <a:rPr lang="en-US" altLang="zh-CN" sz="2400" dirty="0">
                <a:latin typeface="黑体" panose="02010609060101010101" pitchFamily="49" charset="-122"/>
                <a:ea typeface="黑体" panose="02010609060101010101" pitchFamily="49" charset="-122"/>
              </a:rPr>
              <a:t>n</a:t>
            </a:r>
            <a:r>
              <a:rPr lang="zh-CN" altLang="en-US" sz="2400" dirty="0">
                <a:latin typeface="黑体" panose="02010609060101010101" pitchFamily="49" charset="-122"/>
                <a:ea typeface="黑体" panose="02010609060101010101" pitchFamily="49" charset="-122"/>
              </a:rPr>
              <a:t>增大而增大，说明该算法难以</a:t>
            </a:r>
            <a:endParaRPr lang="en-US" altLang="zh-CN"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得到一个较好的结果。</a:t>
            </a:r>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p:txBody>
      </p:sp>
      <p:pic>
        <p:nvPicPr>
          <p:cNvPr id="32" name="图片 31">
            <a:extLst>
              <a:ext uri="{FF2B5EF4-FFF2-40B4-BE49-F238E27FC236}">
                <a16:creationId xmlns:a16="http://schemas.microsoft.com/office/drawing/2014/main" id="{A7621038-787A-1779-E891-758C2DFE4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3454" y="3264384"/>
            <a:ext cx="2977698" cy="26079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B74D0-55A6-1CB9-06FB-D6B04DF4FC2C}"/>
            </a:ext>
          </a:extLst>
        </p:cNvPr>
        <p:cNvGrpSpPr/>
        <p:nvPr/>
      </p:nvGrpSpPr>
      <p:grpSpPr>
        <a:xfrm>
          <a:off x="0" y="0"/>
          <a:ext cx="0" cy="0"/>
          <a:chOff x="0" y="0"/>
          <a:chExt cx="0" cy="0"/>
        </a:xfrm>
      </p:grpSpPr>
      <p:sp>
        <p:nvSpPr>
          <p:cNvPr id="4" name="标题 1">
            <a:extLst>
              <a:ext uri="{FF2B5EF4-FFF2-40B4-BE49-F238E27FC236}">
                <a16:creationId xmlns:a16="http://schemas.microsoft.com/office/drawing/2014/main" id="{E172784C-8722-C46F-6395-5E177E5AF034}"/>
              </a:ext>
            </a:extLst>
          </p:cNvPr>
          <p:cNvSpPr txBox="1"/>
          <p:nvPr/>
        </p:nvSpPr>
        <p:spPr>
          <a:xfrm flipV="1">
            <a:off x="676421" y="1032084"/>
            <a:ext cx="1070768" cy="452465"/>
          </a:xfrm>
          <a:prstGeom prst="round2Same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a:extLst>
              <a:ext uri="{FF2B5EF4-FFF2-40B4-BE49-F238E27FC236}">
                <a16:creationId xmlns:a16="http://schemas.microsoft.com/office/drawing/2014/main" id="{9C9E1158-DF8E-2178-68B7-E696A07C405B}"/>
              </a:ext>
            </a:extLst>
          </p:cNvPr>
          <p:cNvSpPr txBox="1"/>
          <p:nvPr/>
        </p:nvSpPr>
        <p:spPr>
          <a:xfrm>
            <a:off x="1039359" y="770618"/>
            <a:ext cx="815830" cy="964164"/>
          </a:xfrm>
          <a:prstGeom prst="rect">
            <a:avLst/>
          </a:prstGeom>
          <a:noFill/>
          <a:ln>
            <a:noFill/>
          </a:ln>
        </p:spPr>
        <p:txBody>
          <a:bodyPr vert="horz" wrap="square" lIns="0" tIns="0" rIns="0" bIns="0" rtlCol="0" anchor="ctr"/>
          <a:lstStyle/>
          <a:p>
            <a:pPr algn="ctr">
              <a:lnSpc>
                <a:spcPct val="100000"/>
              </a:lnSpc>
            </a:pPr>
            <a:r>
              <a:rPr kumimoji="1" lang="en-US" altLang="zh-CN" sz="2000" dirty="0">
                <a:ln w="12700">
                  <a:noFill/>
                </a:ln>
                <a:solidFill>
                  <a:srgbClr val="FFFFFF">
                    <a:alpha val="100000"/>
                  </a:srgbClr>
                </a:solidFill>
                <a:latin typeface="OPPOSans H"/>
                <a:ea typeface="OPPOSans H"/>
                <a:cs typeface="OPPOSans H"/>
              </a:rPr>
              <a:t>02</a:t>
            </a:r>
            <a:endParaRPr kumimoji="1" lang="zh-CN" altLang="en-US" dirty="0"/>
          </a:p>
        </p:txBody>
      </p:sp>
      <p:sp>
        <p:nvSpPr>
          <p:cNvPr id="21" name="标题 1">
            <a:extLst>
              <a:ext uri="{FF2B5EF4-FFF2-40B4-BE49-F238E27FC236}">
                <a16:creationId xmlns:a16="http://schemas.microsoft.com/office/drawing/2014/main" id="{B1160137-3E74-C6BB-DD90-40D5DD7CB92F}"/>
              </a:ext>
            </a:extLst>
          </p:cNvPr>
          <p:cNvSpPr txBox="1"/>
          <p:nvPr/>
        </p:nvSpPr>
        <p:spPr>
          <a:xfrm>
            <a:off x="1159916" y="4869374"/>
            <a:ext cx="815832" cy="964164"/>
          </a:xfrm>
          <a:prstGeom prst="rect">
            <a:avLst/>
          </a:prstGeom>
          <a:noFill/>
          <a:ln>
            <a:noFill/>
          </a:ln>
        </p:spPr>
        <p:txBody>
          <a:bodyPr vert="horz" wrap="square" lIns="0" tIns="0" rIns="0" bIns="0" rtlCol="0" anchor="ctr"/>
          <a:lstStyle/>
          <a:p>
            <a:pPr algn="ctr">
              <a:lnSpc>
                <a:spcPct val="100000"/>
              </a:lnSpc>
            </a:pPr>
            <a:r>
              <a:rPr kumimoji="1" lang="en-US" altLang="zh-CN" sz="2000">
                <a:ln w="12700">
                  <a:noFill/>
                </a:ln>
                <a:solidFill>
                  <a:srgbClr val="FFFFFF">
                    <a:alpha val="100000"/>
                  </a:srgbClr>
                </a:solidFill>
                <a:latin typeface="OPPOSans H"/>
                <a:ea typeface="OPPOSans H"/>
                <a:cs typeface="OPPOSans H"/>
              </a:rPr>
              <a:t>03</a:t>
            </a:r>
            <a:endParaRPr kumimoji="1" lang="zh-CN" altLang="en-US"/>
          </a:p>
        </p:txBody>
      </p:sp>
      <p:sp>
        <p:nvSpPr>
          <p:cNvPr id="25" name="标题 1">
            <a:extLst>
              <a:ext uri="{FF2B5EF4-FFF2-40B4-BE49-F238E27FC236}">
                <a16:creationId xmlns:a16="http://schemas.microsoft.com/office/drawing/2014/main" id="{06AC8889-2E84-414E-01B9-80E3F64EE33E}"/>
              </a:ext>
            </a:extLst>
          </p:cNvPr>
          <p:cNvSpPr txBox="1"/>
          <p:nvPr/>
        </p:nvSpPr>
        <p:spPr>
          <a:xfrm>
            <a:off x="576625" y="169048"/>
            <a:ext cx="10319334" cy="652725"/>
          </a:xfrm>
          <a:prstGeom prst="rect">
            <a:avLst/>
          </a:prstGeom>
          <a:gradFill>
            <a:gsLst>
              <a:gs pos="10000">
                <a:schemeClr val="bg1">
                  <a:lumMod val="95000"/>
                </a:schemeClr>
              </a:gs>
              <a:gs pos="93000">
                <a:schemeClr val="bg1"/>
              </a:gs>
            </a:gsLst>
            <a:lin ang="0" scaled="0"/>
          </a:gradFill>
          <a:ln w="12700" cap="sq">
            <a:gradFill>
              <a:gsLst>
                <a:gs pos="0">
                  <a:schemeClr val="accent1">
                    <a:lumMod val="5000"/>
                    <a:lumOff val="95000"/>
                    <a:alpha val="0"/>
                  </a:schemeClr>
                </a:gs>
                <a:gs pos="100000">
                  <a:schemeClr val="bg1"/>
                </a:gs>
              </a:gsLst>
              <a:lin ang="10800000" scaled="0"/>
            </a:gradFill>
            <a:miter/>
          </a:ln>
        </p:spPr>
        <p:txBody>
          <a:bodyPr vert="horz" wrap="square" lIns="91440" tIns="45720" rIns="91440" bIns="45720" rtlCol="0" anchor="ctr"/>
          <a:lstStyle/>
          <a:p>
            <a:pPr algn="ctr">
              <a:lnSpc>
                <a:spcPct val="110000"/>
              </a:lnSpc>
            </a:pPr>
            <a:endParaRPr kumimoji="1" lang="zh-CN" altLang="en-US"/>
          </a:p>
        </p:txBody>
      </p:sp>
      <p:sp>
        <p:nvSpPr>
          <p:cNvPr id="26" name="标题 1">
            <a:extLst>
              <a:ext uri="{FF2B5EF4-FFF2-40B4-BE49-F238E27FC236}">
                <a16:creationId xmlns:a16="http://schemas.microsoft.com/office/drawing/2014/main" id="{B8BF03EF-9B3A-6236-FC6D-727C3FB74953}"/>
              </a:ext>
            </a:extLst>
          </p:cNvPr>
          <p:cNvSpPr txBox="1"/>
          <p:nvPr/>
        </p:nvSpPr>
        <p:spPr>
          <a:xfrm>
            <a:off x="714775" y="261410"/>
            <a:ext cx="7594013" cy="468000"/>
          </a:xfrm>
          <a:prstGeom prst="rect">
            <a:avLst/>
          </a:prstGeom>
          <a:noFill/>
          <a:ln cap="sq">
            <a:noFill/>
          </a:ln>
        </p:spPr>
        <p:txBody>
          <a:bodyPr vert="horz" wrap="square" lIns="0" tIns="0" rIns="0" bIns="0" rtlCol="0" anchor="ctr"/>
          <a:lstStyle/>
          <a:p>
            <a:pPr algn="l">
              <a:lnSpc>
                <a:spcPct val="110000"/>
              </a:lnSpc>
            </a:pPr>
            <a:endParaRPr kumimoji="1" lang="zh-CN" altLang="en-US" dirty="0"/>
          </a:p>
        </p:txBody>
      </p:sp>
      <p:sp>
        <p:nvSpPr>
          <p:cNvPr id="27" name="标题 1">
            <a:extLst>
              <a:ext uri="{FF2B5EF4-FFF2-40B4-BE49-F238E27FC236}">
                <a16:creationId xmlns:a16="http://schemas.microsoft.com/office/drawing/2014/main" id="{7F4BDAE6-9ECC-1189-5933-EF74749CC6D1}"/>
              </a:ext>
            </a:extLst>
          </p:cNvPr>
          <p:cNvSpPr txBox="1"/>
          <p:nvPr/>
        </p:nvSpPr>
        <p:spPr>
          <a:xfrm>
            <a:off x="161090" y="169048"/>
            <a:ext cx="108000" cy="652725"/>
          </a:xfrm>
          <a:prstGeom prst="rect">
            <a:avLst/>
          </a:prstGeom>
          <a:solidFill>
            <a:schemeClr val="accent1"/>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p:sp>
        <p:nvSpPr>
          <p:cNvPr id="28" name="标题 1">
            <a:extLst>
              <a:ext uri="{FF2B5EF4-FFF2-40B4-BE49-F238E27FC236}">
                <a16:creationId xmlns:a16="http://schemas.microsoft.com/office/drawing/2014/main" id="{C53CCFDE-8F73-5677-E809-0241113AE51E}"/>
              </a:ext>
            </a:extLst>
          </p:cNvPr>
          <p:cNvSpPr txBox="1"/>
          <p:nvPr/>
        </p:nvSpPr>
        <p:spPr>
          <a:xfrm>
            <a:off x="349772" y="169048"/>
            <a:ext cx="108000" cy="652725"/>
          </a:xfrm>
          <a:prstGeom prst="rect">
            <a:avLst/>
          </a:prstGeom>
          <a:solidFill>
            <a:schemeClr val="bg1">
              <a:lumMod val="85000"/>
            </a:schemeClr>
          </a:solidFill>
          <a:ln w="12700" cap="sq">
            <a:solidFill>
              <a:schemeClr val="bg1"/>
            </a:solidFill>
            <a:miter/>
          </a:ln>
        </p:spPr>
        <p:txBody>
          <a:bodyPr vert="horz" wrap="square" lIns="91440" tIns="45720" rIns="91440" bIns="45720" rtlCol="0" anchor="ctr"/>
          <a:lstStyle/>
          <a:p>
            <a:pPr algn="ctr">
              <a:lnSpc>
                <a:spcPct val="110000"/>
              </a:lnSpc>
            </a:pPr>
            <a:endParaRPr kumimoji="1" lang="zh-CN" altLang="en-US"/>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A70F4809-8E39-8468-6628-BB5C96E351AD}"/>
                  </a:ext>
                </a:extLst>
              </p:cNvPr>
              <p:cNvSpPr txBox="1"/>
              <p:nvPr/>
            </p:nvSpPr>
            <p:spPr>
              <a:xfrm>
                <a:off x="831273" y="1967345"/>
                <a:ext cx="10598727" cy="3770328"/>
              </a:xfrm>
              <a:prstGeom prst="rect">
                <a:avLst/>
              </a:prstGeom>
              <a:noFill/>
            </p:spPr>
            <p:txBody>
              <a:bodyPr wrap="square" rtlCol="0">
                <a:spAutoFit/>
              </a:bodyPr>
              <a:lstStyle/>
              <a:p>
                <a:r>
                  <a:rPr lang="zh-CN" altLang="en-US" sz="2400" dirty="0">
                    <a:latin typeface="黑体" panose="02010609060101010101" pitchFamily="49" charset="-122"/>
                    <a:ea typeface="黑体" panose="02010609060101010101" pitchFamily="49" charset="-122"/>
                  </a:rPr>
                  <a:t>最小生成树法（</a:t>
                </a:r>
                <a:r>
                  <a:rPr lang="en-US" altLang="zh-CN" sz="2400" dirty="0">
                    <a:latin typeface="黑体" panose="02010609060101010101" pitchFamily="49" charset="-122"/>
                    <a:ea typeface="黑体" panose="02010609060101010101" pitchFamily="49" charset="-122"/>
                  </a:rPr>
                  <a:t>MST):</a:t>
                </a:r>
                <a:r>
                  <a:rPr lang="zh-CN" altLang="en-US" sz="2400" dirty="0">
                    <a:latin typeface="黑体" panose="02010609060101010101" pitchFamily="49" charset="-122"/>
                    <a:ea typeface="黑体" panose="02010609060101010101" pitchFamily="49" charset="-122"/>
                  </a:rPr>
                  <a:t>首先</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求图的一棵最小生成树</a:t>
                </a:r>
                <a:r>
                  <a:rPr lang="en-US" altLang="zh-CN" sz="2400" dirty="0">
                    <a:latin typeface="黑体" panose="02010609060101010101" pitchFamily="49" charset="-122"/>
                    <a:ea typeface="黑体" panose="02010609060101010101" pitchFamily="49" charset="-122"/>
                  </a:rPr>
                  <a:t>T. </a:t>
                </a:r>
                <a:r>
                  <a:rPr lang="zh-CN" altLang="en-US" sz="2400" dirty="0">
                    <a:latin typeface="黑体" panose="02010609060101010101" pitchFamily="49" charset="-122"/>
                    <a:ea typeface="黑体" panose="02010609060101010101" pitchFamily="49" charset="-122"/>
                  </a:rPr>
                  <a:t>然后</a:t>
                </a: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沿着</a:t>
                </a:r>
                <a:r>
                  <a:rPr lang="en-US" altLang="zh-CN" sz="2400" dirty="0">
                    <a:latin typeface="黑体" panose="02010609060101010101" pitchFamily="49" charset="-122"/>
                    <a:ea typeface="黑体" panose="02010609060101010101" pitchFamily="49" charset="-122"/>
                  </a:rPr>
                  <a:t>T</a:t>
                </a:r>
                <a:r>
                  <a:rPr lang="zh-CN" altLang="en-US" sz="2400" dirty="0">
                    <a:latin typeface="黑体" panose="02010609060101010101" pitchFamily="49" charset="-122"/>
                    <a:ea typeface="黑体" panose="02010609060101010101" pitchFamily="49" charset="-122"/>
                  </a:rPr>
                  <a:t>走两遍得到图的一条欧拉回路</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最后</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顺着这条欧拉回路</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跳过已走过的顶点</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抄近路得到一条哈密顿回路</a:t>
                </a:r>
                <a:r>
                  <a:rPr lang="en-US" altLang="zh-CN" sz="2400" dirty="0">
                    <a:latin typeface="黑体" panose="02010609060101010101" pitchFamily="49" charset="-122"/>
                    <a:ea typeface="黑体" panose="02010609060101010101" pitchFamily="49" charset="-122"/>
                  </a:rPr>
                  <a:t>.</a:t>
                </a:r>
              </a:p>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𝑀𝑆𝑇</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𝐼</m:t>
                      </m:r>
                      <m:r>
                        <a:rPr lang="en-US" altLang="zh-CN" sz="2400" i="1" dirty="0" smtClean="0">
                          <a:latin typeface="Cambria Math" panose="02040503050406030204" pitchFamily="18" charset="0"/>
                        </a:rPr>
                        <m:t>) &lt; 2</m:t>
                      </m:r>
                      <m:r>
                        <a:rPr lang="en-US" altLang="zh-CN" sz="2400" i="1" dirty="0" smtClean="0">
                          <a:latin typeface="Cambria Math" panose="02040503050406030204" pitchFamily="18" charset="0"/>
                        </a:rPr>
                        <m:t>𝑂𝑃𝑇</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𝐼</m:t>
                      </m:r>
                      <m:r>
                        <a:rPr lang="en-US" altLang="zh-CN" sz="2400" i="1" dirty="0" smtClean="0">
                          <a:latin typeface="Cambria Math" panose="02040503050406030204" pitchFamily="18" charset="0"/>
                        </a:rPr>
                        <m:t>)</m:t>
                      </m:r>
                    </m:oMath>
                  </m:oMathPara>
                </a14:m>
                <a:endParaRPr lang="en-US" altLang="zh-CN" sz="2400" dirty="0">
                  <a:latin typeface="黑体" panose="02010609060101010101" pitchFamily="49" charset="-122"/>
                  <a:ea typeface="黑体" panose="02010609060101010101" pitchFamily="49" charset="-122"/>
                </a:endParaRPr>
              </a:p>
              <a:p>
                <a:endParaRPr lang="en-US" altLang="zh-CN" sz="2400" dirty="0">
                  <a:latin typeface="黑体" panose="02010609060101010101" pitchFamily="49" charset="-122"/>
                  <a:ea typeface="黑体" panose="02010609060101010101" pitchFamily="49" charset="-122"/>
                </a:endParaRPr>
              </a:p>
              <a:p>
                <a:r>
                  <a:rPr lang="zh-CN" altLang="en-US" sz="2400" dirty="0">
                    <a:latin typeface="黑体" panose="02010609060101010101" pitchFamily="49" charset="-122"/>
                    <a:ea typeface="黑体" panose="02010609060101010101" pitchFamily="49" charset="-122"/>
                  </a:rPr>
                  <a:t>最小权匹配法（</a:t>
                </a:r>
                <a:r>
                  <a:rPr lang="en-US" altLang="zh-CN" sz="2400" dirty="0">
                    <a:latin typeface="黑体" panose="02010609060101010101" pitchFamily="49" charset="-122"/>
                    <a:ea typeface="黑体" panose="02010609060101010101" pitchFamily="49" charset="-122"/>
                  </a:rPr>
                  <a:t>MM</a:t>
                </a:r>
                <a:r>
                  <a:rPr lang="zh-CN" altLang="en-US" sz="2400" dirty="0">
                    <a:latin typeface="黑体" panose="02010609060101010101" pitchFamily="49" charset="-122"/>
                    <a:ea typeface="黑体" panose="02010609060101010101" pitchFamily="49" charset="-122"/>
                  </a:rPr>
                  <a:t>）：同样生成一棵最小生成树</a:t>
                </a:r>
                <a:r>
                  <a:rPr lang="en-US" altLang="zh-CN" sz="2400" dirty="0">
                    <a:latin typeface="黑体" panose="02010609060101010101" pitchFamily="49" charset="-122"/>
                    <a:ea typeface="黑体" panose="02010609060101010101" pitchFamily="49" charset="-122"/>
                  </a:rPr>
                  <a:t>T</a:t>
                </a:r>
                <a:r>
                  <a:rPr lang="zh-CN" altLang="en-US" sz="2400" dirty="0">
                    <a:latin typeface="黑体" panose="02010609060101010101" pitchFamily="49" charset="-122"/>
                    <a:ea typeface="黑体" panose="02010609060101010101" pitchFamily="49" charset="-122"/>
                  </a:rPr>
                  <a:t>，求奇度顶点的最小匹配</a:t>
                </a:r>
                <a:r>
                  <a:rPr lang="en-US" altLang="zh-CN" sz="2400" dirty="0">
                    <a:latin typeface="黑体" panose="02010609060101010101" pitchFamily="49" charset="-122"/>
                    <a:ea typeface="黑体" panose="02010609060101010101" pitchFamily="49" charset="-122"/>
                  </a:rPr>
                  <a:t>M</a:t>
                </a:r>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M</a:t>
                </a:r>
                <a:r>
                  <a:rPr lang="zh-CN" altLang="en-US" sz="2400" dirty="0">
                    <a:latin typeface="黑体" panose="02010609060101010101" pitchFamily="49" charset="-122"/>
                    <a:ea typeface="黑体" panose="02010609060101010101" pitchFamily="49" charset="-122"/>
                  </a:rPr>
                  <a:t>加上</a:t>
                </a:r>
                <a:r>
                  <a:rPr lang="en-US" altLang="zh-CN" sz="2400" dirty="0">
                    <a:latin typeface="黑体" panose="02010609060101010101" pitchFamily="49" charset="-122"/>
                    <a:ea typeface="黑体" panose="02010609060101010101" pitchFamily="49" charset="-122"/>
                  </a:rPr>
                  <a:t>T</a:t>
                </a:r>
                <a:r>
                  <a:rPr lang="zh-CN" altLang="en-US" sz="2400" dirty="0">
                    <a:latin typeface="黑体" panose="02010609060101010101" pitchFamily="49" charset="-122"/>
                    <a:ea typeface="黑体" panose="02010609060101010101" pitchFamily="49" charset="-122"/>
                  </a:rPr>
                  <a:t>就能构成欧拉回路，同样，抄近路得到一条哈密顿回路。</a:t>
                </a:r>
                <a:endParaRPr lang="en-US" altLang="zh-CN" sz="2400" dirty="0">
                  <a:latin typeface="黑体" panose="02010609060101010101" pitchFamily="49" charset="-122"/>
                  <a:ea typeface="黑体" panose="02010609060101010101" pitchFamily="49" charset="-122"/>
                </a:endParaRPr>
              </a:p>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rPr>
                        <m:t>𝑀</m:t>
                      </m:r>
                      <m:r>
                        <a:rPr lang="en-US" altLang="zh-CN" sz="2400" b="0" i="1" dirty="0" smtClean="0">
                          <a:latin typeface="Cambria Math" panose="02040503050406030204" pitchFamily="18" charset="0"/>
                        </a:rPr>
                        <m:t>𝑀</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𝐼</m:t>
                      </m:r>
                      <m:r>
                        <a:rPr lang="en-US" altLang="zh-CN" sz="2400" i="1" dirty="0" smtClean="0">
                          <a:latin typeface="Cambria Math" panose="02040503050406030204" pitchFamily="18" charset="0"/>
                        </a:rPr>
                        <m:t>) &lt; </m:t>
                      </m:r>
                      <m:f>
                        <m:fPr>
                          <m:ctrlPr>
                            <a:rPr lang="en-US" altLang="zh-CN" sz="2400" i="1" dirty="0" smtClean="0">
                              <a:latin typeface="Cambria Math" panose="02040503050406030204" pitchFamily="18" charset="0"/>
                            </a:rPr>
                          </m:ctrlPr>
                        </m:fPr>
                        <m:num>
                          <m:r>
                            <a:rPr lang="en-US" altLang="zh-CN" sz="2400" b="0" i="1" dirty="0" smtClean="0">
                              <a:latin typeface="Cambria Math" panose="02040503050406030204" pitchFamily="18" charset="0"/>
                            </a:rPr>
                            <m:t>3</m:t>
                          </m:r>
                        </m:num>
                        <m:den>
                          <m:r>
                            <a:rPr lang="en-US" altLang="zh-CN" sz="2400" b="0" i="1" dirty="0" smtClean="0">
                              <a:latin typeface="Cambria Math" panose="02040503050406030204" pitchFamily="18" charset="0"/>
                            </a:rPr>
                            <m:t>2</m:t>
                          </m:r>
                        </m:den>
                      </m:f>
                      <m:r>
                        <a:rPr lang="en-US" altLang="zh-CN" sz="2400" i="1" dirty="0" smtClean="0">
                          <a:latin typeface="Cambria Math" panose="02040503050406030204" pitchFamily="18" charset="0"/>
                        </a:rPr>
                        <m:t>𝑂𝑃𝑇</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𝐼</m:t>
                      </m:r>
                      <m:r>
                        <a:rPr lang="en-US" altLang="zh-CN" sz="2400" i="1" dirty="0" smtClean="0">
                          <a:latin typeface="Cambria Math" panose="02040503050406030204" pitchFamily="18" charset="0"/>
                        </a:rPr>
                        <m:t>)</m:t>
                      </m:r>
                    </m:oMath>
                  </m:oMathPara>
                </a14:m>
                <a:endParaRPr lang="en-US" altLang="zh-CN" sz="2400" dirty="0">
                  <a:latin typeface="黑体" panose="02010609060101010101" pitchFamily="49" charset="-122"/>
                  <a:ea typeface="黑体" panose="02010609060101010101" pitchFamily="49" charset="-122"/>
                </a:endParaRPr>
              </a:p>
              <a:p>
                <a:endParaRPr lang="zh-CN" altLang="en-US" sz="2400" dirty="0">
                  <a:latin typeface="黑体" panose="02010609060101010101" pitchFamily="49" charset="-122"/>
                  <a:ea typeface="黑体" panose="02010609060101010101" pitchFamily="49" charset="-122"/>
                </a:endParaRPr>
              </a:p>
            </p:txBody>
          </p:sp>
        </mc:Choice>
        <mc:Fallback xmlns="">
          <p:sp>
            <p:nvSpPr>
              <p:cNvPr id="2" name="文本框 1">
                <a:extLst>
                  <a:ext uri="{FF2B5EF4-FFF2-40B4-BE49-F238E27FC236}">
                    <a16:creationId xmlns:a16="http://schemas.microsoft.com/office/drawing/2014/main" id="{A70F4809-8E39-8468-6628-BB5C96E351AD}"/>
                  </a:ext>
                </a:extLst>
              </p:cNvPr>
              <p:cNvSpPr txBox="1">
                <a:spLocks noRot="1" noChangeAspect="1" noMove="1" noResize="1" noEditPoints="1" noAdjustHandles="1" noChangeArrowheads="1" noChangeShapeType="1" noTextEdit="1"/>
              </p:cNvSpPr>
              <p:nvPr/>
            </p:nvSpPr>
            <p:spPr>
              <a:xfrm>
                <a:off x="831273" y="1967345"/>
                <a:ext cx="10598727" cy="3770328"/>
              </a:xfrm>
              <a:prstGeom prst="rect">
                <a:avLst/>
              </a:prstGeom>
              <a:blipFill>
                <a:blip r:embed="rId2"/>
                <a:stretch>
                  <a:fillRect l="-863" t="-1294" r="-4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90620657"/>
      </p:ext>
    </p:extLst>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8B0012"/>
      </a:accent1>
      <a:accent2>
        <a:srgbClr val="BB463D"/>
      </a:accent2>
      <a:accent3>
        <a:srgbClr val="8B0012"/>
      </a:accent3>
      <a:accent4>
        <a:srgbClr val="BB463D"/>
      </a:accent4>
      <a:accent5>
        <a:srgbClr val="8B0012"/>
      </a:accent5>
      <a:accent6>
        <a:srgbClr val="BB463D"/>
      </a:accent6>
      <a:hlink>
        <a:srgbClr val="8B0012"/>
      </a:hlink>
      <a:folHlink>
        <a:srgbClr val="BB463D"/>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1024</Words>
  <Application>Microsoft Office PowerPoint</Application>
  <PresentationFormat>宽屏</PresentationFormat>
  <Paragraphs>83</Paragraphs>
  <Slides>11</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11</vt:i4>
      </vt:variant>
    </vt:vector>
  </HeadingPairs>
  <TitlesOfParts>
    <vt:vector size="22" baseType="lpstr">
      <vt:lpstr>Source Han Serif SC Bold</vt:lpstr>
      <vt:lpstr>-apple-system</vt:lpstr>
      <vt:lpstr>Segoe UI Black</vt:lpstr>
      <vt:lpstr>Cambria Math</vt:lpstr>
      <vt:lpstr>等线</vt:lpstr>
      <vt:lpstr>黑体</vt:lpstr>
      <vt:lpstr>Arial</vt:lpstr>
      <vt:lpstr>OPPOSans H</vt:lpstr>
      <vt:lpstr>Source Han Sans</vt:lpstr>
      <vt:lpstr>Source Han Sans CN 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thinkpad</dc:creator>
  <cp:lastModifiedBy>秋翔 赵</cp:lastModifiedBy>
  <cp:revision>6</cp:revision>
  <dcterms:modified xsi:type="dcterms:W3CDTF">2025-05-22T12:25:06Z</dcterms:modified>
</cp:coreProperties>
</file>